
<file path=[Content_Types].xml><?xml version="1.0" encoding="utf-8"?>
<Types xmlns="http://schemas.openxmlformats.org/package/2006/content-types">
  <Default Extension="wav" ContentType="audio/x-wav"/>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58" r:id="rId5"/>
    <p:sldId id="261" r:id="rId6"/>
    <p:sldId id="269" r:id="rId7"/>
    <p:sldId id="275" r:id="rId8"/>
    <p:sldId id="276" r:id="rId9"/>
    <p:sldId id="313" r:id="rId10"/>
    <p:sldId id="314" r:id="rId11"/>
    <p:sldId id="309" r:id="rId12"/>
    <p:sldId id="279" r:id="rId13"/>
    <p:sldId id="308" r:id="rId14"/>
  </p:sldIdLst>
  <p:sldSz cx="9144000" cy="51435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761" name="Shape 761"/>
        <p:cNvGrpSpPr/>
        <p:nvPr/>
      </p:nvGrpSpPr>
      <p:grpSpPr>
        <a:xfrm>
          <a:off x="0" y="0"/>
          <a:ext cx="0" cy="0"/>
          <a:chOff x="0" y="0"/>
          <a:chExt cx="0" cy="0"/>
        </a:xfrm>
      </p:grpSpPr>
      <p:sp>
        <p:nvSpPr>
          <p:cNvPr id="762" name="Google Shape;762;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3" name="Google Shape;763;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6539" name="Shape 6539"/>
        <p:cNvGrpSpPr/>
        <p:nvPr/>
      </p:nvGrpSpPr>
      <p:grpSpPr>
        <a:xfrm>
          <a:off x="0" y="0"/>
          <a:ext cx="0" cy="0"/>
          <a:chOff x="0" y="0"/>
          <a:chExt cx="0" cy="0"/>
        </a:xfrm>
      </p:grpSpPr>
      <p:sp>
        <p:nvSpPr>
          <p:cNvPr id="6540" name="Google Shape;6540;g8c283f603a_3_84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41" name="Google Shape;6541;g8c283f603a_3_84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6592" name="Shape 6592"/>
        <p:cNvGrpSpPr/>
        <p:nvPr/>
      </p:nvGrpSpPr>
      <p:grpSpPr>
        <a:xfrm>
          <a:off x="0" y="0"/>
          <a:ext cx="0" cy="0"/>
          <a:chOff x="0" y="0"/>
          <a:chExt cx="0" cy="0"/>
        </a:xfrm>
      </p:grpSpPr>
      <p:sp>
        <p:nvSpPr>
          <p:cNvPr id="6593" name="Google Shape;6593;g8c283f603a_3_107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4" name="Google Shape;6594;g8c283f603a_3_107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970" name="Shape 970"/>
        <p:cNvGrpSpPr/>
        <p:nvPr/>
      </p:nvGrpSpPr>
      <p:grpSpPr>
        <a:xfrm>
          <a:off x="0" y="0"/>
          <a:ext cx="0" cy="0"/>
          <a:chOff x="0" y="0"/>
          <a:chExt cx="0" cy="0"/>
        </a:xfrm>
      </p:grpSpPr>
      <p:sp>
        <p:nvSpPr>
          <p:cNvPr id="971" name="Google Shape;971;g8d76e05cd5_0_33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2" name="Google Shape;972;g8d76e05cd5_0_33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45" name="Shape 1445"/>
        <p:cNvGrpSpPr/>
        <p:nvPr/>
      </p:nvGrpSpPr>
      <p:grpSpPr>
        <a:xfrm>
          <a:off x="0" y="0"/>
          <a:ext cx="0" cy="0"/>
          <a:chOff x="0" y="0"/>
          <a:chExt cx="0" cy="0"/>
        </a:xfrm>
      </p:grpSpPr>
      <p:sp>
        <p:nvSpPr>
          <p:cNvPr id="1446" name="Google Shape;1446;g8c1fdf18a8_9_61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7" name="Google Shape;1447;g8c1fdf18a8_9_61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140" name="Shape 4140"/>
        <p:cNvGrpSpPr/>
        <p:nvPr/>
      </p:nvGrpSpPr>
      <p:grpSpPr>
        <a:xfrm>
          <a:off x="0" y="0"/>
          <a:ext cx="0" cy="0"/>
          <a:chOff x="0" y="0"/>
          <a:chExt cx="0" cy="0"/>
        </a:xfrm>
      </p:grpSpPr>
      <p:sp>
        <p:nvSpPr>
          <p:cNvPr id="4141" name="Google Shape;4141;g8c3e5fa346_1_327: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42" name="Google Shape;4142;g8c3e5fa346_1_327: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6006" name="Shape 6006"/>
        <p:cNvGrpSpPr/>
        <p:nvPr/>
      </p:nvGrpSpPr>
      <p:grpSpPr>
        <a:xfrm>
          <a:off x="0" y="0"/>
          <a:ext cx="0" cy="0"/>
          <a:chOff x="0" y="0"/>
          <a:chExt cx="0" cy="0"/>
        </a:xfrm>
      </p:grpSpPr>
      <p:sp>
        <p:nvSpPr>
          <p:cNvPr id="6007" name="Google Shape;6007;g8c3e5fa346_1_38: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08" name="Google Shape;6008;g8c3e5fa346_1_3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6039" name="Shape 6039"/>
        <p:cNvGrpSpPr/>
        <p:nvPr/>
      </p:nvGrpSpPr>
      <p:grpSpPr>
        <a:xfrm>
          <a:off x="0" y="0"/>
          <a:ext cx="0" cy="0"/>
          <a:chOff x="0" y="0"/>
          <a:chExt cx="0" cy="0"/>
        </a:xfrm>
      </p:grpSpPr>
      <p:sp>
        <p:nvSpPr>
          <p:cNvPr id="6040" name="Google Shape;6040;g8c3e5fa346_1_6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41" name="Google Shape;6041;g8c3e5fa346_1_6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6592" name="Shape 6592"/>
        <p:cNvGrpSpPr/>
        <p:nvPr/>
      </p:nvGrpSpPr>
      <p:grpSpPr>
        <a:xfrm>
          <a:off x="0" y="0"/>
          <a:ext cx="0" cy="0"/>
          <a:chOff x="0" y="0"/>
          <a:chExt cx="0" cy="0"/>
        </a:xfrm>
      </p:grpSpPr>
      <p:sp>
        <p:nvSpPr>
          <p:cNvPr id="6593" name="Google Shape;6593;g8c283f603a_3_107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4" name="Google Shape;6594;g8c283f603a_3_107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6592" name="Shape 6592"/>
        <p:cNvGrpSpPr/>
        <p:nvPr/>
      </p:nvGrpSpPr>
      <p:grpSpPr>
        <a:xfrm>
          <a:off x="0" y="0"/>
          <a:ext cx="0" cy="0"/>
          <a:chOff x="0" y="0"/>
          <a:chExt cx="0" cy="0"/>
        </a:xfrm>
      </p:grpSpPr>
      <p:sp>
        <p:nvSpPr>
          <p:cNvPr id="6593" name="Google Shape;6593;g8c283f603a_3_107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4" name="Google Shape;6594;g8c283f603a_3_107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4310" name="Shape 4310"/>
        <p:cNvGrpSpPr/>
        <p:nvPr/>
      </p:nvGrpSpPr>
      <p:grpSpPr>
        <a:xfrm>
          <a:off x="0" y="0"/>
          <a:ext cx="0" cy="0"/>
          <a:chOff x="0" y="0"/>
          <a:chExt cx="0" cy="0"/>
        </a:xfrm>
      </p:grpSpPr>
      <p:sp>
        <p:nvSpPr>
          <p:cNvPr id="4311" name="Google Shape;4311;g8c6a61f950_0_90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12" name="Google Shape;4312;g8c6a61f950_0_90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5" Type="http://schemas.openxmlformats.org/officeDocument/2006/relationships/hyperlink" Target="https://slack-redir.net/link?url=https%3A%2F%2Fstories.freepik.com%2F" TargetMode="External"/><Relationship Id="rId4" Type="http://schemas.openxmlformats.org/officeDocument/2006/relationships/hyperlink" Target="https://slack-redir.net/link?url=https%3A%2F%2Fwww.freepik.com%2F" TargetMode="External"/><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2" name="Shape 12"/>
        <p:cNvGrpSpPr/>
        <p:nvPr/>
      </p:nvGrpSpPr>
      <p:grpSpPr>
        <a:xfrm>
          <a:off x="0" y="0"/>
          <a:ext cx="0" cy="0"/>
          <a:chOff x="0" y="0"/>
          <a:chExt cx="0" cy="0"/>
        </a:xfrm>
      </p:grpSpPr>
      <p:sp>
        <p:nvSpPr>
          <p:cNvPr id="13" name="Google Shape;13;p2"/>
          <p:cNvSpPr txBox="1"/>
          <p:nvPr>
            <p:ph type="ctrTitle"/>
          </p:nvPr>
        </p:nvSpPr>
        <p:spPr>
          <a:xfrm>
            <a:off x="720000" y="844575"/>
            <a:ext cx="3628200" cy="22965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SzPts val="52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4" name="Google Shape;14;p2"/>
          <p:cNvSpPr txBox="1"/>
          <p:nvPr>
            <p:ph type="subTitle" idx="1"/>
          </p:nvPr>
        </p:nvSpPr>
        <p:spPr>
          <a:xfrm>
            <a:off x="720000" y="3141075"/>
            <a:ext cx="2782200" cy="792600"/>
          </a:xfrm>
          <a:prstGeom prst="rect">
            <a:avLst/>
          </a:prstGeom>
          <a:noFill/>
        </p:spPr>
        <p:txBody>
          <a:bodyPr spcFirstLastPara="1" wrap="square" lIns="91425" tIns="91425" rIns="91425" bIns="91425" anchor="t" anchorCtr="0">
            <a:noAutofit/>
          </a:bodyPr>
          <a:lstStyle>
            <a:lvl1pPr lvl="0">
              <a:lnSpc>
                <a:spcPct val="100000"/>
              </a:lnSpc>
              <a:spcBef>
                <a:spcPts val="0"/>
              </a:spcBef>
              <a:spcAft>
                <a:spcPts val="0"/>
              </a:spcAft>
              <a:buSzPts val="28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5" name="Google Shape;15;p2"/>
          <p:cNvSpPr/>
          <p:nvPr/>
        </p:nvSpPr>
        <p:spPr>
          <a:xfrm rot="10800000">
            <a:off x="4574137" y="27654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rot="10800000">
            <a:off x="4377250" y="25527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 name="Google Shape;17;p2"/>
          <p:cNvSpPr/>
          <p:nvPr/>
        </p:nvSpPr>
        <p:spPr>
          <a:xfrm rot="10800000">
            <a:off x="4095750" y="27630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 name="Google Shape;18;p2"/>
          <p:cNvSpPr/>
          <p:nvPr/>
        </p:nvSpPr>
        <p:spPr>
          <a:xfrm rot="10800000">
            <a:off x="8030400" y="10326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rot="10800000">
            <a:off x="7833513" y="8199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74" name="Shape 74"/>
        <p:cNvGrpSpPr/>
        <p:nvPr/>
      </p:nvGrpSpPr>
      <p:grpSpPr>
        <a:xfrm>
          <a:off x="0" y="0"/>
          <a:ext cx="0" cy="0"/>
          <a:chOff x="0" y="0"/>
          <a:chExt cx="0" cy="0"/>
        </a:xfrm>
      </p:grpSpPr>
      <p:sp>
        <p:nvSpPr>
          <p:cNvPr id="75" name="Google Shape;75;p11"/>
          <p:cNvSpPr txBox="1"/>
          <p:nvPr>
            <p:ph type="title" hasCustomPrompt="1"/>
          </p:nvPr>
        </p:nvSpPr>
        <p:spPr>
          <a:xfrm>
            <a:off x="1579875" y="1185500"/>
            <a:ext cx="69177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1600"/>
              <a:buNone/>
              <a:defRPr sz="116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76" name="Google Shape;76;p11"/>
          <p:cNvSpPr txBox="1"/>
          <p:nvPr>
            <p:ph type="body" idx="1"/>
          </p:nvPr>
        </p:nvSpPr>
        <p:spPr>
          <a:xfrm>
            <a:off x="2245275" y="3271600"/>
            <a:ext cx="5670000" cy="4959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sz="1600"/>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p:txBody>
      </p:sp>
      <p:sp>
        <p:nvSpPr>
          <p:cNvPr id="77" name="Google Shape;77;p11"/>
          <p:cNvSpPr txBox="1"/>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GB"/>
            </a:fld>
            <a:endParaRPr lang="en-GB"/>
          </a:p>
        </p:txBody>
      </p:sp>
      <p:sp>
        <p:nvSpPr>
          <p:cNvPr id="78" name="Google Shape;78;p11"/>
          <p:cNvSpPr/>
          <p:nvPr/>
        </p:nvSpPr>
        <p:spPr>
          <a:xfrm>
            <a:off x="2992498" y="487835"/>
            <a:ext cx="631088" cy="631088"/>
          </a:xfrm>
          <a:custGeom>
            <a:avLst/>
            <a:gdLst/>
            <a:ahLst/>
            <a:cxnLst/>
            <a:rect l="l" t="t" r="r" b="b"/>
            <a:pathLst>
              <a:path w="29632" h="29632" extrusionOk="0">
                <a:moveTo>
                  <a:pt x="13357" y="1"/>
                </a:moveTo>
                <a:lnTo>
                  <a:pt x="12010" y="225"/>
                </a:lnTo>
                <a:lnTo>
                  <a:pt x="10551" y="562"/>
                </a:lnTo>
                <a:lnTo>
                  <a:pt x="9204" y="1011"/>
                </a:lnTo>
                <a:lnTo>
                  <a:pt x="7857" y="1684"/>
                </a:lnTo>
                <a:lnTo>
                  <a:pt x="6623" y="2470"/>
                </a:lnTo>
                <a:lnTo>
                  <a:pt x="5388" y="3256"/>
                </a:lnTo>
                <a:lnTo>
                  <a:pt x="4266" y="4378"/>
                </a:lnTo>
                <a:lnTo>
                  <a:pt x="3256" y="5501"/>
                </a:lnTo>
                <a:lnTo>
                  <a:pt x="2470" y="6623"/>
                </a:lnTo>
                <a:lnTo>
                  <a:pt x="1684" y="7970"/>
                </a:lnTo>
                <a:lnTo>
                  <a:pt x="1011" y="9205"/>
                </a:lnTo>
                <a:lnTo>
                  <a:pt x="562" y="10551"/>
                </a:lnTo>
                <a:lnTo>
                  <a:pt x="225" y="12010"/>
                </a:lnTo>
                <a:lnTo>
                  <a:pt x="1" y="13357"/>
                </a:lnTo>
                <a:lnTo>
                  <a:pt x="1" y="14816"/>
                </a:lnTo>
                <a:lnTo>
                  <a:pt x="1" y="16276"/>
                </a:lnTo>
                <a:lnTo>
                  <a:pt x="225" y="17622"/>
                </a:lnTo>
                <a:lnTo>
                  <a:pt x="562" y="19082"/>
                </a:lnTo>
                <a:lnTo>
                  <a:pt x="1011" y="20428"/>
                </a:lnTo>
                <a:lnTo>
                  <a:pt x="1684" y="21775"/>
                </a:lnTo>
                <a:lnTo>
                  <a:pt x="2470" y="23010"/>
                </a:lnTo>
                <a:lnTo>
                  <a:pt x="3256" y="24132"/>
                </a:lnTo>
                <a:lnTo>
                  <a:pt x="4266" y="25367"/>
                </a:lnTo>
                <a:lnTo>
                  <a:pt x="5388" y="26377"/>
                </a:lnTo>
                <a:lnTo>
                  <a:pt x="6623" y="27163"/>
                </a:lnTo>
                <a:lnTo>
                  <a:pt x="7857" y="27948"/>
                </a:lnTo>
                <a:lnTo>
                  <a:pt x="9204" y="28622"/>
                </a:lnTo>
                <a:lnTo>
                  <a:pt x="10551" y="29071"/>
                </a:lnTo>
                <a:lnTo>
                  <a:pt x="12010" y="29408"/>
                </a:lnTo>
                <a:lnTo>
                  <a:pt x="13357" y="29632"/>
                </a:lnTo>
                <a:lnTo>
                  <a:pt x="16275" y="29632"/>
                </a:lnTo>
                <a:lnTo>
                  <a:pt x="17622" y="29408"/>
                </a:lnTo>
                <a:lnTo>
                  <a:pt x="19081" y="29071"/>
                </a:lnTo>
                <a:lnTo>
                  <a:pt x="20428" y="28622"/>
                </a:lnTo>
                <a:lnTo>
                  <a:pt x="21663" y="27948"/>
                </a:lnTo>
                <a:lnTo>
                  <a:pt x="23010" y="27163"/>
                </a:lnTo>
                <a:lnTo>
                  <a:pt x="24132" y="26377"/>
                </a:lnTo>
                <a:lnTo>
                  <a:pt x="25254" y="25367"/>
                </a:lnTo>
                <a:lnTo>
                  <a:pt x="26377" y="24132"/>
                </a:lnTo>
                <a:lnTo>
                  <a:pt x="27162" y="23010"/>
                </a:lnTo>
                <a:lnTo>
                  <a:pt x="27948" y="21775"/>
                </a:lnTo>
                <a:lnTo>
                  <a:pt x="28622" y="20428"/>
                </a:lnTo>
                <a:lnTo>
                  <a:pt x="29070" y="19082"/>
                </a:lnTo>
                <a:lnTo>
                  <a:pt x="29407" y="17622"/>
                </a:lnTo>
                <a:lnTo>
                  <a:pt x="29632" y="16276"/>
                </a:lnTo>
                <a:lnTo>
                  <a:pt x="29632" y="14816"/>
                </a:lnTo>
                <a:lnTo>
                  <a:pt x="29632" y="13357"/>
                </a:lnTo>
                <a:lnTo>
                  <a:pt x="29407" y="12010"/>
                </a:lnTo>
                <a:lnTo>
                  <a:pt x="29070" y="10551"/>
                </a:lnTo>
                <a:lnTo>
                  <a:pt x="28622" y="9205"/>
                </a:lnTo>
                <a:lnTo>
                  <a:pt x="27948" y="7970"/>
                </a:lnTo>
                <a:lnTo>
                  <a:pt x="27162" y="6623"/>
                </a:lnTo>
                <a:lnTo>
                  <a:pt x="26377" y="5501"/>
                </a:lnTo>
                <a:lnTo>
                  <a:pt x="25254" y="4378"/>
                </a:lnTo>
                <a:lnTo>
                  <a:pt x="24132" y="3256"/>
                </a:lnTo>
                <a:lnTo>
                  <a:pt x="23010" y="2470"/>
                </a:lnTo>
                <a:lnTo>
                  <a:pt x="21663" y="1684"/>
                </a:lnTo>
                <a:lnTo>
                  <a:pt x="20428" y="1011"/>
                </a:lnTo>
                <a:lnTo>
                  <a:pt x="19081" y="562"/>
                </a:lnTo>
                <a:lnTo>
                  <a:pt x="17622" y="225"/>
                </a:lnTo>
                <a:lnTo>
                  <a:pt x="16275"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 name="Google Shape;79;p11"/>
          <p:cNvSpPr/>
          <p:nvPr/>
        </p:nvSpPr>
        <p:spPr>
          <a:xfrm>
            <a:off x="6761363" y="986325"/>
            <a:ext cx="984925" cy="387250"/>
          </a:xfrm>
          <a:custGeom>
            <a:avLst/>
            <a:gdLst/>
            <a:ahLst/>
            <a:cxnLst/>
            <a:rect l="l" t="t" r="r" b="b"/>
            <a:pathLst>
              <a:path w="39397" h="15490" extrusionOk="0">
                <a:moveTo>
                  <a:pt x="22897" y="1"/>
                </a:moveTo>
                <a:lnTo>
                  <a:pt x="21775" y="225"/>
                </a:lnTo>
                <a:lnTo>
                  <a:pt x="20765" y="674"/>
                </a:lnTo>
                <a:lnTo>
                  <a:pt x="19867" y="1123"/>
                </a:lnTo>
                <a:lnTo>
                  <a:pt x="18969" y="1684"/>
                </a:lnTo>
                <a:lnTo>
                  <a:pt x="18296" y="2358"/>
                </a:lnTo>
                <a:lnTo>
                  <a:pt x="17622" y="3031"/>
                </a:lnTo>
                <a:lnTo>
                  <a:pt x="17061" y="3817"/>
                </a:lnTo>
                <a:lnTo>
                  <a:pt x="16051" y="5164"/>
                </a:lnTo>
                <a:lnTo>
                  <a:pt x="15377" y="6398"/>
                </a:lnTo>
                <a:lnTo>
                  <a:pt x="14928" y="7633"/>
                </a:lnTo>
                <a:lnTo>
                  <a:pt x="14367" y="7184"/>
                </a:lnTo>
                <a:lnTo>
                  <a:pt x="13806" y="6623"/>
                </a:lnTo>
                <a:lnTo>
                  <a:pt x="13020" y="6062"/>
                </a:lnTo>
                <a:lnTo>
                  <a:pt x="12122" y="5613"/>
                </a:lnTo>
                <a:lnTo>
                  <a:pt x="11112" y="5388"/>
                </a:lnTo>
                <a:lnTo>
                  <a:pt x="10102" y="5388"/>
                </a:lnTo>
                <a:lnTo>
                  <a:pt x="9541" y="5500"/>
                </a:lnTo>
                <a:lnTo>
                  <a:pt x="8980" y="5725"/>
                </a:lnTo>
                <a:lnTo>
                  <a:pt x="8419" y="6062"/>
                </a:lnTo>
                <a:lnTo>
                  <a:pt x="7970" y="6511"/>
                </a:lnTo>
                <a:lnTo>
                  <a:pt x="7072" y="7408"/>
                </a:lnTo>
                <a:lnTo>
                  <a:pt x="6286" y="8419"/>
                </a:lnTo>
                <a:lnTo>
                  <a:pt x="5613" y="9429"/>
                </a:lnTo>
                <a:lnTo>
                  <a:pt x="4715" y="11225"/>
                </a:lnTo>
                <a:lnTo>
                  <a:pt x="4490" y="11898"/>
                </a:lnTo>
                <a:lnTo>
                  <a:pt x="3929" y="12235"/>
                </a:lnTo>
                <a:lnTo>
                  <a:pt x="2694" y="13020"/>
                </a:lnTo>
                <a:lnTo>
                  <a:pt x="1235" y="14143"/>
                </a:lnTo>
                <a:lnTo>
                  <a:pt x="562" y="14816"/>
                </a:lnTo>
                <a:lnTo>
                  <a:pt x="1" y="15490"/>
                </a:lnTo>
                <a:lnTo>
                  <a:pt x="39396" y="15377"/>
                </a:lnTo>
                <a:lnTo>
                  <a:pt x="39060" y="15041"/>
                </a:lnTo>
                <a:lnTo>
                  <a:pt x="38162" y="14031"/>
                </a:lnTo>
                <a:lnTo>
                  <a:pt x="37488" y="13582"/>
                </a:lnTo>
                <a:lnTo>
                  <a:pt x="36815" y="13133"/>
                </a:lnTo>
                <a:lnTo>
                  <a:pt x="36029" y="12796"/>
                </a:lnTo>
                <a:lnTo>
                  <a:pt x="35244" y="12571"/>
                </a:lnTo>
                <a:lnTo>
                  <a:pt x="34458" y="10551"/>
                </a:lnTo>
                <a:lnTo>
                  <a:pt x="33560" y="8531"/>
                </a:lnTo>
                <a:lnTo>
                  <a:pt x="32325" y="6286"/>
                </a:lnTo>
                <a:lnTo>
                  <a:pt x="31540" y="5164"/>
                </a:lnTo>
                <a:lnTo>
                  <a:pt x="30642" y="3929"/>
                </a:lnTo>
                <a:lnTo>
                  <a:pt x="29744" y="2919"/>
                </a:lnTo>
                <a:lnTo>
                  <a:pt x="28734" y="1909"/>
                </a:lnTo>
                <a:lnTo>
                  <a:pt x="27724" y="1123"/>
                </a:lnTo>
                <a:lnTo>
                  <a:pt x="26489" y="562"/>
                </a:lnTo>
                <a:lnTo>
                  <a:pt x="25254" y="113"/>
                </a:lnTo>
                <a:lnTo>
                  <a:pt x="2469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11"/>
          <p:cNvSpPr/>
          <p:nvPr/>
        </p:nvSpPr>
        <p:spPr>
          <a:xfrm>
            <a:off x="7576575" y="1589138"/>
            <a:ext cx="847425" cy="311500"/>
          </a:xfrm>
          <a:custGeom>
            <a:avLst/>
            <a:gdLst/>
            <a:ahLst/>
            <a:cxnLst/>
            <a:rect l="l" t="t" r="r" b="b"/>
            <a:pathLst>
              <a:path w="33897" h="12460" extrusionOk="0">
                <a:moveTo>
                  <a:pt x="14479" y="1"/>
                </a:moveTo>
                <a:lnTo>
                  <a:pt x="13581" y="225"/>
                </a:lnTo>
                <a:lnTo>
                  <a:pt x="12683" y="674"/>
                </a:lnTo>
                <a:lnTo>
                  <a:pt x="11786" y="1348"/>
                </a:lnTo>
                <a:lnTo>
                  <a:pt x="10888" y="2021"/>
                </a:lnTo>
                <a:lnTo>
                  <a:pt x="10102" y="2807"/>
                </a:lnTo>
                <a:lnTo>
                  <a:pt x="8643" y="4602"/>
                </a:lnTo>
                <a:lnTo>
                  <a:pt x="7296" y="6398"/>
                </a:lnTo>
                <a:lnTo>
                  <a:pt x="6174" y="7970"/>
                </a:lnTo>
                <a:lnTo>
                  <a:pt x="5276" y="9092"/>
                </a:lnTo>
                <a:lnTo>
                  <a:pt x="4939" y="9429"/>
                </a:lnTo>
                <a:lnTo>
                  <a:pt x="4715" y="9541"/>
                </a:lnTo>
                <a:lnTo>
                  <a:pt x="4041" y="9653"/>
                </a:lnTo>
                <a:lnTo>
                  <a:pt x="3368" y="9990"/>
                </a:lnTo>
                <a:lnTo>
                  <a:pt x="2582" y="10439"/>
                </a:lnTo>
                <a:lnTo>
                  <a:pt x="1796" y="11000"/>
                </a:lnTo>
                <a:lnTo>
                  <a:pt x="562" y="12010"/>
                </a:lnTo>
                <a:lnTo>
                  <a:pt x="1" y="12459"/>
                </a:lnTo>
                <a:lnTo>
                  <a:pt x="33897" y="12459"/>
                </a:lnTo>
                <a:lnTo>
                  <a:pt x="33111" y="11337"/>
                </a:lnTo>
                <a:lnTo>
                  <a:pt x="32325" y="10327"/>
                </a:lnTo>
                <a:lnTo>
                  <a:pt x="31540" y="9541"/>
                </a:lnTo>
                <a:lnTo>
                  <a:pt x="30642" y="8868"/>
                </a:lnTo>
                <a:lnTo>
                  <a:pt x="29744" y="8419"/>
                </a:lnTo>
                <a:lnTo>
                  <a:pt x="28958" y="8082"/>
                </a:lnTo>
                <a:lnTo>
                  <a:pt x="28060" y="7745"/>
                </a:lnTo>
                <a:lnTo>
                  <a:pt x="27274" y="7633"/>
                </a:lnTo>
                <a:lnTo>
                  <a:pt x="25815" y="7521"/>
                </a:lnTo>
                <a:lnTo>
                  <a:pt x="24693" y="7633"/>
                </a:lnTo>
                <a:lnTo>
                  <a:pt x="23907" y="7745"/>
                </a:lnTo>
                <a:lnTo>
                  <a:pt x="23571" y="7857"/>
                </a:lnTo>
                <a:lnTo>
                  <a:pt x="23122" y="6623"/>
                </a:lnTo>
                <a:lnTo>
                  <a:pt x="22448" y="5500"/>
                </a:lnTo>
                <a:lnTo>
                  <a:pt x="21550" y="4041"/>
                </a:lnTo>
                <a:lnTo>
                  <a:pt x="20428" y="2694"/>
                </a:lnTo>
                <a:lnTo>
                  <a:pt x="19754" y="2021"/>
                </a:lnTo>
                <a:lnTo>
                  <a:pt x="18969" y="1348"/>
                </a:lnTo>
                <a:lnTo>
                  <a:pt x="18183" y="899"/>
                </a:lnTo>
                <a:lnTo>
                  <a:pt x="17397" y="450"/>
                </a:lnTo>
                <a:lnTo>
                  <a:pt x="16500" y="113"/>
                </a:lnTo>
                <a:lnTo>
                  <a:pt x="154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 name="Google Shape;81;p11"/>
          <p:cNvSpPr/>
          <p:nvPr/>
        </p:nvSpPr>
        <p:spPr>
          <a:xfrm>
            <a:off x="2464666" y="791727"/>
            <a:ext cx="795649" cy="311512"/>
          </a:xfrm>
          <a:custGeom>
            <a:avLst/>
            <a:gdLst/>
            <a:ahLst/>
            <a:cxnLst/>
            <a:rect l="l" t="t" r="r" b="b"/>
            <a:pathLst>
              <a:path w="28959" h="11337" extrusionOk="0">
                <a:moveTo>
                  <a:pt x="11337" y="1"/>
                </a:moveTo>
                <a:lnTo>
                  <a:pt x="10327" y="113"/>
                </a:lnTo>
                <a:lnTo>
                  <a:pt x="9429" y="450"/>
                </a:lnTo>
                <a:lnTo>
                  <a:pt x="8643" y="899"/>
                </a:lnTo>
                <a:lnTo>
                  <a:pt x="7857" y="1460"/>
                </a:lnTo>
                <a:lnTo>
                  <a:pt x="7072" y="2133"/>
                </a:lnTo>
                <a:lnTo>
                  <a:pt x="6398" y="2919"/>
                </a:lnTo>
                <a:lnTo>
                  <a:pt x="5837" y="3817"/>
                </a:lnTo>
                <a:lnTo>
                  <a:pt x="5276" y="4603"/>
                </a:lnTo>
                <a:lnTo>
                  <a:pt x="4266" y="6398"/>
                </a:lnTo>
                <a:lnTo>
                  <a:pt x="3592" y="7858"/>
                </a:lnTo>
                <a:lnTo>
                  <a:pt x="3031" y="9204"/>
                </a:lnTo>
                <a:lnTo>
                  <a:pt x="2470" y="9429"/>
                </a:lnTo>
                <a:lnTo>
                  <a:pt x="1909" y="9653"/>
                </a:lnTo>
                <a:lnTo>
                  <a:pt x="899" y="10439"/>
                </a:lnTo>
                <a:lnTo>
                  <a:pt x="225" y="11113"/>
                </a:lnTo>
                <a:lnTo>
                  <a:pt x="1" y="11337"/>
                </a:lnTo>
                <a:lnTo>
                  <a:pt x="28958" y="11337"/>
                </a:lnTo>
                <a:lnTo>
                  <a:pt x="28509" y="10888"/>
                </a:lnTo>
                <a:lnTo>
                  <a:pt x="28060" y="10327"/>
                </a:lnTo>
                <a:lnTo>
                  <a:pt x="27050" y="9541"/>
                </a:lnTo>
                <a:lnTo>
                  <a:pt x="25703" y="8755"/>
                </a:lnTo>
                <a:lnTo>
                  <a:pt x="25479" y="8194"/>
                </a:lnTo>
                <a:lnTo>
                  <a:pt x="24805" y="6960"/>
                </a:lnTo>
                <a:lnTo>
                  <a:pt x="24356" y="6174"/>
                </a:lnTo>
                <a:lnTo>
                  <a:pt x="23795" y="5388"/>
                </a:lnTo>
                <a:lnTo>
                  <a:pt x="23122" y="4715"/>
                </a:lnTo>
                <a:lnTo>
                  <a:pt x="22336" y="4266"/>
                </a:lnTo>
                <a:lnTo>
                  <a:pt x="21999" y="4041"/>
                </a:lnTo>
                <a:lnTo>
                  <a:pt x="21550" y="3929"/>
                </a:lnTo>
                <a:lnTo>
                  <a:pt x="20765" y="3929"/>
                </a:lnTo>
                <a:lnTo>
                  <a:pt x="20091" y="4154"/>
                </a:lnTo>
                <a:lnTo>
                  <a:pt x="19418" y="4490"/>
                </a:lnTo>
                <a:lnTo>
                  <a:pt x="18857" y="4939"/>
                </a:lnTo>
                <a:lnTo>
                  <a:pt x="18408" y="5276"/>
                </a:lnTo>
                <a:lnTo>
                  <a:pt x="18071" y="5613"/>
                </a:lnTo>
                <a:lnTo>
                  <a:pt x="17622" y="4715"/>
                </a:lnTo>
                <a:lnTo>
                  <a:pt x="17173" y="3817"/>
                </a:lnTo>
                <a:lnTo>
                  <a:pt x="16500" y="2807"/>
                </a:lnTo>
                <a:lnTo>
                  <a:pt x="15490" y="1797"/>
                </a:lnTo>
                <a:lnTo>
                  <a:pt x="14928" y="1235"/>
                </a:lnTo>
                <a:lnTo>
                  <a:pt x="14367" y="899"/>
                </a:lnTo>
                <a:lnTo>
                  <a:pt x="13694" y="450"/>
                </a:lnTo>
                <a:lnTo>
                  <a:pt x="12908" y="225"/>
                </a:lnTo>
                <a:lnTo>
                  <a:pt x="1212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 name="Google Shape;82;p11"/>
          <p:cNvSpPr/>
          <p:nvPr/>
        </p:nvSpPr>
        <p:spPr>
          <a:xfrm flipH="1">
            <a:off x="366174" y="3705152"/>
            <a:ext cx="5474994" cy="2956204"/>
          </a:xfrm>
          <a:custGeom>
            <a:avLst/>
            <a:gdLst/>
            <a:ahLst/>
            <a:cxnLst/>
            <a:rect l="l" t="t" r="r" b="b"/>
            <a:pathLst>
              <a:path w="224477" h="121218" extrusionOk="0">
                <a:moveTo>
                  <a:pt x="185418" y="0"/>
                </a:moveTo>
                <a:lnTo>
                  <a:pt x="177112" y="15489"/>
                </a:lnTo>
                <a:lnTo>
                  <a:pt x="170827" y="16387"/>
                </a:lnTo>
                <a:lnTo>
                  <a:pt x="160838" y="31876"/>
                </a:lnTo>
                <a:lnTo>
                  <a:pt x="143778" y="14816"/>
                </a:lnTo>
                <a:lnTo>
                  <a:pt x="128176" y="38049"/>
                </a:lnTo>
                <a:lnTo>
                  <a:pt x="113585" y="39396"/>
                </a:lnTo>
                <a:lnTo>
                  <a:pt x="94954" y="59711"/>
                </a:lnTo>
                <a:lnTo>
                  <a:pt x="85526" y="52079"/>
                </a:lnTo>
                <a:lnTo>
                  <a:pt x="72057" y="60385"/>
                </a:lnTo>
                <a:lnTo>
                  <a:pt x="52640" y="40182"/>
                </a:lnTo>
                <a:lnTo>
                  <a:pt x="41865" y="51293"/>
                </a:lnTo>
                <a:lnTo>
                  <a:pt x="29294" y="53313"/>
                </a:lnTo>
                <a:lnTo>
                  <a:pt x="0" y="121218"/>
                </a:lnTo>
                <a:lnTo>
                  <a:pt x="224477" y="121218"/>
                </a:lnTo>
                <a:lnTo>
                  <a:pt x="201693" y="26937"/>
                </a:lnTo>
                <a:lnTo>
                  <a:pt x="18541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 name="Google Shape;83;p11"/>
          <p:cNvSpPr/>
          <p:nvPr/>
        </p:nvSpPr>
        <p:spPr>
          <a:xfrm rot="-497524">
            <a:off x="6550795" y="2968332"/>
            <a:ext cx="5474989" cy="2956204"/>
          </a:xfrm>
          <a:custGeom>
            <a:avLst/>
            <a:gdLst/>
            <a:ahLst/>
            <a:cxnLst/>
            <a:rect l="l" t="t" r="r" b="b"/>
            <a:pathLst>
              <a:path w="224477" h="121218" extrusionOk="0">
                <a:moveTo>
                  <a:pt x="185418" y="0"/>
                </a:moveTo>
                <a:lnTo>
                  <a:pt x="177112" y="15489"/>
                </a:lnTo>
                <a:lnTo>
                  <a:pt x="170827" y="16387"/>
                </a:lnTo>
                <a:lnTo>
                  <a:pt x="160838" y="31876"/>
                </a:lnTo>
                <a:lnTo>
                  <a:pt x="143778" y="14816"/>
                </a:lnTo>
                <a:lnTo>
                  <a:pt x="128176" y="38049"/>
                </a:lnTo>
                <a:lnTo>
                  <a:pt x="113585" y="39396"/>
                </a:lnTo>
                <a:lnTo>
                  <a:pt x="94954" y="59711"/>
                </a:lnTo>
                <a:lnTo>
                  <a:pt x="85526" y="52079"/>
                </a:lnTo>
                <a:lnTo>
                  <a:pt x="72057" y="60385"/>
                </a:lnTo>
                <a:lnTo>
                  <a:pt x="52640" y="40182"/>
                </a:lnTo>
                <a:lnTo>
                  <a:pt x="41865" y="51293"/>
                </a:lnTo>
                <a:lnTo>
                  <a:pt x="29294" y="53313"/>
                </a:lnTo>
                <a:lnTo>
                  <a:pt x="0" y="121218"/>
                </a:lnTo>
                <a:lnTo>
                  <a:pt x="224477" y="121218"/>
                </a:lnTo>
                <a:lnTo>
                  <a:pt x="201693" y="26937"/>
                </a:lnTo>
                <a:lnTo>
                  <a:pt x="18541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4" name="Google Shape;84;p11"/>
          <p:cNvGrpSpPr/>
          <p:nvPr/>
        </p:nvGrpSpPr>
        <p:grpSpPr>
          <a:xfrm>
            <a:off x="1662902" y="3295912"/>
            <a:ext cx="582376" cy="2015446"/>
            <a:chOff x="1662900" y="3432625"/>
            <a:chExt cx="608925" cy="2107325"/>
          </a:xfrm>
        </p:grpSpPr>
        <p:sp>
          <p:nvSpPr>
            <p:cNvPr id="85" name="Google Shape;85;p11"/>
            <p:cNvSpPr/>
            <p:nvPr/>
          </p:nvSpPr>
          <p:spPr>
            <a:xfrm>
              <a:off x="1662900" y="3432625"/>
              <a:ext cx="28075" cy="2107325"/>
            </a:xfrm>
            <a:custGeom>
              <a:avLst/>
              <a:gdLst/>
              <a:ahLst/>
              <a:cxnLst/>
              <a:rect l="l" t="t" r="r" b="b"/>
              <a:pathLst>
                <a:path w="1123" h="84293" extrusionOk="0">
                  <a:moveTo>
                    <a:pt x="450" y="1"/>
                  </a:moveTo>
                  <a:lnTo>
                    <a:pt x="1" y="84292"/>
                  </a:lnTo>
                  <a:lnTo>
                    <a:pt x="674" y="84292"/>
                  </a:lnTo>
                  <a:lnTo>
                    <a:pt x="112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11"/>
            <p:cNvSpPr/>
            <p:nvPr/>
          </p:nvSpPr>
          <p:spPr>
            <a:xfrm>
              <a:off x="1974375" y="3651500"/>
              <a:ext cx="297450" cy="510725"/>
            </a:xfrm>
            <a:custGeom>
              <a:avLst/>
              <a:gdLst/>
              <a:ahLst/>
              <a:cxnLst/>
              <a:rect l="l" t="t" r="r" b="b"/>
              <a:pathLst>
                <a:path w="11898" h="20429" extrusionOk="0">
                  <a:moveTo>
                    <a:pt x="112" y="1"/>
                  </a:moveTo>
                  <a:lnTo>
                    <a:pt x="0" y="15153"/>
                  </a:lnTo>
                  <a:lnTo>
                    <a:pt x="112" y="15602"/>
                  </a:lnTo>
                  <a:lnTo>
                    <a:pt x="225" y="15938"/>
                  </a:lnTo>
                  <a:lnTo>
                    <a:pt x="337" y="16387"/>
                  </a:lnTo>
                  <a:lnTo>
                    <a:pt x="561" y="16724"/>
                  </a:lnTo>
                  <a:lnTo>
                    <a:pt x="1122" y="17398"/>
                  </a:lnTo>
                  <a:lnTo>
                    <a:pt x="2020" y="17959"/>
                  </a:lnTo>
                  <a:lnTo>
                    <a:pt x="3031" y="18520"/>
                  </a:lnTo>
                  <a:lnTo>
                    <a:pt x="4377" y="18969"/>
                  </a:lnTo>
                  <a:lnTo>
                    <a:pt x="5949" y="19418"/>
                  </a:lnTo>
                  <a:lnTo>
                    <a:pt x="7632" y="19867"/>
                  </a:lnTo>
                  <a:lnTo>
                    <a:pt x="9653" y="20204"/>
                  </a:lnTo>
                  <a:lnTo>
                    <a:pt x="11897" y="20428"/>
                  </a:lnTo>
                  <a:lnTo>
                    <a:pt x="11897" y="5276"/>
                  </a:lnTo>
                  <a:lnTo>
                    <a:pt x="9765" y="4939"/>
                  </a:lnTo>
                  <a:lnTo>
                    <a:pt x="7745" y="4602"/>
                  </a:lnTo>
                  <a:lnTo>
                    <a:pt x="5949" y="4266"/>
                  </a:lnTo>
                  <a:lnTo>
                    <a:pt x="4490" y="3817"/>
                  </a:lnTo>
                  <a:lnTo>
                    <a:pt x="3143" y="3368"/>
                  </a:lnTo>
                  <a:lnTo>
                    <a:pt x="2133" y="2807"/>
                  </a:lnTo>
                  <a:lnTo>
                    <a:pt x="1235" y="2245"/>
                  </a:lnTo>
                  <a:lnTo>
                    <a:pt x="674" y="1572"/>
                  </a:lnTo>
                  <a:lnTo>
                    <a:pt x="449" y="1235"/>
                  </a:lnTo>
                  <a:lnTo>
                    <a:pt x="225" y="786"/>
                  </a:lnTo>
                  <a:lnTo>
                    <a:pt x="112"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 name="Google Shape;87;p11"/>
            <p:cNvSpPr/>
            <p:nvPr/>
          </p:nvSpPr>
          <p:spPr>
            <a:xfrm>
              <a:off x="1974375" y="3651500"/>
              <a:ext cx="297450" cy="510725"/>
            </a:xfrm>
            <a:custGeom>
              <a:avLst/>
              <a:gdLst/>
              <a:ahLst/>
              <a:cxnLst/>
              <a:rect l="l" t="t" r="r" b="b"/>
              <a:pathLst>
                <a:path w="11898" h="20429" fill="none" extrusionOk="0">
                  <a:moveTo>
                    <a:pt x="0" y="15153"/>
                  </a:moveTo>
                  <a:lnTo>
                    <a:pt x="112" y="1"/>
                  </a:lnTo>
                  <a:lnTo>
                    <a:pt x="112" y="1"/>
                  </a:lnTo>
                  <a:lnTo>
                    <a:pt x="225" y="786"/>
                  </a:lnTo>
                  <a:lnTo>
                    <a:pt x="225" y="786"/>
                  </a:lnTo>
                  <a:lnTo>
                    <a:pt x="449" y="1235"/>
                  </a:lnTo>
                  <a:lnTo>
                    <a:pt x="674" y="1572"/>
                  </a:lnTo>
                  <a:lnTo>
                    <a:pt x="674" y="1572"/>
                  </a:lnTo>
                  <a:lnTo>
                    <a:pt x="1235" y="2245"/>
                  </a:lnTo>
                  <a:lnTo>
                    <a:pt x="2133" y="2807"/>
                  </a:lnTo>
                  <a:lnTo>
                    <a:pt x="3143" y="3368"/>
                  </a:lnTo>
                  <a:lnTo>
                    <a:pt x="4490" y="3817"/>
                  </a:lnTo>
                  <a:lnTo>
                    <a:pt x="5949" y="4266"/>
                  </a:lnTo>
                  <a:lnTo>
                    <a:pt x="7745" y="4602"/>
                  </a:lnTo>
                  <a:lnTo>
                    <a:pt x="9765" y="4939"/>
                  </a:lnTo>
                  <a:lnTo>
                    <a:pt x="11897" y="5276"/>
                  </a:lnTo>
                  <a:lnTo>
                    <a:pt x="11897" y="20428"/>
                  </a:lnTo>
                  <a:lnTo>
                    <a:pt x="11897" y="20428"/>
                  </a:lnTo>
                  <a:lnTo>
                    <a:pt x="9653" y="20204"/>
                  </a:lnTo>
                  <a:lnTo>
                    <a:pt x="7632" y="19867"/>
                  </a:lnTo>
                  <a:lnTo>
                    <a:pt x="5949" y="19418"/>
                  </a:lnTo>
                  <a:lnTo>
                    <a:pt x="4377" y="18969"/>
                  </a:lnTo>
                  <a:lnTo>
                    <a:pt x="3031" y="18520"/>
                  </a:lnTo>
                  <a:lnTo>
                    <a:pt x="2020" y="17959"/>
                  </a:lnTo>
                  <a:lnTo>
                    <a:pt x="1122" y="17398"/>
                  </a:lnTo>
                  <a:lnTo>
                    <a:pt x="561" y="16724"/>
                  </a:lnTo>
                  <a:lnTo>
                    <a:pt x="561" y="16724"/>
                  </a:lnTo>
                  <a:lnTo>
                    <a:pt x="337" y="16387"/>
                  </a:lnTo>
                  <a:lnTo>
                    <a:pt x="225" y="15938"/>
                  </a:lnTo>
                  <a:lnTo>
                    <a:pt x="225" y="15938"/>
                  </a:lnTo>
                  <a:lnTo>
                    <a:pt x="112" y="15602"/>
                  </a:lnTo>
                  <a:lnTo>
                    <a:pt x="0" y="1515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 name="Google Shape;88;p11"/>
            <p:cNvSpPr/>
            <p:nvPr/>
          </p:nvSpPr>
          <p:spPr>
            <a:xfrm>
              <a:off x="1974375" y="3651500"/>
              <a:ext cx="297450" cy="510725"/>
            </a:xfrm>
            <a:custGeom>
              <a:avLst/>
              <a:gdLst/>
              <a:ahLst/>
              <a:cxnLst/>
              <a:rect l="l" t="t" r="r" b="b"/>
              <a:pathLst>
                <a:path w="11898" h="20429" extrusionOk="0">
                  <a:moveTo>
                    <a:pt x="112" y="1"/>
                  </a:moveTo>
                  <a:lnTo>
                    <a:pt x="0" y="15153"/>
                  </a:lnTo>
                  <a:lnTo>
                    <a:pt x="0" y="15265"/>
                  </a:lnTo>
                  <a:lnTo>
                    <a:pt x="225" y="15938"/>
                  </a:lnTo>
                  <a:lnTo>
                    <a:pt x="337" y="16387"/>
                  </a:lnTo>
                  <a:lnTo>
                    <a:pt x="561" y="16724"/>
                  </a:lnTo>
                  <a:lnTo>
                    <a:pt x="1122" y="17398"/>
                  </a:lnTo>
                  <a:lnTo>
                    <a:pt x="2020" y="17959"/>
                  </a:lnTo>
                  <a:lnTo>
                    <a:pt x="3031" y="18520"/>
                  </a:lnTo>
                  <a:lnTo>
                    <a:pt x="4377" y="18969"/>
                  </a:lnTo>
                  <a:lnTo>
                    <a:pt x="5949" y="19418"/>
                  </a:lnTo>
                  <a:lnTo>
                    <a:pt x="7632" y="19867"/>
                  </a:lnTo>
                  <a:lnTo>
                    <a:pt x="9653" y="20204"/>
                  </a:lnTo>
                  <a:lnTo>
                    <a:pt x="11897" y="20428"/>
                  </a:lnTo>
                  <a:lnTo>
                    <a:pt x="11897" y="5276"/>
                  </a:lnTo>
                  <a:lnTo>
                    <a:pt x="9765" y="4939"/>
                  </a:lnTo>
                  <a:lnTo>
                    <a:pt x="7745" y="4602"/>
                  </a:lnTo>
                  <a:lnTo>
                    <a:pt x="5949" y="4266"/>
                  </a:lnTo>
                  <a:lnTo>
                    <a:pt x="4490" y="3817"/>
                  </a:lnTo>
                  <a:lnTo>
                    <a:pt x="3143" y="3368"/>
                  </a:lnTo>
                  <a:lnTo>
                    <a:pt x="2133" y="2807"/>
                  </a:lnTo>
                  <a:lnTo>
                    <a:pt x="1235" y="2245"/>
                  </a:lnTo>
                  <a:lnTo>
                    <a:pt x="674" y="1572"/>
                  </a:lnTo>
                  <a:lnTo>
                    <a:pt x="449" y="1235"/>
                  </a:lnTo>
                  <a:lnTo>
                    <a:pt x="337" y="13020"/>
                  </a:lnTo>
                  <a:lnTo>
                    <a:pt x="225" y="14143"/>
                  </a:lnTo>
                  <a:lnTo>
                    <a:pt x="112" y="15153"/>
                  </a:lnTo>
                  <a:lnTo>
                    <a:pt x="112" y="1"/>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 name="Google Shape;89;p11"/>
            <p:cNvSpPr/>
            <p:nvPr/>
          </p:nvSpPr>
          <p:spPr>
            <a:xfrm>
              <a:off x="1974375" y="3651500"/>
              <a:ext cx="297450" cy="510725"/>
            </a:xfrm>
            <a:custGeom>
              <a:avLst/>
              <a:gdLst/>
              <a:ahLst/>
              <a:cxnLst/>
              <a:rect l="l" t="t" r="r" b="b"/>
              <a:pathLst>
                <a:path w="11898" h="20429" fill="none" extrusionOk="0">
                  <a:moveTo>
                    <a:pt x="112" y="1"/>
                  </a:moveTo>
                  <a:lnTo>
                    <a:pt x="0" y="15153"/>
                  </a:lnTo>
                  <a:lnTo>
                    <a:pt x="0" y="15153"/>
                  </a:lnTo>
                  <a:lnTo>
                    <a:pt x="0" y="15265"/>
                  </a:lnTo>
                  <a:lnTo>
                    <a:pt x="0" y="15265"/>
                  </a:lnTo>
                  <a:lnTo>
                    <a:pt x="225" y="15938"/>
                  </a:lnTo>
                  <a:lnTo>
                    <a:pt x="225" y="15938"/>
                  </a:lnTo>
                  <a:lnTo>
                    <a:pt x="337" y="16387"/>
                  </a:lnTo>
                  <a:lnTo>
                    <a:pt x="561" y="16724"/>
                  </a:lnTo>
                  <a:lnTo>
                    <a:pt x="561" y="16724"/>
                  </a:lnTo>
                  <a:lnTo>
                    <a:pt x="1122" y="17398"/>
                  </a:lnTo>
                  <a:lnTo>
                    <a:pt x="2020" y="17959"/>
                  </a:lnTo>
                  <a:lnTo>
                    <a:pt x="3031" y="18520"/>
                  </a:lnTo>
                  <a:lnTo>
                    <a:pt x="4377" y="18969"/>
                  </a:lnTo>
                  <a:lnTo>
                    <a:pt x="5949" y="19418"/>
                  </a:lnTo>
                  <a:lnTo>
                    <a:pt x="7632" y="19867"/>
                  </a:lnTo>
                  <a:lnTo>
                    <a:pt x="9653" y="20204"/>
                  </a:lnTo>
                  <a:lnTo>
                    <a:pt x="11897" y="20428"/>
                  </a:lnTo>
                  <a:lnTo>
                    <a:pt x="11897" y="5276"/>
                  </a:lnTo>
                  <a:lnTo>
                    <a:pt x="11897" y="5276"/>
                  </a:lnTo>
                  <a:lnTo>
                    <a:pt x="9765" y="4939"/>
                  </a:lnTo>
                  <a:lnTo>
                    <a:pt x="7745" y="4602"/>
                  </a:lnTo>
                  <a:lnTo>
                    <a:pt x="5949" y="4266"/>
                  </a:lnTo>
                  <a:lnTo>
                    <a:pt x="4490" y="3817"/>
                  </a:lnTo>
                  <a:lnTo>
                    <a:pt x="3143" y="3368"/>
                  </a:lnTo>
                  <a:lnTo>
                    <a:pt x="2133" y="2807"/>
                  </a:lnTo>
                  <a:lnTo>
                    <a:pt x="1235" y="2245"/>
                  </a:lnTo>
                  <a:lnTo>
                    <a:pt x="674" y="1572"/>
                  </a:lnTo>
                  <a:lnTo>
                    <a:pt x="674" y="1572"/>
                  </a:lnTo>
                  <a:lnTo>
                    <a:pt x="449" y="1235"/>
                  </a:lnTo>
                  <a:lnTo>
                    <a:pt x="337" y="13020"/>
                  </a:lnTo>
                  <a:lnTo>
                    <a:pt x="337" y="13020"/>
                  </a:lnTo>
                  <a:lnTo>
                    <a:pt x="225" y="14143"/>
                  </a:lnTo>
                  <a:lnTo>
                    <a:pt x="225" y="14143"/>
                  </a:lnTo>
                  <a:lnTo>
                    <a:pt x="112" y="15153"/>
                  </a:lnTo>
                  <a:lnTo>
                    <a:pt x="112" y="15153"/>
                  </a:lnTo>
                  <a:lnTo>
                    <a:pt x="112" y="15153"/>
                  </a:lnTo>
                  <a:lnTo>
                    <a:pt x="11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 name="Google Shape;90;p11"/>
            <p:cNvSpPr/>
            <p:nvPr/>
          </p:nvSpPr>
          <p:spPr>
            <a:xfrm>
              <a:off x="1977175" y="3598200"/>
              <a:ext cx="8450" cy="432125"/>
            </a:xfrm>
            <a:custGeom>
              <a:avLst/>
              <a:gdLst/>
              <a:ahLst/>
              <a:cxnLst/>
              <a:rect l="l" t="t" r="r" b="b"/>
              <a:pathLst>
                <a:path w="338" h="17285" extrusionOk="0">
                  <a:moveTo>
                    <a:pt x="337" y="0"/>
                  </a:moveTo>
                  <a:lnTo>
                    <a:pt x="225" y="1122"/>
                  </a:lnTo>
                  <a:lnTo>
                    <a:pt x="0" y="2133"/>
                  </a:lnTo>
                  <a:lnTo>
                    <a:pt x="0" y="17285"/>
                  </a:lnTo>
                  <a:lnTo>
                    <a:pt x="113" y="16275"/>
                  </a:lnTo>
                  <a:lnTo>
                    <a:pt x="225" y="15152"/>
                  </a:lnTo>
                  <a:lnTo>
                    <a:pt x="337"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 name="Google Shape;91;p11"/>
            <p:cNvSpPr/>
            <p:nvPr/>
          </p:nvSpPr>
          <p:spPr>
            <a:xfrm>
              <a:off x="1977175" y="3598200"/>
              <a:ext cx="8450" cy="432125"/>
            </a:xfrm>
            <a:custGeom>
              <a:avLst/>
              <a:gdLst/>
              <a:ahLst/>
              <a:cxnLst/>
              <a:rect l="l" t="t" r="r" b="b"/>
              <a:pathLst>
                <a:path w="338" h="17285" fill="none" extrusionOk="0">
                  <a:moveTo>
                    <a:pt x="225" y="15152"/>
                  </a:moveTo>
                  <a:lnTo>
                    <a:pt x="225" y="15152"/>
                  </a:lnTo>
                  <a:lnTo>
                    <a:pt x="113" y="16275"/>
                  </a:lnTo>
                  <a:lnTo>
                    <a:pt x="113" y="16275"/>
                  </a:lnTo>
                  <a:lnTo>
                    <a:pt x="0" y="17285"/>
                  </a:lnTo>
                  <a:lnTo>
                    <a:pt x="0" y="2133"/>
                  </a:lnTo>
                  <a:lnTo>
                    <a:pt x="0" y="2133"/>
                  </a:lnTo>
                  <a:lnTo>
                    <a:pt x="225" y="1122"/>
                  </a:lnTo>
                  <a:lnTo>
                    <a:pt x="225" y="1122"/>
                  </a:lnTo>
                  <a:lnTo>
                    <a:pt x="337" y="0"/>
                  </a:lnTo>
                  <a:lnTo>
                    <a:pt x="225" y="151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 name="Google Shape;92;p11"/>
            <p:cNvSpPr/>
            <p:nvPr/>
          </p:nvSpPr>
          <p:spPr>
            <a:xfrm>
              <a:off x="1977175" y="3598200"/>
              <a:ext cx="8450" cy="432125"/>
            </a:xfrm>
            <a:custGeom>
              <a:avLst/>
              <a:gdLst/>
              <a:ahLst/>
              <a:cxnLst/>
              <a:rect l="l" t="t" r="r" b="b"/>
              <a:pathLst>
                <a:path w="338" h="17285" extrusionOk="0">
                  <a:moveTo>
                    <a:pt x="337" y="0"/>
                  </a:moveTo>
                  <a:lnTo>
                    <a:pt x="225" y="1122"/>
                  </a:lnTo>
                  <a:lnTo>
                    <a:pt x="0" y="2133"/>
                  </a:lnTo>
                  <a:lnTo>
                    <a:pt x="0" y="17285"/>
                  </a:lnTo>
                  <a:lnTo>
                    <a:pt x="113" y="16275"/>
                  </a:lnTo>
                  <a:lnTo>
                    <a:pt x="225" y="15152"/>
                  </a:lnTo>
                  <a:lnTo>
                    <a:pt x="337" y="0"/>
                  </a:lnTo>
                  <a:close/>
                </a:path>
              </a:pathLst>
            </a:custGeom>
            <a:solidFill>
              <a:srgbClr val="917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 name="Google Shape;93;p11"/>
            <p:cNvSpPr/>
            <p:nvPr/>
          </p:nvSpPr>
          <p:spPr>
            <a:xfrm>
              <a:off x="1977175" y="3598200"/>
              <a:ext cx="8450" cy="432125"/>
            </a:xfrm>
            <a:custGeom>
              <a:avLst/>
              <a:gdLst/>
              <a:ahLst/>
              <a:cxnLst/>
              <a:rect l="l" t="t" r="r" b="b"/>
              <a:pathLst>
                <a:path w="338" h="17285" fill="none" extrusionOk="0">
                  <a:moveTo>
                    <a:pt x="337" y="0"/>
                  </a:moveTo>
                  <a:lnTo>
                    <a:pt x="337" y="0"/>
                  </a:lnTo>
                  <a:lnTo>
                    <a:pt x="225" y="1122"/>
                  </a:lnTo>
                  <a:lnTo>
                    <a:pt x="225" y="1122"/>
                  </a:lnTo>
                  <a:lnTo>
                    <a:pt x="0" y="2133"/>
                  </a:lnTo>
                  <a:lnTo>
                    <a:pt x="0" y="17285"/>
                  </a:lnTo>
                  <a:lnTo>
                    <a:pt x="0" y="17285"/>
                  </a:lnTo>
                  <a:lnTo>
                    <a:pt x="113" y="16275"/>
                  </a:lnTo>
                  <a:lnTo>
                    <a:pt x="113" y="16275"/>
                  </a:lnTo>
                  <a:lnTo>
                    <a:pt x="225" y="15152"/>
                  </a:lnTo>
                  <a:lnTo>
                    <a:pt x="3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 name="Google Shape;94;p11"/>
            <p:cNvSpPr/>
            <p:nvPr/>
          </p:nvSpPr>
          <p:spPr>
            <a:xfrm>
              <a:off x="1676925" y="3469125"/>
              <a:ext cx="308700" cy="507900"/>
            </a:xfrm>
            <a:custGeom>
              <a:avLst/>
              <a:gdLst/>
              <a:ahLst/>
              <a:cxnLst/>
              <a:rect l="l" t="t" r="r" b="b"/>
              <a:pathLst>
                <a:path w="12348" h="20316" extrusionOk="0">
                  <a:moveTo>
                    <a:pt x="113" y="0"/>
                  </a:moveTo>
                  <a:lnTo>
                    <a:pt x="1" y="15265"/>
                  </a:lnTo>
                  <a:lnTo>
                    <a:pt x="2358" y="15377"/>
                  </a:lnTo>
                  <a:lnTo>
                    <a:pt x="4378" y="15713"/>
                  </a:lnTo>
                  <a:lnTo>
                    <a:pt x="6174" y="16050"/>
                  </a:lnTo>
                  <a:lnTo>
                    <a:pt x="7745" y="16499"/>
                  </a:lnTo>
                  <a:lnTo>
                    <a:pt x="9092" y="16948"/>
                  </a:lnTo>
                  <a:lnTo>
                    <a:pt x="10215" y="17509"/>
                  </a:lnTo>
                  <a:lnTo>
                    <a:pt x="11112" y="18070"/>
                  </a:lnTo>
                  <a:lnTo>
                    <a:pt x="11674" y="18744"/>
                  </a:lnTo>
                  <a:lnTo>
                    <a:pt x="12123" y="19417"/>
                  </a:lnTo>
                  <a:lnTo>
                    <a:pt x="12235" y="19866"/>
                  </a:lnTo>
                  <a:lnTo>
                    <a:pt x="12235" y="20315"/>
                  </a:lnTo>
                  <a:lnTo>
                    <a:pt x="12347" y="5163"/>
                  </a:lnTo>
                  <a:lnTo>
                    <a:pt x="12347" y="4714"/>
                  </a:lnTo>
                  <a:lnTo>
                    <a:pt x="12235" y="4265"/>
                  </a:lnTo>
                  <a:lnTo>
                    <a:pt x="11786" y="3592"/>
                  </a:lnTo>
                  <a:lnTo>
                    <a:pt x="11225" y="2918"/>
                  </a:lnTo>
                  <a:lnTo>
                    <a:pt x="10327" y="2245"/>
                  </a:lnTo>
                  <a:lnTo>
                    <a:pt x="9204" y="1796"/>
                  </a:lnTo>
                  <a:lnTo>
                    <a:pt x="7858" y="1235"/>
                  </a:lnTo>
                  <a:lnTo>
                    <a:pt x="6286" y="898"/>
                  </a:lnTo>
                  <a:lnTo>
                    <a:pt x="4490" y="561"/>
                  </a:lnTo>
                  <a:lnTo>
                    <a:pt x="2358" y="224"/>
                  </a:lnTo>
                  <a:lnTo>
                    <a:pt x="113"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5" name="Google Shape;95;p11"/>
          <p:cNvSpPr/>
          <p:nvPr/>
        </p:nvSpPr>
        <p:spPr>
          <a:xfrm rot="10800000" flipH="1">
            <a:off x="-21600" y="-1641196"/>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 name="Google Shape;96;p11"/>
          <p:cNvSpPr/>
          <p:nvPr/>
        </p:nvSpPr>
        <p:spPr>
          <a:xfrm>
            <a:off x="-21600" y="2652004"/>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97" name="Shape 97"/>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text 1">
  <p:cSld name="CUSTOM">
    <p:spTree>
      <p:nvGrpSpPr>
        <p:cNvPr id="98" name="Shape 98"/>
        <p:cNvGrpSpPr/>
        <p:nvPr/>
      </p:nvGrpSpPr>
      <p:grpSpPr>
        <a:xfrm>
          <a:off x="0" y="0"/>
          <a:ext cx="0" cy="0"/>
          <a:chOff x="0" y="0"/>
          <a:chExt cx="0" cy="0"/>
        </a:xfrm>
      </p:grpSpPr>
      <p:sp>
        <p:nvSpPr>
          <p:cNvPr id="99" name="Google Shape;99;p13"/>
          <p:cNvSpPr txBox="1"/>
          <p:nvPr>
            <p:ph type="title"/>
          </p:nvPr>
        </p:nvSpPr>
        <p:spPr>
          <a:xfrm flipH="1">
            <a:off x="5635624" y="2116863"/>
            <a:ext cx="2782800" cy="948000"/>
          </a:xfrm>
          <a:prstGeom prst="rect">
            <a:avLst/>
          </a:prstGeom>
        </p:spPr>
        <p:txBody>
          <a:bodyPr spcFirstLastPara="1" wrap="square" lIns="91425" tIns="91425" rIns="91425" bIns="91425" anchor="t" anchorCtr="0">
            <a:noAutofit/>
          </a:bodyPr>
          <a:lstStyle>
            <a:lvl1pPr lvl="0">
              <a:spcBef>
                <a:spcPts val="0"/>
              </a:spcBef>
              <a:spcAft>
                <a:spcPts val="0"/>
              </a:spcAft>
              <a:buSzPts val="5000"/>
              <a:buNone/>
              <a:defRPr sz="5000"/>
            </a:lvl1pPr>
            <a:lvl2pPr lvl="1">
              <a:spcBef>
                <a:spcPts val="0"/>
              </a:spcBef>
              <a:spcAft>
                <a:spcPts val="0"/>
              </a:spcAft>
              <a:buSzPts val="2800"/>
              <a:buNone/>
              <a:defRPr>
                <a:latin typeface="Raleway"/>
                <a:ea typeface="Raleway"/>
                <a:cs typeface="Raleway"/>
                <a:sym typeface="Raleway"/>
              </a:defRPr>
            </a:lvl2pPr>
            <a:lvl3pPr lvl="2">
              <a:spcBef>
                <a:spcPts val="0"/>
              </a:spcBef>
              <a:spcAft>
                <a:spcPts val="0"/>
              </a:spcAft>
              <a:buSzPts val="2800"/>
              <a:buNone/>
              <a:defRPr>
                <a:latin typeface="Raleway"/>
                <a:ea typeface="Raleway"/>
                <a:cs typeface="Raleway"/>
                <a:sym typeface="Raleway"/>
              </a:defRPr>
            </a:lvl3pPr>
            <a:lvl4pPr lvl="3">
              <a:spcBef>
                <a:spcPts val="0"/>
              </a:spcBef>
              <a:spcAft>
                <a:spcPts val="0"/>
              </a:spcAft>
              <a:buSzPts val="2800"/>
              <a:buNone/>
              <a:defRPr>
                <a:latin typeface="Raleway"/>
                <a:ea typeface="Raleway"/>
                <a:cs typeface="Raleway"/>
                <a:sym typeface="Raleway"/>
              </a:defRPr>
            </a:lvl4pPr>
            <a:lvl5pPr lvl="4">
              <a:spcBef>
                <a:spcPts val="0"/>
              </a:spcBef>
              <a:spcAft>
                <a:spcPts val="0"/>
              </a:spcAft>
              <a:buSzPts val="2800"/>
              <a:buNone/>
              <a:defRPr>
                <a:latin typeface="Raleway"/>
                <a:ea typeface="Raleway"/>
                <a:cs typeface="Raleway"/>
                <a:sym typeface="Raleway"/>
              </a:defRPr>
            </a:lvl5pPr>
            <a:lvl6pPr lvl="5">
              <a:spcBef>
                <a:spcPts val="0"/>
              </a:spcBef>
              <a:spcAft>
                <a:spcPts val="0"/>
              </a:spcAft>
              <a:buSzPts val="2800"/>
              <a:buNone/>
              <a:defRPr>
                <a:latin typeface="Raleway"/>
                <a:ea typeface="Raleway"/>
                <a:cs typeface="Raleway"/>
                <a:sym typeface="Raleway"/>
              </a:defRPr>
            </a:lvl6pPr>
            <a:lvl7pPr lvl="6">
              <a:spcBef>
                <a:spcPts val="0"/>
              </a:spcBef>
              <a:spcAft>
                <a:spcPts val="0"/>
              </a:spcAft>
              <a:buSzPts val="2800"/>
              <a:buNone/>
              <a:defRPr>
                <a:latin typeface="Raleway"/>
                <a:ea typeface="Raleway"/>
                <a:cs typeface="Raleway"/>
                <a:sym typeface="Raleway"/>
              </a:defRPr>
            </a:lvl7pPr>
            <a:lvl8pPr lvl="7">
              <a:spcBef>
                <a:spcPts val="0"/>
              </a:spcBef>
              <a:spcAft>
                <a:spcPts val="0"/>
              </a:spcAft>
              <a:buSzPts val="2800"/>
              <a:buNone/>
              <a:defRPr>
                <a:latin typeface="Raleway"/>
                <a:ea typeface="Raleway"/>
                <a:cs typeface="Raleway"/>
                <a:sym typeface="Raleway"/>
              </a:defRPr>
            </a:lvl8pPr>
            <a:lvl9pPr lvl="8">
              <a:spcBef>
                <a:spcPts val="0"/>
              </a:spcBef>
              <a:spcAft>
                <a:spcPts val="0"/>
              </a:spcAft>
              <a:buSzPts val="2800"/>
              <a:buNone/>
              <a:defRPr>
                <a:latin typeface="Raleway"/>
                <a:ea typeface="Raleway"/>
                <a:cs typeface="Raleway"/>
                <a:sym typeface="Raleway"/>
              </a:defRPr>
            </a:lvl9pPr>
          </a:lstStyle>
          <a:p/>
        </p:txBody>
      </p:sp>
      <p:sp>
        <p:nvSpPr>
          <p:cNvPr id="100" name="Google Shape;100;p13"/>
          <p:cNvSpPr txBox="1"/>
          <p:nvPr>
            <p:ph type="subTitle" idx="1"/>
          </p:nvPr>
        </p:nvSpPr>
        <p:spPr>
          <a:xfrm flipH="1">
            <a:off x="5635924" y="3064875"/>
            <a:ext cx="2782200" cy="1129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text + design 1">
  <p:cSld name="CUSTOM_1">
    <p:spTree>
      <p:nvGrpSpPr>
        <p:cNvPr id="101" name="Shape 101"/>
        <p:cNvGrpSpPr/>
        <p:nvPr/>
      </p:nvGrpSpPr>
      <p:grpSpPr>
        <a:xfrm>
          <a:off x="0" y="0"/>
          <a:ext cx="0" cy="0"/>
          <a:chOff x="0" y="0"/>
          <a:chExt cx="0" cy="0"/>
        </a:xfrm>
      </p:grpSpPr>
      <p:sp>
        <p:nvSpPr>
          <p:cNvPr id="102" name="Google Shape;102;p14"/>
          <p:cNvSpPr txBox="1"/>
          <p:nvPr>
            <p:ph type="title"/>
          </p:nvPr>
        </p:nvSpPr>
        <p:spPr>
          <a:xfrm>
            <a:off x="720000" y="1340475"/>
            <a:ext cx="2154300" cy="948000"/>
          </a:xfrm>
          <a:prstGeom prst="rect">
            <a:avLst/>
          </a:prstGeom>
        </p:spPr>
        <p:txBody>
          <a:bodyPr spcFirstLastPara="1" wrap="square" lIns="91425" tIns="91425" rIns="91425" bIns="91425" anchor="t" anchorCtr="0">
            <a:noAutofit/>
          </a:bodyPr>
          <a:lstStyle>
            <a:lvl1pPr lvl="0">
              <a:lnSpc>
                <a:spcPct val="80000"/>
              </a:lnSpc>
              <a:spcBef>
                <a:spcPts val="0"/>
              </a:spcBef>
              <a:spcAft>
                <a:spcPts val="0"/>
              </a:spcAft>
              <a:buSzPts val="3000"/>
              <a:buNone/>
              <a:defRPr sz="3000"/>
            </a:lvl1pPr>
            <a:lvl2pPr lvl="1">
              <a:spcBef>
                <a:spcPts val="0"/>
              </a:spcBef>
              <a:spcAft>
                <a:spcPts val="0"/>
              </a:spcAft>
              <a:buSzPts val="2800"/>
              <a:buNone/>
              <a:defRPr>
                <a:latin typeface="Raleway"/>
                <a:ea typeface="Raleway"/>
                <a:cs typeface="Raleway"/>
                <a:sym typeface="Raleway"/>
              </a:defRPr>
            </a:lvl2pPr>
            <a:lvl3pPr lvl="2">
              <a:spcBef>
                <a:spcPts val="0"/>
              </a:spcBef>
              <a:spcAft>
                <a:spcPts val="0"/>
              </a:spcAft>
              <a:buSzPts val="2800"/>
              <a:buNone/>
              <a:defRPr>
                <a:latin typeface="Raleway"/>
                <a:ea typeface="Raleway"/>
                <a:cs typeface="Raleway"/>
                <a:sym typeface="Raleway"/>
              </a:defRPr>
            </a:lvl3pPr>
            <a:lvl4pPr lvl="3">
              <a:spcBef>
                <a:spcPts val="0"/>
              </a:spcBef>
              <a:spcAft>
                <a:spcPts val="0"/>
              </a:spcAft>
              <a:buSzPts val="2800"/>
              <a:buNone/>
              <a:defRPr>
                <a:latin typeface="Raleway"/>
                <a:ea typeface="Raleway"/>
                <a:cs typeface="Raleway"/>
                <a:sym typeface="Raleway"/>
              </a:defRPr>
            </a:lvl4pPr>
            <a:lvl5pPr lvl="4">
              <a:spcBef>
                <a:spcPts val="0"/>
              </a:spcBef>
              <a:spcAft>
                <a:spcPts val="0"/>
              </a:spcAft>
              <a:buSzPts val="2800"/>
              <a:buNone/>
              <a:defRPr>
                <a:latin typeface="Raleway"/>
                <a:ea typeface="Raleway"/>
                <a:cs typeface="Raleway"/>
                <a:sym typeface="Raleway"/>
              </a:defRPr>
            </a:lvl5pPr>
            <a:lvl6pPr lvl="5">
              <a:spcBef>
                <a:spcPts val="0"/>
              </a:spcBef>
              <a:spcAft>
                <a:spcPts val="0"/>
              </a:spcAft>
              <a:buSzPts val="2800"/>
              <a:buNone/>
              <a:defRPr>
                <a:latin typeface="Raleway"/>
                <a:ea typeface="Raleway"/>
                <a:cs typeface="Raleway"/>
                <a:sym typeface="Raleway"/>
              </a:defRPr>
            </a:lvl6pPr>
            <a:lvl7pPr lvl="6">
              <a:spcBef>
                <a:spcPts val="0"/>
              </a:spcBef>
              <a:spcAft>
                <a:spcPts val="0"/>
              </a:spcAft>
              <a:buSzPts val="2800"/>
              <a:buNone/>
              <a:defRPr>
                <a:latin typeface="Raleway"/>
                <a:ea typeface="Raleway"/>
                <a:cs typeface="Raleway"/>
                <a:sym typeface="Raleway"/>
              </a:defRPr>
            </a:lvl7pPr>
            <a:lvl8pPr lvl="7">
              <a:spcBef>
                <a:spcPts val="0"/>
              </a:spcBef>
              <a:spcAft>
                <a:spcPts val="0"/>
              </a:spcAft>
              <a:buSzPts val="2800"/>
              <a:buNone/>
              <a:defRPr>
                <a:latin typeface="Raleway"/>
                <a:ea typeface="Raleway"/>
                <a:cs typeface="Raleway"/>
                <a:sym typeface="Raleway"/>
              </a:defRPr>
            </a:lvl8pPr>
            <a:lvl9pPr lvl="8">
              <a:spcBef>
                <a:spcPts val="0"/>
              </a:spcBef>
              <a:spcAft>
                <a:spcPts val="0"/>
              </a:spcAft>
              <a:buSzPts val="2800"/>
              <a:buNone/>
              <a:defRPr>
                <a:latin typeface="Raleway"/>
                <a:ea typeface="Raleway"/>
                <a:cs typeface="Raleway"/>
                <a:sym typeface="Raleway"/>
              </a:defRPr>
            </a:lvl9pPr>
          </a:lstStyle>
          <a:p/>
        </p:txBody>
      </p:sp>
      <p:sp>
        <p:nvSpPr>
          <p:cNvPr id="103" name="Google Shape;103;p14"/>
          <p:cNvSpPr txBox="1"/>
          <p:nvPr>
            <p:ph type="subTitle" idx="1"/>
          </p:nvPr>
        </p:nvSpPr>
        <p:spPr>
          <a:xfrm>
            <a:off x="720000" y="2321900"/>
            <a:ext cx="19947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grpSp>
        <p:nvGrpSpPr>
          <p:cNvPr id="104" name="Google Shape;104;p14"/>
          <p:cNvGrpSpPr/>
          <p:nvPr/>
        </p:nvGrpSpPr>
        <p:grpSpPr>
          <a:xfrm flipH="1">
            <a:off x="2770709" y="2797073"/>
            <a:ext cx="867671" cy="1698280"/>
            <a:chOff x="7323845" y="2621671"/>
            <a:chExt cx="886826" cy="1735772"/>
          </a:xfrm>
        </p:grpSpPr>
        <p:sp>
          <p:nvSpPr>
            <p:cNvPr id="105" name="Google Shape;105;p14"/>
            <p:cNvSpPr/>
            <p:nvPr/>
          </p:nvSpPr>
          <p:spPr>
            <a:xfrm>
              <a:off x="7704176" y="2621671"/>
              <a:ext cx="178459" cy="1395061"/>
            </a:xfrm>
            <a:custGeom>
              <a:avLst/>
              <a:gdLst/>
              <a:ahLst/>
              <a:cxnLst/>
              <a:rect l="l" t="t" r="r" b="b"/>
              <a:pathLst>
                <a:path w="10101" h="78962" extrusionOk="0">
                  <a:moveTo>
                    <a:pt x="9896" y="0"/>
                  </a:moveTo>
                  <a:lnTo>
                    <a:pt x="9794" y="102"/>
                  </a:lnTo>
                  <a:lnTo>
                    <a:pt x="7346" y="8672"/>
                  </a:lnTo>
                  <a:lnTo>
                    <a:pt x="6224" y="12957"/>
                  </a:lnTo>
                  <a:lnTo>
                    <a:pt x="5101" y="17241"/>
                  </a:lnTo>
                  <a:lnTo>
                    <a:pt x="4285" y="21118"/>
                  </a:lnTo>
                  <a:lnTo>
                    <a:pt x="3469" y="24892"/>
                  </a:lnTo>
                  <a:lnTo>
                    <a:pt x="2755" y="28769"/>
                  </a:lnTo>
                  <a:lnTo>
                    <a:pt x="2143" y="32748"/>
                  </a:lnTo>
                  <a:lnTo>
                    <a:pt x="1531" y="36624"/>
                  </a:lnTo>
                  <a:lnTo>
                    <a:pt x="1021" y="40501"/>
                  </a:lnTo>
                  <a:lnTo>
                    <a:pt x="613" y="44480"/>
                  </a:lnTo>
                  <a:lnTo>
                    <a:pt x="307" y="48356"/>
                  </a:lnTo>
                  <a:lnTo>
                    <a:pt x="103" y="52233"/>
                  </a:lnTo>
                  <a:lnTo>
                    <a:pt x="0" y="56008"/>
                  </a:lnTo>
                  <a:lnTo>
                    <a:pt x="0" y="59884"/>
                  </a:lnTo>
                  <a:lnTo>
                    <a:pt x="103" y="63659"/>
                  </a:lnTo>
                  <a:lnTo>
                    <a:pt x="307" y="67434"/>
                  </a:lnTo>
                  <a:lnTo>
                    <a:pt x="613" y="71310"/>
                  </a:lnTo>
                  <a:lnTo>
                    <a:pt x="1123" y="75085"/>
                  </a:lnTo>
                  <a:lnTo>
                    <a:pt x="1429" y="77023"/>
                  </a:lnTo>
                  <a:lnTo>
                    <a:pt x="1735" y="78859"/>
                  </a:lnTo>
                  <a:lnTo>
                    <a:pt x="1837" y="78962"/>
                  </a:lnTo>
                  <a:lnTo>
                    <a:pt x="1939" y="78962"/>
                  </a:lnTo>
                  <a:lnTo>
                    <a:pt x="2041" y="78859"/>
                  </a:lnTo>
                  <a:lnTo>
                    <a:pt x="2041" y="78757"/>
                  </a:lnTo>
                  <a:lnTo>
                    <a:pt x="1225" y="70188"/>
                  </a:lnTo>
                  <a:lnTo>
                    <a:pt x="919" y="65801"/>
                  </a:lnTo>
                  <a:lnTo>
                    <a:pt x="715" y="61517"/>
                  </a:lnTo>
                  <a:lnTo>
                    <a:pt x="715" y="57640"/>
                  </a:lnTo>
                  <a:lnTo>
                    <a:pt x="817" y="53763"/>
                  </a:lnTo>
                  <a:lnTo>
                    <a:pt x="1021" y="49887"/>
                  </a:lnTo>
                  <a:lnTo>
                    <a:pt x="1327" y="46010"/>
                  </a:lnTo>
                  <a:lnTo>
                    <a:pt x="1735" y="42133"/>
                  </a:lnTo>
                  <a:lnTo>
                    <a:pt x="2143" y="38257"/>
                  </a:lnTo>
                  <a:lnTo>
                    <a:pt x="2755" y="34380"/>
                  </a:lnTo>
                  <a:lnTo>
                    <a:pt x="3367" y="30503"/>
                  </a:lnTo>
                  <a:lnTo>
                    <a:pt x="3979" y="26729"/>
                  </a:lnTo>
                  <a:lnTo>
                    <a:pt x="4693" y="22852"/>
                  </a:lnTo>
                  <a:lnTo>
                    <a:pt x="6326" y="15303"/>
                  </a:lnTo>
                  <a:lnTo>
                    <a:pt x="8162" y="7652"/>
                  </a:lnTo>
                  <a:lnTo>
                    <a:pt x="10100" y="204"/>
                  </a:lnTo>
                  <a:lnTo>
                    <a:pt x="10100" y="102"/>
                  </a:lnTo>
                  <a:lnTo>
                    <a:pt x="999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 name="Google Shape;106;p14"/>
            <p:cNvSpPr/>
            <p:nvPr/>
          </p:nvSpPr>
          <p:spPr>
            <a:xfrm>
              <a:off x="7716791" y="2625276"/>
              <a:ext cx="279394" cy="1029185"/>
            </a:xfrm>
            <a:custGeom>
              <a:avLst/>
              <a:gdLst/>
              <a:ahLst/>
              <a:cxnLst/>
              <a:rect l="l" t="t" r="r" b="b"/>
              <a:pathLst>
                <a:path w="15814" h="58253" extrusionOk="0">
                  <a:moveTo>
                    <a:pt x="9386" y="0"/>
                  </a:moveTo>
                  <a:lnTo>
                    <a:pt x="8468" y="2551"/>
                  </a:lnTo>
                  <a:lnTo>
                    <a:pt x="7652" y="5101"/>
                  </a:lnTo>
                  <a:lnTo>
                    <a:pt x="6224" y="10304"/>
                  </a:lnTo>
                  <a:lnTo>
                    <a:pt x="4897" y="15405"/>
                  </a:lnTo>
                  <a:lnTo>
                    <a:pt x="3775" y="20506"/>
                  </a:lnTo>
                  <a:lnTo>
                    <a:pt x="2857" y="25505"/>
                  </a:lnTo>
                  <a:lnTo>
                    <a:pt x="2143" y="30299"/>
                  </a:lnTo>
                  <a:lnTo>
                    <a:pt x="1531" y="34992"/>
                  </a:lnTo>
                  <a:lnTo>
                    <a:pt x="1021" y="39277"/>
                  </a:lnTo>
                  <a:lnTo>
                    <a:pt x="715" y="43358"/>
                  </a:lnTo>
                  <a:lnTo>
                    <a:pt x="409" y="47030"/>
                  </a:lnTo>
                  <a:lnTo>
                    <a:pt x="103" y="52947"/>
                  </a:lnTo>
                  <a:lnTo>
                    <a:pt x="1" y="56926"/>
                  </a:lnTo>
                  <a:lnTo>
                    <a:pt x="1" y="58252"/>
                  </a:lnTo>
                  <a:lnTo>
                    <a:pt x="205" y="57028"/>
                  </a:lnTo>
                  <a:lnTo>
                    <a:pt x="511" y="55804"/>
                  </a:lnTo>
                  <a:lnTo>
                    <a:pt x="1021" y="54784"/>
                  </a:lnTo>
                  <a:lnTo>
                    <a:pt x="1531" y="53967"/>
                  </a:lnTo>
                  <a:lnTo>
                    <a:pt x="2245" y="53151"/>
                  </a:lnTo>
                  <a:lnTo>
                    <a:pt x="2959" y="52437"/>
                  </a:lnTo>
                  <a:lnTo>
                    <a:pt x="3877" y="51723"/>
                  </a:lnTo>
                  <a:lnTo>
                    <a:pt x="4693" y="51111"/>
                  </a:lnTo>
                  <a:lnTo>
                    <a:pt x="6530" y="49785"/>
                  </a:lnTo>
                  <a:lnTo>
                    <a:pt x="7448" y="49173"/>
                  </a:lnTo>
                  <a:lnTo>
                    <a:pt x="8366" y="48458"/>
                  </a:lnTo>
                  <a:lnTo>
                    <a:pt x="9284" y="47642"/>
                  </a:lnTo>
                  <a:lnTo>
                    <a:pt x="10100" y="46724"/>
                  </a:lnTo>
                  <a:lnTo>
                    <a:pt x="10916" y="45704"/>
                  </a:lnTo>
                  <a:lnTo>
                    <a:pt x="11631" y="44582"/>
                  </a:lnTo>
                  <a:lnTo>
                    <a:pt x="12141" y="43358"/>
                  </a:lnTo>
                  <a:lnTo>
                    <a:pt x="12549" y="42133"/>
                  </a:lnTo>
                  <a:lnTo>
                    <a:pt x="12753" y="40909"/>
                  </a:lnTo>
                  <a:lnTo>
                    <a:pt x="12753" y="39685"/>
                  </a:lnTo>
                  <a:lnTo>
                    <a:pt x="12753" y="38461"/>
                  </a:lnTo>
                  <a:lnTo>
                    <a:pt x="12651" y="37339"/>
                  </a:lnTo>
                  <a:lnTo>
                    <a:pt x="12447" y="36318"/>
                  </a:lnTo>
                  <a:lnTo>
                    <a:pt x="12141" y="35298"/>
                  </a:lnTo>
                  <a:lnTo>
                    <a:pt x="11427" y="33564"/>
                  </a:lnTo>
                  <a:lnTo>
                    <a:pt x="10814" y="32136"/>
                  </a:lnTo>
                  <a:lnTo>
                    <a:pt x="10100" y="31014"/>
                  </a:lnTo>
                  <a:lnTo>
                    <a:pt x="10712" y="30707"/>
                  </a:lnTo>
                  <a:lnTo>
                    <a:pt x="11325" y="30401"/>
                  </a:lnTo>
                  <a:lnTo>
                    <a:pt x="12141" y="29891"/>
                  </a:lnTo>
                  <a:lnTo>
                    <a:pt x="13059" y="29075"/>
                  </a:lnTo>
                  <a:lnTo>
                    <a:pt x="13977" y="28055"/>
                  </a:lnTo>
                  <a:lnTo>
                    <a:pt x="14385" y="27443"/>
                  </a:lnTo>
                  <a:lnTo>
                    <a:pt x="14895" y="26831"/>
                  </a:lnTo>
                  <a:lnTo>
                    <a:pt x="15201" y="26015"/>
                  </a:lnTo>
                  <a:lnTo>
                    <a:pt x="15609" y="25199"/>
                  </a:lnTo>
                  <a:lnTo>
                    <a:pt x="15711" y="24688"/>
                  </a:lnTo>
                  <a:lnTo>
                    <a:pt x="15813" y="24076"/>
                  </a:lnTo>
                  <a:lnTo>
                    <a:pt x="15813" y="22750"/>
                  </a:lnTo>
                  <a:lnTo>
                    <a:pt x="15711" y="21016"/>
                  </a:lnTo>
                  <a:lnTo>
                    <a:pt x="15405" y="19180"/>
                  </a:lnTo>
                  <a:lnTo>
                    <a:pt x="14997" y="17241"/>
                  </a:lnTo>
                  <a:lnTo>
                    <a:pt x="14385" y="15099"/>
                  </a:lnTo>
                  <a:lnTo>
                    <a:pt x="13161" y="10814"/>
                  </a:lnTo>
                  <a:lnTo>
                    <a:pt x="11835" y="6734"/>
                  </a:lnTo>
                  <a:lnTo>
                    <a:pt x="10610" y="3265"/>
                  </a:lnTo>
                  <a:lnTo>
                    <a:pt x="938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 name="Google Shape;107;p14"/>
            <p:cNvSpPr/>
            <p:nvPr/>
          </p:nvSpPr>
          <p:spPr>
            <a:xfrm>
              <a:off x="7725802" y="2700985"/>
              <a:ext cx="176657" cy="821892"/>
            </a:xfrm>
            <a:custGeom>
              <a:avLst/>
              <a:gdLst/>
              <a:ahLst/>
              <a:cxnLst/>
              <a:rect l="l" t="t" r="r" b="b"/>
              <a:pathLst>
                <a:path w="9999" h="46520" extrusionOk="0">
                  <a:moveTo>
                    <a:pt x="8162" y="0"/>
                  </a:moveTo>
                  <a:lnTo>
                    <a:pt x="6734" y="4999"/>
                  </a:lnTo>
                  <a:lnTo>
                    <a:pt x="5408" y="10100"/>
                  </a:lnTo>
                  <a:lnTo>
                    <a:pt x="4183" y="15201"/>
                  </a:lnTo>
                  <a:lnTo>
                    <a:pt x="3163" y="20301"/>
                  </a:lnTo>
                  <a:lnTo>
                    <a:pt x="2245" y="25402"/>
                  </a:lnTo>
                  <a:lnTo>
                    <a:pt x="1531" y="30605"/>
                  </a:lnTo>
                  <a:lnTo>
                    <a:pt x="919" y="35808"/>
                  </a:lnTo>
                  <a:lnTo>
                    <a:pt x="409" y="41011"/>
                  </a:lnTo>
                  <a:lnTo>
                    <a:pt x="409" y="41113"/>
                  </a:lnTo>
                  <a:lnTo>
                    <a:pt x="1" y="46520"/>
                  </a:lnTo>
                  <a:lnTo>
                    <a:pt x="511" y="41215"/>
                  </a:lnTo>
                  <a:lnTo>
                    <a:pt x="613" y="41215"/>
                  </a:lnTo>
                  <a:lnTo>
                    <a:pt x="1327" y="40399"/>
                  </a:lnTo>
                  <a:lnTo>
                    <a:pt x="2041" y="39583"/>
                  </a:lnTo>
                  <a:lnTo>
                    <a:pt x="2857" y="38869"/>
                  </a:lnTo>
                  <a:lnTo>
                    <a:pt x="3673" y="38154"/>
                  </a:lnTo>
                  <a:lnTo>
                    <a:pt x="4591" y="37542"/>
                  </a:lnTo>
                  <a:lnTo>
                    <a:pt x="5408" y="37032"/>
                  </a:lnTo>
                  <a:lnTo>
                    <a:pt x="6428" y="36420"/>
                  </a:lnTo>
                  <a:lnTo>
                    <a:pt x="7346" y="36012"/>
                  </a:lnTo>
                  <a:lnTo>
                    <a:pt x="7346" y="35910"/>
                  </a:lnTo>
                  <a:lnTo>
                    <a:pt x="6326" y="36318"/>
                  </a:lnTo>
                  <a:lnTo>
                    <a:pt x="5408" y="36828"/>
                  </a:lnTo>
                  <a:lnTo>
                    <a:pt x="4489" y="37338"/>
                  </a:lnTo>
                  <a:lnTo>
                    <a:pt x="3571" y="37950"/>
                  </a:lnTo>
                  <a:lnTo>
                    <a:pt x="2755" y="38563"/>
                  </a:lnTo>
                  <a:lnTo>
                    <a:pt x="1939" y="39277"/>
                  </a:lnTo>
                  <a:lnTo>
                    <a:pt x="1225" y="39991"/>
                  </a:lnTo>
                  <a:lnTo>
                    <a:pt x="511" y="40807"/>
                  </a:lnTo>
                  <a:lnTo>
                    <a:pt x="919" y="37338"/>
                  </a:lnTo>
                  <a:lnTo>
                    <a:pt x="1735" y="36726"/>
                  </a:lnTo>
                  <a:lnTo>
                    <a:pt x="2551" y="36114"/>
                  </a:lnTo>
                  <a:lnTo>
                    <a:pt x="3367" y="35604"/>
                  </a:lnTo>
                  <a:lnTo>
                    <a:pt x="4285" y="35094"/>
                  </a:lnTo>
                  <a:lnTo>
                    <a:pt x="3367" y="35502"/>
                  </a:lnTo>
                  <a:lnTo>
                    <a:pt x="2551" y="35910"/>
                  </a:lnTo>
                  <a:lnTo>
                    <a:pt x="1735" y="36522"/>
                  </a:lnTo>
                  <a:lnTo>
                    <a:pt x="919" y="37134"/>
                  </a:lnTo>
                  <a:lnTo>
                    <a:pt x="1429" y="33462"/>
                  </a:lnTo>
                  <a:lnTo>
                    <a:pt x="2449" y="32442"/>
                  </a:lnTo>
                  <a:lnTo>
                    <a:pt x="3673" y="31625"/>
                  </a:lnTo>
                  <a:lnTo>
                    <a:pt x="4898" y="30911"/>
                  </a:lnTo>
                  <a:lnTo>
                    <a:pt x="6326" y="30401"/>
                  </a:lnTo>
                  <a:lnTo>
                    <a:pt x="6326" y="30299"/>
                  </a:lnTo>
                  <a:lnTo>
                    <a:pt x="6224" y="30299"/>
                  </a:lnTo>
                  <a:lnTo>
                    <a:pt x="4898" y="30707"/>
                  </a:lnTo>
                  <a:lnTo>
                    <a:pt x="3673" y="31319"/>
                  </a:lnTo>
                  <a:lnTo>
                    <a:pt x="2551" y="32135"/>
                  </a:lnTo>
                  <a:lnTo>
                    <a:pt x="1429" y="33054"/>
                  </a:lnTo>
                  <a:lnTo>
                    <a:pt x="2245" y="27953"/>
                  </a:lnTo>
                  <a:lnTo>
                    <a:pt x="3061" y="22852"/>
                  </a:lnTo>
                  <a:lnTo>
                    <a:pt x="3775" y="22036"/>
                  </a:lnTo>
                  <a:lnTo>
                    <a:pt x="4591" y="21322"/>
                  </a:lnTo>
                  <a:lnTo>
                    <a:pt x="5408" y="20710"/>
                  </a:lnTo>
                  <a:lnTo>
                    <a:pt x="6224" y="20097"/>
                  </a:lnTo>
                  <a:lnTo>
                    <a:pt x="8060" y="19077"/>
                  </a:lnTo>
                  <a:lnTo>
                    <a:pt x="9998" y="18159"/>
                  </a:lnTo>
                  <a:lnTo>
                    <a:pt x="8162" y="18873"/>
                  </a:lnTo>
                  <a:lnTo>
                    <a:pt x="6326" y="19689"/>
                  </a:lnTo>
                  <a:lnTo>
                    <a:pt x="5510" y="20199"/>
                  </a:lnTo>
                  <a:lnTo>
                    <a:pt x="4693" y="20710"/>
                  </a:lnTo>
                  <a:lnTo>
                    <a:pt x="3979" y="21322"/>
                  </a:lnTo>
                  <a:lnTo>
                    <a:pt x="3265" y="22036"/>
                  </a:lnTo>
                  <a:lnTo>
                    <a:pt x="3877" y="18567"/>
                  </a:lnTo>
                  <a:lnTo>
                    <a:pt x="4795" y="17649"/>
                  </a:lnTo>
                  <a:lnTo>
                    <a:pt x="5714" y="16935"/>
                  </a:lnTo>
                  <a:lnTo>
                    <a:pt x="6734" y="16425"/>
                  </a:lnTo>
                  <a:lnTo>
                    <a:pt x="7856" y="15915"/>
                  </a:lnTo>
                  <a:lnTo>
                    <a:pt x="7856" y="15813"/>
                  </a:lnTo>
                  <a:lnTo>
                    <a:pt x="6836" y="16221"/>
                  </a:lnTo>
                  <a:lnTo>
                    <a:pt x="5816" y="16629"/>
                  </a:lnTo>
                  <a:lnTo>
                    <a:pt x="4898" y="17241"/>
                  </a:lnTo>
                  <a:lnTo>
                    <a:pt x="4081" y="17955"/>
                  </a:lnTo>
                  <a:lnTo>
                    <a:pt x="5000" y="13466"/>
                  </a:lnTo>
                  <a:lnTo>
                    <a:pt x="6020" y="8978"/>
                  </a:lnTo>
                  <a:lnTo>
                    <a:pt x="7142" y="4489"/>
                  </a:lnTo>
                  <a:lnTo>
                    <a:pt x="8264"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14"/>
            <p:cNvSpPr/>
            <p:nvPr/>
          </p:nvSpPr>
          <p:spPr>
            <a:xfrm>
              <a:off x="7846566" y="2919084"/>
              <a:ext cx="86535" cy="28851"/>
            </a:xfrm>
            <a:custGeom>
              <a:avLst/>
              <a:gdLst/>
              <a:ahLst/>
              <a:cxnLst/>
              <a:rect l="l" t="t" r="r" b="b"/>
              <a:pathLst>
                <a:path w="4898" h="1633" extrusionOk="0">
                  <a:moveTo>
                    <a:pt x="4796" y="0"/>
                  </a:moveTo>
                  <a:lnTo>
                    <a:pt x="3571" y="204"/>
                  </a:lnTo>
                  <a:lnTo>
                    <a:pt x="2347" y="408"/>
                  </a:lnTo>
                  <a:lnTo>
                    <a:pt x="1123" y="918"/>
                  </a:lnTo>
                  <a:lnTo>
                    <a:pt x="1" y="1530"/>
                  </a:lnTo>
                  <a:lnTo>
                    <a:pt x="103" y="1632"/>
                  </a:lnTo>
                  <a:lnTo>
                    <a:pt x="2347" y="714"/>
                  </a:lnTo>
                  <a:lnTo>
                    <a:pt x="3571" y="306"/>
                  </a:lnTo>
                  <a:lnTo>
                    <a:pt x="4796" y="102"/>
                  </a:lnTo>
                  <a:lnTo>
                    <a:pt x="4898" y="102"/>
                  </a:lnTo>
                  <a:lnTo>
                    <a:pt x="4898"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 name="Google Shape;109;p14"/>
            <p:cNvSpPr/>
            <p:nvPr/>
          </p:nvSpPr>
          <p:spPr>
            <a:xfrm>
              <a:off x="7828544" y="3304803"/>
              <a:ext cx="64910" cy="23445"/>
            </a:xfrm>
            <a:custGeom>
              <a:avLst/>
              <a:gdLst/>
              <a:ahLst/>
              <a:cxnLst/>
              <a:rect l="l" t="t" r="r" b="b"/>
              <a:pathLst>
                <a:path w="3674" h="1327" extrusionOk="0">
                  <a:moveTo>
                    <a:pt x="3673" y="1"/>
                  </a:moveTo>
                  <a:lnTo>
                    <a:pt x="2755" y="205"/>
                  </a:lnTo>
                  <a:lnTo>
                    <a:pt x="1837" y="511"/>
                  </a:lnTo>
                  <a:lnTo>
                    <a:pt x="919" y="817"/>
                  </a:lnTo>
                  <a:lnTo>
                    <a:pt x="1" y="1225"/>
                  </a:lnTo>
                  <a:lnTo>
                    <a:pt x="1" y="1327"/>
                  </a:lnTo>
                  <a:lnTo>
                    <a:pt x="103" y="1327"/>
                  </a:lnTo>
                  <a:lnTo>
                    <a:pt x="919" y="919"/>
                  </a:lnTo>
                  <a:lnTo>
                    <a:pt x="1837" y="613"/>
                  </a:lnTo>
                  <a:lnTo>
                    <a:pt x="2755" y="307"/>
                  </a:lnTo>
                  <a:lnTo>
                    <a:pt x="3673" y="103"/>
                  </a:lnTo>
                  <a:lnTo>
                    <a:pt x="3673"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 name="Google Shape;110;p14"/>
            <p:cNvSpPr/>
            <p:nvPr/>
          </p:nvSpPr>
          <p:spPr>
            <a:xfrm>
              <a:off x="7327449" y="3075891"/>
              <a:ext cx="371318" cy="1070633"/>
            </a:xfrm>
            <a:custGeom>
              <a:avLst/>
              <a:gdLst/>
              <a:ahLst/>
              <a:cxnLst/>
              <a:rect l="l" t="t" r="r" b="b"/>
              <a:pathLst>
                <a:path w="21017" h="60599" extrusionOk="0">
                  <a:moveTo>
                    <a:pt x="103" y="1"/>
                  </a:moveTo>
                  <a:lnTo>
                    <a:pt x="1" y="103"/>
                  </a:lnTo>
                  <a:lnTo>
                    <a:pt x="103" y="307"/>
                  </a:lnTo>
                  <a:lnTo>
                    <a:pt x="2755" y="2551"/>
                  </a:lnTo>
                  <a:lnTo>
                    <a:pt x="5408" y="4897"/>
                  </a:lnTo>
                  <a:lnTo>
                    <a:pt x="6734" y="6020"/>
                  </a:lnTo>
                  <a:lnTo>
                    <a:pt x="7958" y="7346"/>
                  </a:lnTo>
                  <a:lnTo>
                    <a:pt x="9080" y="8570"/>
                  </a:lnTo>
                  <a:lnTo>
                    <a:pt x="10203" y="9998"/>
                  </a:lnTo>
                  <a:lnTo>
                    <a:pt x="11223" y="11325"/>
                  </a:lnTo>
                  <a:lnTo>
                    <a:pt x="12141" y="12651"/>
                  </a:lnTo>
                  <a:lnTo>
                    <a:pt x="12957" y="14079"/>
                  </a:lnTo>
                  <a:lnTo>
                    <a:pt x="13671" y="15507"/>
                  </a:lnTo>
                  <a:lnTo>
                    <a:pt x="14385" y="17037"/>
                  </a:lnTo>
                  <a:lnTo>
                    <a:pt x="15099" y="18466"/>
                  </a:lnTo>
                  <a:lnTo>
                    <a:pt x="16222" y="21628"/>
                  </a:lnTo>
                  <a:lnTo>
                    <a:pt x="17140" y="24791"/>
                  </a:lnTo>
                  <a:lnTo>
                    <a:pt x="17956" y="28055"/>
                  </a:lnTo>
                  <a:lnTo>
                    <a:pt x="18568" y="31218"/>
                  </a:lnTo>
                  <a:lnTo>
                    <a:pt x="19180" y="34380"/>
                  </a:lnTo>
                  <a:lnTo>
                    <a:pt x="19588" y="37645"/>
                  </a:lnTo>
                  <a:lnTo>
                    <a:pt x="19996" y="40909"/>
                  </a:lnTo>
                  <a:lnTo>
                    <a:pt x="20200" y="44174"/>
                  </a:lnTo>
                  <a:lnTo>
                    <a:pt x="20200" y="47439"/>
                  </a:lnTo>
                  <a:lnTo>
                    <a:pt x="20200" y="50703"/>
                  </a:lnTo>
                  <a:lnTo>
                    <a:pt x="19996" y="53968"/>
                  </a:lnTo>
                  <a:lnTo>
                    <a:pt x="19690" y="57130"/>
                  </a:lnTo>
                  <a:lnTo>
                    <a:pt x="19282" y="60395"/>
                  </a:lnTo>
                  <a:lnTo>
                    <a:pt x="19384" y="60599"/>
                  </a:lnTo>
                  <a:lnTo>
                    <a:pt x="19486" y="60599"/>
                  </a:lnTo>
                  <a:lnTo>
                    <a:pt x="19588" y="60497"/>
                  </a:lnTo>
                  <a:lnTo>
                    <a:pt x="20302" y="56824"/>
                  </a:lnTo>
                  <a:lnTo>
                    <a:pt x="20710" y="53049"/>
                  </a:lnTo>
                  <a:lnTo>
                    <a:pt x="21016" y="49377"/>
                  </a:lnTo>
                  <a:lnTo>
                    <a:pt x="21016" y="45602"/>
                  </a:lnTo>
                  <a:lnTo>
                    <a:pt x="20914" y="42236"/>
                  </a:lnTo>
                  <a:lnTo>
                    <a:pt x="20608" y="38869"/>
                  </a:lnTo>
                  <a:lnTo>
                    <a:pt x="20200" y="35503"/>
                  </a:lnTo>
                  <a:lnTo>
                    <a:pt x="19690" y="32136"/>
                  </a:lnTo>
                  <a:lnTo>
                    <a:pt x="18976" y="28871"/>
                  </a:lnTo>
                  <a:lnTo>
                    <a:pt x="18160" y="25607"/>
                  </a:lnTo>
                  <a:lnTo>
                    <a:pt x="17242" y="22342"/>
                  </a:lnTo>
                  <a:lnTo>
                    <a:pt x="16120" y="19180"/>
                  </a:lnTo>
                  <a:lnTo>
                    <a:pt x="15610" y="17650"/>
                  </a:lnTo>
                  <a:lnTo>
                    <a:pt x="14895" y="16221"/>
                  </a:lnTo>
                  <a:lnTo>
                    <a:pt x="14181" y="14691"/>
                  </a:lnTo>
                  <a:lnTo>
                    <a:pt x="13467" y="13365"/>
                  </a:lnTo>
                  <a:lnTo>
                    <a:pt x="12549" y="11937"/>
                  </a:lnTo>
                  <a:lnTo>
                    <a:pt x="11631" y="10610"/>
                  </a:lnTo>
                  <a:lnTo>
                    <a:pt x="10713" y="9386"/>
                  </a:lnTo>
                  <a:lnTo>
                    <a:pt x="9591" y="8162"/>
                  </a:lnTo>
                  <a:lnTo>
                    <a:pt x="7448" y="5918"/>
                  </a:lnTo>
                  <a:lnTo>
                    <a:pt x="5204" y="3775"/>
                  </a:lnTo>
                  <a:lnTo>
                    <a:pt x="2857" y="1837"/>
                  </a:lnTo>
                  <a:lnTo>
                    <a:pt x="30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 name="Google Shape;111;p14"/>
            <p:cNvSpPr/>
            <p:nvPr/>
          </p:nvSpPr>
          <p:spPr>
            <a:xfrm>
              <a:off x="7323845" y="3068683"/>
              <a:ext cx="353297" cy="706559"/>
            </a:xfrm>
            <a:custGeom>
              <a:avLst/>
              <a:gdLst/>
              <a:ahLst/>
              <a:cxnLst/>
              <a:rect l="l" t="t" r="r" b="b"/>
              <a:pathLst>
                <a:path w="19997" h="39992" extrusionOk="0">
                  <a:moveTo>
                    <a:pt x="1" y="1"/>
                  </a:moveTo>
                  <a:lnTo>
                    <a:pt x="205" y="2143"/>
                  </a:lnTo>
                  <a:lnTo>
                    <a:pt x="613" y="7040"/>
                  </a:lnTo>
                  <a:lnTo>
                    <a:pt x="919" y="9794"/>
                  </a:lnTo>
                  <a:lnTo>
                    <a:pt x="1327" y="12345"/>
                  </a:lnTo>
                  <a:lnTo>
                    <a:pt x="1735" y="14487"/>
                  </a:lnTo>
                  <a:lnTo>
                    <a:pt x="2041" y="15201"/>
                  </a:lnTo>
                  <a:lnTo>
                    <a:pt x="2245" y="15813"/>
                  </a:lnTo>
                  <a:lnTo>
                    <a:pt x="2653" y="16221"/>
                  </a:lnTo>
                  <a:lnTo>
                    <a:pt x="3061" y="16527"/>
                  </a:lnTo>
                  <a:lnTo>
                    <a:pt x="3469" y="16833"/>
                  </a:lnTo>
                  <a:lnTo>
                    <a:pt x="3980" y="17037"/>
                  </a:lnTo>
                  <a:lnTo>
                    <a:pt x="5204" y="17241"/>
                  </a:lnTo>
                  <a:lnTo>
                    <a:pt x="6428" y="17343"/>
                  </a:lnTo>
                  <a:lnTo>
                    <a:pt x="7550" y="17343"/>
                  </a:lnTo>
                  <a:lnTo>
                    <a:pt x="8468" y="17241"/>
                  </a:lnTo>
                  <a:lnTo>
                    <a:pt x="9386" y="17139"/>
                  </a:lnTo>
                  <a:lnTo>
                    <a:pt x="8672" y="17445"/>
                  </a:lnTo>
                  <a:lnTo>
                    <a:pt x="7958" y="17854"/>
                  </a:lnTo>
                  <a:lnTo>
                    <a:pt x="7142" y="18466"/>
                  </a:lnTo>
                  <a:lnTo>
                    <a:pt x="6326" y="19078"/>
                  </a:lnTo>
                  <a:lnTo>
                    <a:pt x="5714" y="19894"/>
                  </a:lnTo>
                  <a:lnTo>
                    <a:pt x="5510" y="20302"/>
                  </a:lnTo>
                  <a:lnTo>
                    <a:pt x="5306" y="20812"/>
                  </a:lnTo>
                  <a:lnTo>
                    <a:pt x="5306" y="21220"/>
                  </a:lnTo>
                  <a:lnTo>
                    <a:pt x="5306" y="21730"/>
                  </a:lnTo>
                  <a:lnTo>
                    <a:pt x="5612" y="22750"/>
                  </a:lnTo>
                  <a:lnTo>
                    <a:pt x="6224" y="23771"/>
                  </a:lnTo>
                  <a:lnTo>
                    <a:pt x="7040" y="24893"/>
                  </a:lnTo>
                  <a:lnTo>
                    <a:pt x="7958" y="26015"/>
                  </a:lnTo>
                  <a:lnTo>
                    <a:pt x="10407" y="28463"/>
                  </a:lnTo>
                  <a:lnTo>
                    <a:pt x="13263" y="31320"/>
                  </a:lnTo>
                  <a:lnTo>
                    <a:pt x="15099" y="33258"/>
                  </a:lnTo>
                  <a:lnTo>
                    <a:pt x="16834" y="35400"/>
                  </a:lnTo>
                  <a:lnTo>
                    <a:pt x="18466" y="37645"/>
                  </a:lnTo>
                  <a:lnTo>
                    <a:pt x="19996" y="39991"/>
                  </a:lnTo>
                  <a:lnTo>
                    <a:pt x="19996" y="39991"/>
                  </a:lnTo>
                  <a:lnTo>
                    <a:pt x="19894" y="37849"/>
                  </a:lnTo>
                  <a:lnTo>
                    <a:pt x="19588" y="35400"/>
                  </a:lnTo>
                  <a:lnTo>
                    <a:pt x="19180" y="32442"/>
                  </a:lnTo>
                  <a:lnTo>
                    <a:pt x="18568" y="28871"/>
                  </a:lnTo>
                  <a:lnTo>
                    <a:pt x="17650" y="25097"/>
                  </a:lnTo>
                  <a:lnTo>
                    <a:pt x="17038" y="23158"/>
                  </a:lnTo>
                  <a:lnTo>
                    <a:pt x="16426" y="21220"/>
                  </a:lnTo>
                  <a:lnTo>
                    <a:pt x="15712" y="19180"/>
                  </a:lnTo>
                  <a:lnTo>
                    <a:pt x="14895" y="17343"/>
                  </a:lnTo>
                  <a:lnTo>
                    <a:pt x="13875" y="15405"/>
                  </a:lnTo>
                  <a:lnTo>
                    <a:pt x="12855" y="13671"/>
                  </a:lnTo>
                  <a:lnTo>
                    <a:pt x="11733" y="11937"/>
                  </a:lnTo>
                  <a:lnTo>
                    <a:pt x="10509" y="10304"/>
                  </a:lnTo>
                  <a:lnTo>
                    <a:pt x="9284" y="8774"/>
                  </a:lnTo>
                  <a:lnTo>
                    <a:pt x="8060" y="7346"/>
                  </a:lnTo>
                  <a:lnTo>
                    <a:pt x="5714" y="4795"/>
                  </a:lnTo>
                  <a:lnTo>
                    <a:pt x="3469" y="2755"/>
                  </a:lnTo>
                  <a:lnTo>
                    <a:pt x="1633" y="1225"/>
                  </a:lnTo>
                  <a:lnTo>
                    <a:pt x="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 name="Google Shape;112;p14"/>
            <p:cNvSpPr/>
            <p:nvPr/>
          </p:nvSpPr>
          <p:spPr>
            <a:xfrm>
              <a:off x="7385137" y="3129974"/>
              <a:ext cx="292008" cy="594794"/>
            </a:xfrm>
            <a:custGeom>
              <a:avLst/>
              <a:gdLst/>
              <a:ahLst/>
              <a:cxnLst/>
              <a:rect l="l" t="t" r="r" b="b"/>
              <a:pathLst>
                <a:path w="16528" h="33666" extrusionOk="0">
                  <a:moveTo>
                    <a:pt x="0" y="0"/>
                  </a:moveTo>
                  <a:lnTo>
                    <a:pt x="0" y="0"/>
                  </a:lnTo>
                  <a:lnTo>
                    <a:pt x="0" y="0"/>
                  </a:lnTo>
                  <a:close/>
                  <a:moveTo>
                    <a:pt x="0" y="0"/>
                  </a:moveTo>
                  <a:lnTo>
                    <a:pt x="3061" y="3265"/>
                  </a:lnTo>
                  <a:lnTo>
                    <a:pt x="4591" y="4999"/>
                  </a:lnTo>
                  <a:lnTo>
                    <a:pt x="6019" y="6733"/>
                  </a:lnTo>
                  <a:lnTo>
                    <a:pt x="4999" y="6427"/>
                  </a:lnTo>
                  <a:lnTo>
                    <a:pt x="3979" y="6325"/>
                  </a:lnTo>
                  <a:lnTo>
                    <a:pt x="2041" y="6325"/>
                  </a:lnTo>
                  <a:lnTo>
                    <a:pt x="2041" y="6427"/>
                  </a:lnTo>
                  <a:lnTo>
                    <a:pt x="3061" y="6427"/>
                  </a:lnTo>
                  <a:lnTo>
                    <a:pt x="4183" y="6529"/>
                  </a:lnTo>
                  <a:lnTo>
                    <a:pt x="5203" y="6733"/>
                  </a:lnTo>
                  <a:lnTo>
                    <a:pt x="6223" y="7039"/>
                  </a:lnTo>
                  <a:lnTo>
                    <a:pt x="7040" y="7957"/>
                  </a:lnTo>
                  <a:lnTo>
                    <a:pt x="5305" y="7753"/>
                  </a:lnTo>
                  <a:lnTo>
                    <a:pt x="3673" y="7549"/>
                  </a:lnTo>
                  <a:lnTo>
                    <a:pt x="2041" y="7549"/>
                  </a:lnTo>
                  <a:lnTo>
                    <a:pt x="1225" y="7651"/>
                  </a:lnTo>
                  <a:lnTo>
                    <a:pt x="409" y="7855"/>
                  </a:lnTo>
                  <a:lnTo>
                    <a:pt x="1225" y="7753"/>
                  </a:lnTo>
                  <a:lnTo>
                    <a:pt x="3877" y="7753"/>
                  </a:lnTo>
                  <a:lnTo>
                    <a:pt x="5611" y="8059"/>
                  </a:lnTo>
                  <a:lnTo>
                    <a:pt x="7244" y="8366"/>
                  </a:lnTo>
                  <a:lnTo>
                    <a:pt x="8162" y="9692"/>
                  </a:lnTo>
                  <a:lnTo>
                    <a:pt x="8978" y="10916"/>
                  </a:lnTo>
                  <a:lnTo>
                    <a:pt x="8264" y="10712"/>
                  </a:lnTo>
                  <a:lnTo>
                    <a:pt x="7448" y="10610"/>
                  </a:lnTo>
                  <a:lnTo>
                    <a:pt x="5917" y="10610"/>
                  </a:lnTo>
                  <a:lnTo>
                    <a:pt x="5917" y="10712"/>
                  </a:lnTo>
                  <a:lnTo>
                    <a:pt x="7550" y="10916"/>
                  </a:lnTo>
                  <a:lnTo>
                    <a:pt x="9182" y="11222"/>
                  </a:lnTo>
                  <a:lnTo>
                    <a:pt x="10202" y="13058"/>
                  </a:lnTo>
                  <a:lnTo>
                    <a:pt x="11120" y="14997"/>
                  </a:lnTo>
                  <a:lnTo>
                    <a:pt x="12038" y="17343"/>
                  </a:lnTo>
                  <a:lnTo>
                    <a:pt x="12855" y="19791"/>
                  </a:lnTo>
                  <a:lnTo>
                    <a:pt x="12855" y="19791"/>
                  </a:lnTo>
                  <a:lnTo>
                    <a:pt x="10916" y="19383"/>
                  </a:lnTo>
                  <a:lnTo>
                    <a:pt x="8978" y="19281"/>
                  </a:lnTo>
                  <a:lnTo>
                    <a:pt x="8978" y="19383"/>
                  </a:lnTo>
                  <a:lnTo>
                    <a:pt x="11018" y="19587"/>
                  </a:lnTo>
                  <a:lnTo>
                    <a:pt x="12957" y="19995"/>
                  </a:lnTo>
                  <a:lnTo>
                    <a:pt x="13263" y="21016"/>
                  </a:lnTo>
                  <a:lnTo>
                    <a:pt x="11834" y="20710"/>
                  </a:lnTo>
                  <a:lnTo>
                    <a:pt x="10406" y="20506"/>
                  </a:lnTo>
                  <a:lnTo>
                    <a:pt x="8876" y="20404"/>
                  </a:lnTo>
                  <a:lnTo>
                    <a:pt x="7448" y="20506"/>
                  </a:lnTo>
                  <a:lnTo>
                    <a:pt x="8876" y="20608"/>
                  </a:lnTo>
                  <a:lnTo>
                    <a:pt x="10406" y="20710"/>
                  </a:lnTo>
                  <a:lnTo>
                    <a:pt x="11834" y="21016"/>
                  </a:lnTo>
                  <a:lnTo>
                    <a:pt x="13365" y="21322"/>
                  </a:lnTo>
                  <a:lnTo>
                    <a:pt x="14181" y="24178"/>
                  </a:lnTo>
                  <a:lnTo>
                    <a:pt x="14997" y="27035"/>
                  </a:lnTo>
                  <a:lnTo>
                    <a:pt x="13671" y="26627"/>
                  </a:lnTo>
                  <a:lnTo>
                    <a:pt x="12345" y="26525"/>
                  </a:lnTo>
                  <a:lnTo>
                    <a:pt x="12345" y="26627"/>
                  </a:lnTo>
                  <a:lnTo>
                    <a:pt x="13671" y="26831"/>
                  </a:lnTo>
                  <a:lnTo>
                    <a:pt x="14997" y="27341"/>
                  </a:lnTo>
                  <a:lnTo>
                    <a:pt x="15099" y="27341"/>
                  </a:lnTo>
                  <a:lnTo>
                    <a:pt x="15813" y="30503"/>
                  </a:lnTo>
                  <a:lnTo>
                    <a:pt x="16527" y="33666"/>
                  </a:lnTo>
                  <a:lnTo>
                    <a:pt x="16017" y="30503"/>
                  </a:lnTo>
                  <a:lnTo>
                    <a:pt x="15303" y="27341"/>
                  </a:lnTo>
                  <a:lnTo>
                    <a:pt x="14589" y="24280"/>
                  </a:lnTo>
                  <a:lnTo>
                    <a:pt x="13671" y="21220"/>
                  </a:lnTo>
                  <a:lnTo>
                    <a:pt x="13671" y="21118"/>
                  </a:lnTo>
                  <a:lnTo>
                    <a:pt x="13365" y="19893"/>
                  </a:lnTo>
                  <a:lnTo>
                    <a:pt x="12345" y="16935"/>
                  </a:lnTo>
                  <a:lnTo>
                    <a:pt x="11120" y="14078"/>
                  </a:lnTo>
                  <a:lnTo>
                    <a:pt x="10100" y="12038"/>
                  </a:lnTo>
                  <a:lnTo>
                    <a:pt x="8876" y="10100"/>
                  </a:lnTo>
                  <a:lnTo>
                    <a:pt x="7652" y="8264"/>
                  </a:lnTo>
                  <a:lnTo>
                    <a:pt x="6223" y="6529"/>
                  </a:lnTo>
                  <a:lnTo>
                    <a:pt x="4795" y="4795"/>
                  </a:lnTo>
                  <a:lnTo>
                    <a:pt x="3265" y="3163"/>
                  </a:lnTo>
                  <a:lnTo>
                    <a:pt x="0"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 name="Google Shape;113;p14"/>
            <p:cNvSpPr/>
            <p:nvPr/>
          </p:nvSpPr>
          <p:spPr>
            <a:xfrm>
              <a:off x="7385137" y="3129974"/>
              <a:ext cx="292008" cy="594794"/>
            </a:xfrm>
            <a:custGeom>
              <a:avLst/>
              <a:gdLst/>
              <a:ahLst/>
              <a:cxnLst/>
              <a:rect l="l" t="t" r="r" b="b"/>
              <a:pathLst>
                <a:path w="16528" h="33666" fill="none" extrusionOk="0">
                  <a:moveTo>
                    <a:pt x="0" y="0"/>
                  </a:moveTo>
                  <a:lnTo>
                    <a:pt x="0" y="0"/>
                  </a:lnTo>
                  <a:lnTo>
                    <a:pt x="3265" y="3163"/>
                  </a:lnTo>
                  <a:lnTo>
                    <a:pt x="4795" y="4795"/>
                  </a:lnTo>
                  <a:lnTo>
                    <a:pt x="6223" y="6529"/>
                  </a:lnTo>
                  <a:lnTo>
                    <a:pt x="7652" y="8264"/>
                  </a:lnTo>
                  <a:lnTo>
                    <a:pt x="8876" y="10100"/>
                  </a:lnTo>
                  <a:lnTo>
                    <a:pt x="10100" y="12038"/>
                  </a:lnTo>
                  <a:lnTo>
                    <a:pt x="11120" y="14078"/>
                  </a:lnTo>
                  <a:lnTo>
                    <a:pt x="11120" y="14078"/>
                  </a:lnTo>
                  <a:lnTo>
                    <a:pt x="12345" y="16935"/>
                  </a:lnTo>
                  <a:lnTo>
                    <a:pt x="13365" y="19893"/>
                  </a:lnTo>
                  <a:lnTo>
                    <a:pt x="13365" y="19893"/>
                  </a:lnTo>
                  <a:lnTo>
                    <a:pt x="13365" y="19893"/>
                  </a:lnTo>
                  <a:lnTo>
                    <a:pt x="13671" y="21118"/>
                  </a:lnTo>
                  <a:lnTo>
                    <a:pt x="13671" y="21118"/>
                  </a:lnTo>
                  <a:lnTo>
                    <a:pt x="13671" y="21220"/>
                  </a:lnTo>
                  <a:lnTo>
                    <a:pt x="13671" y="21220"/>
                  </a:lnTo>
                  <a:lnTo>
                    <a:pt x="14589" y="24280"/>
                  </a:lnTo>
                  <a:lnTo>
                    <a:pt x="15303" y="27341"/>
                  </a:lnTo>
                  <a:lnTo>
                    <a:pt x="16017" y="30503"/>
                  </a:lnTo>
                  <a:lnTo>
                    <a:pt x="16527" y="33666"/>
                  </a:lnTo>
                  <a:lnTo>
                    <a:pt x="16527" y="33666"/>
                  </a:lnTo>
                  <a:lnTo>
                    <a:pt x="16527" y="33666"/>
                  </a:lnTo>
                  <a:lnTo>
                    <a:pt x="16527" y="33666"/>
                  </a:lnTo>
                  <a:lnTo>
                    <a:pt x="16527" y="33666"/>
                  </a:lnTo>
                  <a:lnTo>
                    <a:pt x="15813" y="30503"/>
                  </a:lnTo>
                  <a:lnTo>
                    <a:pt x="15099" y="27341"/>
                  </a:lnTo>
                  <a:lnTo>
                    <a:pt x="15099" y="27341"/>
                  </a:lnTo>
                  <a:lnTo>
                    <a:pt x="14997" y="27341"/>
                  </a:lnTo>
                  <a:lnTo>
                    <a:pt x="14997" y="27341"/>
                  </a:lnTo>
                  <a:lnTo>
                    <a:pt x="13671" y="26831"/>
                  </a:lnTo>
                  <a:lnTo>
                    <a:pt x="12345" y="26627"/>
                  </a:lnTo>
                  <a:lnTo>
                    <a:pt x="12345" y="26627"/>
                  </a:lnTo>
                  <a:lnTo>
                    <a:pt x="12345" y="26525"/>
                  </a:lnTo>
                  <a:lnTo>
                    <a:pt x="12345" y="26525"/>
                  </a:lnTo>
                  <a:lnTo>
                    <a:pt x="12345" y="26525"/>
                  </a:lnTo>
                  <a:lnTo>
                    <a:pt x="13671" y="26627"/>
                  </a:lnTo>
                  <a:lnTo>
                    <a:pt x="14997" y="27035"/>
                  </a:lnTo>
                  <a:lnTo>
                    <a:pt x="14997" y="27035"/>
                  </a:lnTo>
                  <a:lnTo>
                    <a:pt x="14181" y="24178"/>
                  </a:lnTo>
                  <a:lnTo>
                    <a:pt x="13365" y="21322"/>
                  </a:lnTo>
                  <a:lnTo>
                    <a:pt x="13365" y="21322"/>
                  </a:lnTo>
                  <a:lnTo>
                    <a:pt x="11834" y="21016"/>
                  </a:lnTo>
                  <a:lnTo>
                    <a:pt x="10406" y="20710"/>
                  </a:lnTo>
                  <a:lnTo>
                    <a:pt x="8876" y="20608"/>
                  </a:lnTo>
                  <a:lnTo>
                    <a:pt x="7448" y="205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 name="Google Shape;114;p14"/>
            <p:cNvSpPr/>
            <p:nvPr/>
          </p:nvSpPr>
          <p:spPr>
            <a:xfrm>
              <a:off x="7383334" y="3128172"/>
              <a:ext cx="236126" cy="373102"/>
            </a:xfrm>
            <a:custGeom>
              <a:avLst/>
              <a:gdLst/>
              <a:ahLst/>
              <a:cxnLst/>
              <a:rect l="l" t="t" r="r" b="b"/>
              <a:pathLst>
                <a:path w="13365" h="21118" fill="none" extrusionOk="0">
                  <a:moveTo>
                    <a:pt x="7550" y="20608"/>
                  </a:moveTo>
                  <a:lnTo>
                    <a:pt x="7550" y="20608"/>
                  </a:lnTo>
                  <a:lnTo>
                    <a:pt x="8978" y="20506"/>
                  </a:lnTo>
                  <a:lnTo>
                    <a:pt x="10508" y="20608"/>
                  </a:lnTo>
                  <a:lnTo>
                    <a:pt x="11936" y="20812"/>
                  </a:lnTo>
                  <a:lnTo>
                    <a:pt x="13365" y="21118"/>
                  </a:lnTo>
                  <a:lnTo>
                    <a:pt x="13365" y="21118"/>
                  </a:lnTo>
                  <a:lnTo>
                    <a:pt x="13059" y="20097"/>
                  </a:lnTo>
                  <a:lnTo>
                    <a:pt x="13059" y="20097"/>
                  </a:lnTo>
                  <a:lnTo>
                    <a:pt x="11120" y="19689"/>
                  </a:lnTo>
                  <a:lnTo>
                    <a:pt x="9080" y="19485"/>
                  </a:lnTo>
                  <a:lnTo>
                    <a:pt x="9080" y="19485"/>
                  </a:lnTo>
                  <a:lnTo>
                    <a:pt x="9080" y="19383"/>
                  </a:lnTo>
                  <a:lnTo>
                    <a:pt x="9080" y="19383"/>
                  </a:lnTo>
                  <a:lnTo>
                    <a:pt x="9080" y="19383"/>
                  </a:lnTo>
                  <a:lnTo>
                    <a:pt x="9080" y="19383"/>
                  </a:lnTo>
                  <a:lnTo>
                    <a:pt x="11018" y="19485"/>
                  </a:lnTo>
                  <a:lnTo>
                    <a:pt x="12957" y="19893"/>
                  </a:lnTo>
                  <a:lnTo>
                    <a:pt x="12957" y="19893"/>
                  </a:lnTo>
                  <a:lnTo>
                    <a:pt x="12140" y="17445"/>
                  </a:lnTo>
                  <a:lnTo>
                    <a:pt x="11222" y="15099"/>
                  </a:lnTo>
                  <a:lnTo>
                    <a:pt x="11222" y="15099"/>
                  </a:lnTo>
                  <a:lnTo>
                    <a:pt x="10304" y="13160"/>
                  </a:lnTo>
                  <a:lnTo>
                    <a:pt x="9284" y="11324"/>
                  </a:lnTo>
                  <a:lnTo>
                    <a:pt x="9284" y="11324"/>
                  </a:lnTo>
                  <a:lnTo>
                    <a:pt x="7652" y="11018"/>
                  </a:lnTo>
                  <a:lnTo>
                    <a:pt x="6019" y="10814"/>
                  </a:lnTo>
                  <a:lnTo>
                    <a:pt x="6019" y="10814"/>
                  </a:lnTo>
                  <a:lnTo>
                    <a:pt x="6019" y="10712"/>
                  </a:lnTo>
                  <a:lnTo>
                    <a:pt x="6019" y="10712"/>
                  </a:lnTo>
                  <a:lnTo>
                    <a:pt x="6836" y="10712"/>
                  </a:lnTo>
                  <a:lnTo>
                    <a:pt x="7550" y="10712"/>
                  </a:lnTo>
                  <a:lnTo>
                    <a:pt x="8366" y="10814"/>
                  </a:lnTo>
                  <a:lnTo>
                    <a:pt x="9080" y="11018"/>
                  </a:lnTo>
                  <a:lnTo>
                    <a:pt x="9080" y="11018"/>
                  </a:lnTo>
                  <a:lnTo>
                    <a:pt x="8264" y="9794"/>
                  </a:lnTo>
                  <a:lnTo>
                    <a:pt x="7346" y="8468"/>
                  </a:lnTo>
                  <a:lnTo>
                    <a:pt x="7346" y="8468"/>
                  </a:lnTo>
                  <a:lnTo>
                    <a:pt x="7346" y="8468"/>
                  </a:lnTo>
                  <a:lnTo>
                    <a:pt x="5713" y="8161"/>
                  </a:lnTo>
                  <a:lnTo>
                    <a:pt x="3979" y="7855"/>
                  </a:lnTo>
                  <a:lnTo>
                    <a:pt x="2245" y="7855"/>
                  </a:lnTo>
                  <a:lnTo>
                    <a:pt x="1327" y="7855"/>
                  </a:lnTo>
                  <a:lnTo>
                    <a:pt x="511" y="7957"/>
                  </a:lnTo>
                  <a:lnTo>
                    <a:pt x="511" y="7957"/>
                  </a:lnTo>
                  <a:lnTo>
                    <a:pt x="511" y="7957"/>
                  </a:lnTo>
                  <a:lnTo>
                    <a:pt x="511" y="7957"/>
                  </a:lnTo>
                  <a:lnTo>
                    <a:pt x="511" y="7957"/>
                  </a:lnTo>
                  <a:lnTo>
                    <a:pt x="1327" y="7753"/>
                  </a:lnTo>
                  <a:lnTo>
                    <a:pt x="2143" y="7651"/>
                  </a:lnTo>
                  <a:lnTo>
                    <a:pt x="3775" y="7651"/>
                  </a:lnTo>
                  <a:lnTo>
                    <a:pt x="5407" y="7855"/>
                  </a:lnTo>
                  <a:lnTo>
                    <a:pt x="7142" y="8059"/>
                  </a:lnTo>
                  <a:lnTo>
                    <a:pt x="7142" y="8059"/>
                  </a:lnTo>
                  <a:lnTo>
                    <a:pt x="6325" y="7141"/>
                  </a:lnTo>
                  <a:lnTo>
                    <a:pt x="6325" y="7141"/>
                  </a:lnTo>
                  <a:lnTo>
                    <a:pt x="5305" y="6835"/>
                  </a:lnTo>
                  <a:lnTo>
                    <a:pt x="4285" y="6631"/>
                  </a:lnTo>
                  <a:lnTo>
                    <a:pt x="3163" y="6529"/>
                  </a:lnTo>
                  <a:lnTo>
                    <a:pt x="2143" y="6529"/>
                  </a:lnTo>
                  <a:lnTo>
                    <a:pt x="2143" y="6529"/>
                  </a:lnTo>
                  <a:lnTo>
                    <a:pt x="2143" y="6427"/>
                  </a:lnTo>
                  <a:lnTo>
                    <a:pt x="2143" y="6427"/>
                  </a:lnTo>
                  <a:lnTo>
                    <a:pt x="2143" y="6427"/>
                  </a:lnTo>
                  <a:lnTo>
                    <a:pt x="2143" y="6427"/>
                  </a:lnTo>
                  <a:lnTo>
                    <a:pt x="3163" y="6427"/>
                  </a:lnTo>
                  <a:lnTo>
                    <a:pt x="4081" y="6427"/>
                  </a:lnTo>
                  <a:lnTo>
                    <a:pt x="5101" y="6529"/>
                  </a:lnTo>
                  <a:lnTo>
                    <a:pt x="6121" y="6835"/>
                  </a:lnTo>
                  <a:lnTo>
                    <a:pt x="6121" y="6835"/>
                  </a:lnTo>
                  <a:lnTo>
                    <a:pt x="4693" y="5101"/>
                  </a:lnTo>
                  <a:lnTo>
                    <a:pt x="3163" y="3367"/>
                  </a:lnTo>
                  <a:lnTo>
                    <a:pt x="102" y="102"/>
                  </a:lnTo>
                  <a:lnTo>
                    <a:pt x="102" y="102"/>
                  </a:lnTo>
                  <a:lnTo>
                    <a:pt x="0" y="0"/>
                  </a:lnTo>
                  <a:lnTo>
                    <a:pt x="102" y="102"/>
                  </a:lnTo>
                  <a:lnTo>
                    <a:pt x="7550" y="20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 name="Google Shape;115;p14"/>
            <p:cNvSpPr/>
            <p:nvPr/>
          </p:nvSpPr>
          <p:spPr>
            <a:xfrm>
              <a:off x="7386939" y="3290386"/>
              <a:ext cx="37861" cy="3622"/>
            </a:xfrm>
            <a:custGeom>
              <a:avLst/>
              <a:gdLst/>
              <a:ahLst/>
              <a:cxnLst/>
              <a:rect l="l" t="t" r="r" b="b"/>
              <a:pathLst>
                <a:path w="2143" h="205" extrusionOk="0">
                  <a:moveTo>
                    <a:pt x="1021" y="1"/>
                  </a:moveTo>
                  <a:lnTo>
                    <a:pt x="102" y="103"/>
                  </a:lnTo>
                  <a:lnTo>
                    <a:pt x="0" y="103"/>
                  </a:lnTo>
                  <a:lnTo>
                    <a:pt x="102" y="205"/>
                  </a:lnTo>
                  <a:lnTo>
                    <a:pt x="2041" y="205"/>
                  </a:lnTo>
                  <a:lnTo>
                    <a:pt x="2143" y="103"/>
                  </a:lnTo>
                  <a:lnTo>
                    <a:pt x="2041"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 name="Google Shape;116;p14"/>
            <p:cNvSpPr/>
            <p:nvPr/>
          </p:nvSpPr>
          <p:spPr>
            <a:xfrm>
              <a:off x="7514911" y="3522903"/>
              <a:ext cx="57702" cy="12632"/>
            </a:xfrm>
            <a:custGeom>
              <a:avLst/>
              <a:gdLst/>
              <a:ahLst/>
              <a:cxnLst/>
              <a:rect l="l" t="t" r="r" b="b"/>
              <a:pathLst>
                <a:path w="3266" h="715" extrusionOk="0">
                  <a:moveTo>
                    <a:pt x="103" y="1"/>
                  </a:moveTo>
                  <a:lnTo>
                    <a:pt x="1" y="103"/>
                  </a:lnTo>
                  <a:lnTo>
                    <a:pt x="103" y="205"/>
                  </a:lnTo>
                  <a:lnTo>
                    <a:pt x="1633" y="409"/>
                  </a:lnTo>
                  <a:lnTo>
                    <a:pt x="3265" y="715"/>
                  </a:lnTo>
                  <a:lnTo>
                    <a:pt x="3265" y="613"/>
                  </a:lnTo>
                  <a:lnTo>
                    <a:pt x="2449" y="409"/>
                  </a:lnTo>
                  <a:lnTo>
                    <a:pt x="1735" y="205"/>
                  </a:lnTo>
                  <a:lnTo>
                    <a:pt x="919" y="103"/>
                  </a:lnTo>
                  <a:lnTo>
                    <a:pt x="103"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 name="Google Shape;117;p14"/>
            <p:cNvSpPr/>
            <p:nvPr/>
          </p:nvSpPr>
          <p:spPr>
            <a:xfrm>
              <a:off x="7554577" y="3443607"/>
              <a:ext cx="25247" cy="3622"/>
            </a:xfrm>
            <a:custGeom>
              <a:avLst/>
              <a:gdLst/>
              <a:ahLst/>
              <a:cxnLst/>
              <a:rect l="l" t="t" r="r" b="b"/>
              <a:pathLst>
                <a:path w="1429" h="205" extrusionOk="0">
                  <a:moveTo>
                    <a:pt x="0" y="0"/>
                  </a:moveTo>
                  <a:lnTo>
                    <a:pt x="0" y="102"/>
                  </a:lnTo>
                  <a:lnTo>
                    <a:pt x="714" y="204"/>
                  </a:lnTo>
                  <a:lnTo>
                    <a:pt x="1428" y="204"/>
                  </a:lnTo>
                  <a:lnTo>
                    <a:pt x="1326" y="102"/>
                  </a:lnTo>
                  <a:lnTo>
                    <a:pt x="714"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 name="Google Shape;118;p14"/>
            <p:cNvSpPr/>
            <p:nvPr/>
          </p:nvSpPr>
          <p:spPr>
            <a:xfrm>
              <a:off x="7678945" y="3328249"/>
              <a:ext cx="526315" cy="789455"/>
            </a:xfrm>
            <a:custGeom>
              <a:avLst/>
              <a:gdLst/>
              <a:ahLst/>
              <a:cxnLst/>
              <a:rect l="l" t="t" r="r" b="b"/>
              <a:pathLst>
                <a:path w="29790" h="44684" extrusionOk="0">
                  <a:moveTo>
                    <a:pt x="29585" y="0"/>
                  </a:moveTo>
                  <a:lnTo>
                    <a:pt x="27137" y="918"/>
                  </a:lnTo>
                  <a:lnTo>
                    <a:pt x="24790" y="2040"/>
                  </a:lnTo>
                  <a:lnTo>
                    <a:pt x="22444" y="3163"/>
                  </a:lnTo>
                  <a:lnTo>
                    <a:pt x="20200" y="4489"/>
                  </a:lnTo>
                  <a:lnTo>
                    <a:pt x="19077" y="5203"/>
                  </a:lnTo>
                  <a:lnTo>
                    <a:pt x="17955" y="6019"/>
                  </a:lnTo>
                  <a:lnTo>
                    <a:pt x="16935" y="6937"/>
                  </a:lnTo>
                  <a:lnTo>
                    <a:pt x="15915" y="7855"/>
                  </a:lnTo>
                  <a:lnTo>
                    <a:pt x="14997" y="8773"/>
                  </a:lnTo>
                  <a:lnTo>
                    <a:pt x="14079" y="9794"/>
                  </a:lnTo>
                  <a:lnTo>
                    <a:pt x="13160" y="10814"/>
                  </a:lnTo>
                  <a:lnTo>
                    <a:pt x="12344" y="11936"/>
                  </a:lnTo>
                  <a:lnTo>
                    <a:pt x="10712" y="14282"/>
                  </a:lnTo>
                  <a:lnTo>
                    <a:pt x="9284" y="16629"/>
                  </a:lnTo>
                  <a:lnTo>
                    <a:pt x="7856" y="19077"/>
                  </a:lnTo>
                  <a:lnTo>
                    <a:pt x="6529" y="21628"/>
                  </a:lnTo>
                  <a:lnTo>
                    <a:pt x="5305" y="24178"/>
                  </a:lnTo>
                  <a:lnTo>
                    <a:pt x="4183" y="26830"/>
                  </a:lnTo>
                  <a:lnTo>
                    <a:pt x="3163" y="29483"/>
                  </a:lnTo>
                  <a:lnTo>
                    <a:pt x="2347" y="32135"/>
                  </a:lnTo>
                  <a:lnTo>
                    <a:pt x="1531" y="35196"/>
                  </a:lnTo>
                  <a:lnTo>
                    <a:pt x="816" y="38256"/>
                  </a:lnTo>
                  <a:lnTo>
                    <a:pt x="306" y="41419"/>
                  </a:lnTo>
                  <a:lnTo>
                    <a:pt x="0" y="44581"/>
                  </a:lnTo>
                  <a:lnTo>
                    <a:pt x="102" y="44683"/>
                  </a:lnTo>
                  <a:lnTo>
                    <a:pt x="204" y="44683"/>
                  </a:lnTo>
                  <a:lnTo>
                    <a:pt x="306" y="44581"/>
                  </a:lnTo>
                  <a:lnTo>
                    <a:pt x="714" y="41827"/>
                  </a:lnTo>
                  <a:lnTo>
                    <a:pt x="1224" y="39175"/>
                  </a:lnTo>
                  <a:lnTo>
                    <a:pt x="1837" y="36522"/>
                  </a:lnTo>
                  <a:lnTo>
                    <a:pt x="2551" y="33870"/>
                  </a:lnTo>
                  <a:lnTo>
                    <a:pt x="3367" y="31217"/>
                  </a:lnTo>
                  <a:lnTo>
                    <a:pt x="4285" y="28667"/>
                  </a:lnTo>
                  <a:lnTo>
                    <a:pt x="5305" y="26116"/>
                  </a:lnTo>
                  <a:lnTo>
                    <a:pt x="6427" y="23566"/>
                  </a:lnTo>
                  <a:lnTo>
                    <a:pt x="7550" y="21118"/>
                  </a:lnTo>
                  <a:lnTo>
                    <a:pt x="8876" y="18669"/>
                  </a:lnTo>
                  <a:lnTo>
                    <a:pt x="10304" y="16221"/>
                  </a:lnTo>
                  <a:lnTo>
                    <a:pt x="11732" y="13874"/>
                  </a:lnTo>
                  <a:lnTo>
                    <a:pt x="13364" y="11630"/>
                  </a:lnTo>
                  <a:lnTo>
                    <a:pt x="15201" y="9488"/>
                  </a:lnTo>
                  <a:lnTo>
                    <a:pt x="16119" y="8467"/>
                  </a:lnTo>
                  <a:lnTo>
                    <a:pt x="17139" y="7549"/>
                  </a:lnTo>
                  <a:lnTo>
                    <a:pt x="18159" y="6631"/>
                  </a:lnTo>
                  <a:lnTo>
                    <a:pt x="19281" y="5815"/>
                  </a:lnTo>
                  <a:lnTo>
                    <a:pt x="20506" y="4999"/>
                  </a:lnTo>
                  <a:lnTo>
                    <a:pt x="21730" y="4183"/>
                  </a:lnTo>
                  <a:lnTo>
                    <a:pt x="24382" y="2856"/>
                  </a:lnTo>
                  <a:lnTo>
                    <a:pt x="27035" y="1530"/>
                  </a:lnTo>
                  <a:lnTo>
                    <a:pt x="29687" y="306"/>
                  </a:lnTo>
                  <a:lnTo>
                    <a:pt x="29789" y="204"/>
                  </a:lnTo>
                  <a:lnTo>
                    <a:pt x="29789" y="102"/>
                  </a:lnTo>
                  <a:lnTo>
                    <a:pt x="2968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 name="Google Shape;119;p14"/>
            <p:cNvSpPr/>
            <p:nvPr/>
          </p:nvSpPr>
          <p:spPr>
            <a:xfrm>
              <a:off x="7761863" y="3324627"/>
              <a:ext cx="448808" cy="490273"/>
            </a:xfrm>
            <a:custGeom>
              <a:avLst/>
              <a:gdLst/>
              <a:ahLst/>
              <a:cxnLst/>
              <a:rect l="l" t="t" r="r" b="b"/>
              <a:pathLst>
                <a:path w="25403" h="27750" extrusionOk="0">
                  <a:moveTo>
                    <a:pt x="25402" y="1"/>
                  </a:moveTo>
                  <a:lnTo>
                    <a:pt x="23770" y="715"/>
                  </a:lnTo>
                  <a:lnTo>
                    <a:pt x="21934" y="1531"/>
                  </a:lnTo>
                  <a:lnTo>
                    <a:pt x="19689" y="2653"/>
                  </a:lnTo>
                  <a:lnTo>
                    <a:pt x="17139" y="4184"/>
                  </a:lnTo>
                  <a:lnTo>
                    <a:pt x="15813" y="5000"/>
                  </a:lnTo>
                  <a:lnTo>
                    <a:pt x="14486" y="6020"/>
                  </a:lnTo>
                  <a:lnTo>
                    <a:pt x="13160" y="7040"/>
                  </a:lnTo>
                  <a:lnTo>
                    <a:pt x="11834" y="8162"/>
                  </a:lnTo>
                  <a:lnTo>
                    <a:pt x="10610" y="9387"/>
                  </a:lnTo>
                  <a:lnTo>
                    <a:pt x="9386" y="10611"/>
                  </a:lnTo>
                  <a:lnTo>
                    <a:pt x="8263" y="12039"/>
                  </a:lnTo>
                  <a:lnTo>
                    <a:pt x="7243" y="13365"/>
                  </a:lnTo>
                  <a:lnTo>
                    <a:pt x="6223" y="14793"/>
                  </a:lnTo>
                  <a:lnTo>
                    <a:pt x="5305" y="16324"/>
                  </a:lnTo>
                  <a:lnTo>
                    <a:pt x="3673" y="19180"/>
                  </a:lnTo>
                  <a:lnTo>
                    <a:pt x="2346" y="21833"/>
                  </a:lnTo>
                  <a:lnTo>
                    <a:pt x="1326" y="24179"/>
                  </a:lnTo>
                  <a:lnTo>
                    <a:pt x="612" y="26117"/>
                  </a:lnTo>
                  <a:lnTo>
                    <a:pt x="0" y="27750"/>
                  </a:lnTo>
                  <a:lnTo>
                    <a:pt x="1734" y="26219"/>
                  </a:lnTo>
                  <a:lnTo>
                    <a:pt x="3571" y="24791"/>
                  </a:lnTo>
                  <a:lnTo>
                    <a:pt x="5509" y="23465"/>
                  </a:lnTo>
                  <a:lnTo>
                    <a:pt x="7447" y="22343"/>
                  </a:lnTo>
                  <a:lnTo>
                    <a:pt x="10406" y="20710"/>
                  </a:lnTo>
                  <a:lnTo>
                    <a:pt x="12956" y="19282"/>
                  </a:lnTo>
                  <a:lnTo>
                    <a:pt x="13976" y="18568"/>
                  </a:lnTo>
                  <a:lnTo>
                    <a:pt x="14895" y="17854"/>
                  </a:lnTo>
                  <a:lnTo>
                    <a:pt x="15609" y="17140"/>
                  </a:lnTo>
                  <a:lnTo>
                    <a:pt x="16119" y="16426"/>
                  </a:lnTo>
                  <a:lnTo>
                    <a:pt x="16221" y="16018"/>
                  </a:lnTo>
                  <a:lnTo>
                    <a:pt x="16323" y="15610"/>
                  </a:lnTo>
                  <a:lnTo>
                    <a:pt x="16221" y="15202"/>
                  </a:lnTo>
                  <a:lnTo>
                    <a:pt x="16119" y="14895"/>
                  </a:lnTo>
                  <a:lnTo>
                    <a:pt x="15813" y="14079"/>
                  </a:lnTo>
                  <a:lnTo>
                    <a:pt x="15405" y="13365"/>
                  </a:lnTo>
                  <a:lnTo>
                    <a:pt x="14895" y="12753"/>
                  </a:lnTo>
                  <a:lnTo>
                    <a:pt x="14384" y="12243"/>
                  </a:lnTo>
                  <a:lnTo>
                    <a:pt x="13874" y="11733"/>
                  </a:lnTo>
                  <a:lnTo>
                    <a:pt x="14588" y="12039"/>
                  </a:lnTo>
                  <a:lnTo>
                    <a:pt x="15303" y="12345"/>
                  </a:lnTo>
                  <a:lnTo>
                    <a:pt x="16221" y="12651"/>
                  </a:lnTo>
                  <a:lnTo>
                    <a:pt x="17241" y="12855"/>
                  </a:lnTo>
                  <a:lnTo>
                    <a:pt x="18669" y="12855"/>
                  </a:lnTo>
                  <a:lnTo>
                    <a:pt x="19179" y="12753"/>
                  </a:lnTo>
                  <a:lnTo>
                    <a:pt x="19587" y="12549"/>
                  </a:lnTo>
                  <a:lnTo>
                    <a:pt x="19893" y="12345"/>
                  </a:lnTo>
                  <a:lnTo>
                    <a:pt x="20301" y="11937"/>
                  </a:lnTo>
                  <a:lnTo>
                    <a:pt x="20608" y="11325"/>
                  </a:lnTo>
                  <a:lnTo>
                    <a:pt x="21526" y="9795"/>
                  </a:lnTo>
                  <a:lnTo>
                    <a:pt x="22444" y="7754"/>
                  </a:lnTo>
                  <a:lnTo>
                    <a:pt x="23362" y="5612"/>
                  </a:lnTo>
                  <a:lnTo>
                    <a:pt x="24790" y="1735"/>
                  </a:lnTo>
                  <a:lnTo>
                    <a:pt x="2540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14"/>
            <p:cNvSpPr/>
            <p:nvPr/>
          </p:nvSpPr>
          <p:spPr>
            <a:xfrm>
              <a:off x="7770874" y="3366095"/>
              <a:ext cx="362290" cy="412766"/>
            </a:xfrm>
            <a:custGeom>
              <a:avLst/>
              <a:gdLst/>
              <a:ahLst/>
              <a:cxnLst/>
              <a:rect l="l" t="t" r="r" b="b"/>
              <a:pathLst>
                <a:path w="20506" h="23363" extrusionOk="0">
                  <a:moveTo>
                    <a:pt x="20506" y="0"/>
                  </a:moveTo>
                  <a:lnTo>
                    <a:pt x="18873" y="1123"/>
                  </a:lnTo>
                  <a:lnTo>
                    <a:pt x="17241" y="2245"/>
                  </a:lnTo>
                  <a:lnTo>
                    <a:pt x="15711" y="3469"/>
                  </a:lnTo>
                  <a:lnTo>
                    <a:pt x="14181" y="4693"/>
                  </a:lnTo>
                  <a:lnTo>
                    <a:pt x="12752" y="6019"/>
                  </a:lnTo>
                  <a:lnTo>
                    <a:pt x="11324" y="7346"/>
                  </a:lnTo>
                  <a:lnTo>
                    <a:pt x="9998" y="8774"/>
                  </a:lnTo>
                  <a:lnTo>
                    <a:pt x="8672" y="10202"/>
                  </a:lnTo>
                  <a:lnTo>
                    <a:pt x="7447" y="11732"/>
                  </a:lnTo>
                  <a:lnTo>
                    <a:pt x="6223" y="13263"/>
                  </a:lnTo>
                  <a:lnTo>
                    <a:pt x="3979" y="16425"/>
                  </a:lnTo>
                  <a:lnTo>
                    <a:pt x="1938" y="19792"/>
                  </a:lnTo>
                  <a:lnTo>
                    <a:pt x="0" y="23158"/>
                  </a:lnTo>
                  <a:lnTo>
                    <a:pt x="0" y="23260"/>
                  </a:lnTo>
                  <a:lnTo>
                    <a:pt x="0" y="23362"/>
                  </a:lnTo>
                  <a:lnTo>
                    <a:pt x="102" y="23362"/>
                  </a:lnTo>
                  <a:lnTo>
                    <a:pt x="204" y="23260"/>
                  </a:lnTo>
                  <a:lnTo>
                    <a:pt x="2755" y="19180"/>
                  </a:lnTo>
                  <a:lnTo>
                    <a:pt x="3673" y="19078"/>
                  </a:lnTo>
                  <a:lnTo>
                    <a:pt x="4489" y="19078"/>
                  </a:lnTo>
                  <a:lnTo>
                    <a:pt x="4489" y="18976"/>
                  </a:lnTo>
                  <a:lnTo>
                    <a:pt x="3673" y="18874"/>
                  </a:lnTo>
                  <a:lnTo>
                    <a:pt x="2959" y="18874"/>
                  </a:lnTo>
                  <a:lnTo>
                    <a:pt x="4387" y="16629"/>
                  </a:lnTo>
                  <a:lnTo>
                    <a:pt x="6019" y="14487"/>
                  </a:lnTo>
                  <a:lnTo>
                    <a:pt x="6937" y="14385"/>
                  </a:lnTo>
                  <a:lnTo>
                    <a:pt x="7855" y="14487"/>
                  </a:lnTo>
                  <a:lnTo>
                    <a:pt x="8774" y="14589"/>
                  </a:lnTo>
                  <a:lnTo>
                    <a:pt x="9692" y="14691"/>
                  </a:lnTo>
                  <a:lnTo>
                    <a:pt x="8774" y="14487"/>
                  </a:lnTo>
                  <a:lnTo>
                    <a:pt x="7855" y="14385"/>
                  </a:lnTo>
                  <a:lnTo>
                    <a:pt x="6937" y="14283"/>
                  </a:lnTo>
                  <a:lnTo>
                    <a:pt x="6121" y="14283"/>
                  </a:lnTo>
                  <a:lnTo>
                    <a:pt x="6835" y="13263"/>
                  </a:lnTo>
                  <a:lnTo>
                    <a:pt x="8366" y="13161"/>
                  </a:lnTo>
                  <a:lnTo>
                    <a:pt x="9896" y="13263"/>
                  </a:lnTo>
                  <a:lnTo>
                    <a:pt x="11426" y="13365"/>
                  </a:lnTo>
                  <a:lnTo>
                    <a:pt x="12956" y="13671"/>
                  </a:lnTo>
                  <a:lnTo>
                    <a:pt x="12956" y="13569"/>
                  </a:lnTo>
                  <a:lnTo>
                    <a:pt x="11426" y="13263"/>
                  </a:lnTo>
                  <a:lnTo>
                    <a:pt x="9998" y="13059"/>
                  </a:lnTo>
                  <a:lnTo>
                    <a:pt x="8468" y="12957"/>
                  </a:lnTo>
                  <a:lnTo>
                    <a:pt x="6937" y="13059"/>
                  </a:lnTo>
                  <a:lnTo>
                    <a:pt x="7753" y="12038"/>
                  </a:lnTo>
                  <a:lnTo>
                    <a:pt x="8876" y="11936"/>
                  </a:lnTo>
                  <a:lnTo>
                    <a:pt x="9896" y="12038"/>
                  </a:lnTo>
                  <a:lnTo>
                    <a:pt x="9896" y="11936"/>
                  </a:lnTo>
                  <a:lnTo>
                    <a:pt x="8876" y="11732"/>
                  </a:lnTo>
                  <a:lnTo>
                    <a:pt x="7957" y="11834"/>
                  </a:lnTo>
                  <a:lnTo>
                    <a:pt x="10202" y="9080"/>
                  </a:lnTo>
                  <a:lnTo>
                    <a:pt x="12548" y="6529"/>
                  </a:lnTo>
                  <a:lnTo>
                    <a:pt x="14078" y="6529"/>
                  </a:lnTo>
                  <a:lnTo>
                    <a:pt x="15507" y="6733"/>
                  </a:lnTo>
                  <a:lnTo>
                    <a:pt x="14181" y="6529"/>
                  </a:lnTo>
                  <a:lnTo>
                    <a:pt x="12752" y="6325"/>
                  </a:lnTo>
                  <a:lnTo>
                    <a:pt x="13670" y="5407"/>
                  </a:lnTo>
                  <a:lnTo>
                    <a:pt x="13772" y="5407"/>
                  </a:lnTo>
                  <a:lnTo>
                    <a:pt x="15099" y="5509"/>
                  </a:lnTo>
                  <a:lnTo>
                    <a:pt x="16527" y="5611"/>
                  </a:lnTo>
                  <a:lnTo>
                    <a:pt x="17853" y="5917"/>
                  </a:lnTo>
                  <a:lnTo>
                    <a:pt x="19179" y="6325"/>
                  </a:lnTo>
                  <a:lnTo>
                    <a:pt x="19179" y="6325"/>
                  </a:lnTo>
                  <a:lnTo>
                    <a:pt x="17955" y="5815"/>
                  </a:lnTo>
                  <a:lnTo>
                    <a:pt x="16629" y="5407"/>
                  </a:lnTo>
                  <a:lnTo>
                    <a:pt x="15303" y="5203"/>
                  </a:lnTo>
                  <a:lnTo>
                    <a:pt x="13874" y="5203"/>
                  </a:lnTo>
                  <a:lnTo>
                    <a:pt x="15507" y="3775"/>
                  </a:lnTo>
                  <a:lnTo>
                    <a:pt x="17037" y="2449"/>
                  </a:lnTo>
                  <a:lnTo>
                    <a:pt x="18771" y="1225"/>
                  </a:lnTo>
                  <a:lnTo>
                    <a:pt x="20506"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14"/>
            <p:cNvSpPr/>
            <p:nvPr/>
          </p:nvSpPr>
          <p:spPr>
            <a:xfrm>
              <a:off x="7906056" y="3640062"/>
              <a:ext cx="50476" cy="7244"/>
            </a:xfrm>
            <a:custGeom>
              <a:avLst/>
              <a:gdLst/>
              <a:ahLst/>
              <a:cxnLst/>
              <a:rect l="l" t="t" r="r" b="b"/>
              <a:pathLst>
                <a:path w="2857" h="410" extrusionOk="0">
                  <a:moveTo>
                    <a:pt x="0" y="1"/>
                  </a:moveTo>
                  <a:lnTo>
                    <a:pt x="0" y="103"/>
                  </a:lnTo>
                  <a:lnTo>
                    <a:pt x="1429" y="205"/>
                  </a:lnTo>
                  <a:lnTo>
                    <a:pt x="2857" y="409"/>
                  </a:lnTo>
                  <a:lnTo>
                    <a:pt x="2857" y="307"/>
                  </a:lnTo>
                  <a:lnTo>
                    <a:pt x="2143" y="205"/>
                  </a:lnTo>
                  <a:lnTo>
                    <a:pt x="1429"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 name="Google Shape;122;p14"/>
            <p:cNvSpPr/>
            <p:nvPr/>
          </p:nvSpPr>
          <p:spPr>
            <a:xfrm>
              <a:off x="8057456" y="3440002"/>
              <a:ext cx="23462" cy="3622"/>
            </a:xfrm>
            <a:custGeom>
              <a:avLst/>
              <a:gdLst/>
              <a:ahLst/>
              <a:cxnLst/>
              <a:rect l="l" t="t" r="r" b="b"/>
              <a:pathLst>
                <a:path w="1328" h="205" extrusionOk="0">
                  <a:moveTo>
                    <a:pt x="715" y="0"/>
                  </a:moveTo>
                  <a:lnTo>
                    <a:pt x="1" y="102"/>
                  </a:lnTo>
                  <a:lnTo>
                    <a:pt x="1" y="204"/>
                  </a:lnTo>
                  <a:lnTo>
                    <a:pt x="1327" y="204"/>
                  </a:lnTo>
                  <a:lnTo>
                    <a:pt x="1327" y="102"/>
                  </a:lnTo>
                  <a:lnTo>
                    <a:pt x="715"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14"/>
            <p:cNvSpPr/>
            <p:nvPr/>
          </p:nvSpPr>
          <p:spPr>
            <a:xfrm>
              <a:off x="7536538" y="3841941"/>
              <a:ext cx="392943" cy="515502"/>
            </a:xfrm>
            <a:custGeom>
              <a:avLst/>
              <a:gdLst/>
              <a:ahLst/>
              <a:cxnLst/>
              <a:rect l="l" t="t" r="r" b="b"/>
              <a:pathLst>
                <a:path w="22241" h="29178" extrusionOk="0">
                  <a:moveTo>
                    <a:pt x="3980" y="1"/>
                  </a:moveTo>
                  <a:lnTo>
                    <a:pt x="3163" y="6020"/>
                  </a:lnTo>
                  <a:lnTo>
                    <a:pt x="1" y="29178"/>
                  </a:lnTo>
                  <a:lnTo>
                    <a:pt x="22241" y="29178"/>
                  </a:lnTo>
                  <a:lnTo>
                    <a:pt x="19078" y="6020"/>
                  </a:lnTo>
                  <a:lnTo>
                    <a:pt x="1826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 name="Google Shape;124;p14"/>
            <p:cNvSpPr/>
            <p:nvPr/>
          </p:nvSpPr>
          <p:spPr>
            <a:xfrm>
              <a:off x="7592423" y="3841941"/>
              <a:ext cx="281196" cy="106358"/>
            </a:xfrm>
            <a:custGeom>
              <a:avLst/>
              <a:gdLst/>
              <a:ahLst/>
              <a:cxnLst/>
              <a:rect l="l" t="t" r="r" b="b"/>
              <a:pathLst>
                <a:path w="15916" h="6020" extrusionOk="0">
                  <a:moveTo>
                    <a:pt x="817" y="1"/>
                  </a:moveTo>
                  <a:lnTo>
                    <a:pt x="0" y="6020"/>
                  </a:lnTo>
                  <a:lnTo>
                    <a:pt x="15915" y="6020"/>
                  </a:lnTo>
                  <a:lnTo>
                    <a:pt x="15099"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 name="Google Shape;125;p14"/>
            <p:cNvSpPr/>
            <p:nvPr/>
          </p:nvSpPr>
          <p:spPr>
            <a:xfrm>
              <a:off x="7570797" y="3805898"/>
              <a:ext cx="324446" cy="88338"/>
            </a:xfrm>
            <a:custGeom>
              <a:avLst/>
              <a:gdLst/>
              <a:ahLst/>
              <a:cxnLst/>
              <a:rect l="l" t="t" r="r" b="b"/>
              <a:pathLst>
                <a:path w="18364" h="5000" extrusionOk="0">
                  <a:moveTo>
                    <a:pt x="0" y="1"/>
                  </a:moveTo>
                  <a:lnTo>
                    <a:pt x="0" y="4999"/>
                  </a:lnTo>
                  <a:lnTo>
                    <a:pt x="18363" y="4999"/>
                  </a:lnTo>
                  <a:lnTo>
                    <a:pt x="1836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6" name="Google Shape;126;p14"/>
          <p:cNvSpPr/>
          <p:nvPr/>
        </p:nvSpPr>
        <p:spPr>
          <a:xfrm>
            <a:off x="2770904" y="4409793"/>
            <a:ext cx="829289" cy="191010"/>
          </a:xfrm>
          <a:custGeom>
            <a:avLst/>
            <a:gdLst/>
            <a:ahLst/>
            <a:cxnLst/>
            <a:rect l="l" t="t" r="r" b="b"/>
            <a:pathLst>
              <a:path w="41741" h="10954" extrusionOk="0">
                <a:moveTo>
                  <a:pt x="20870" y="0"/>
                </a:moveTo>
                <a:lnTo>
                  <a:pt x="18745" y="55"/>
                </a:lnTo>
                <a:lnTo>
                  <a:pt x="16674" y="109"/>
                </a:lnTo>
                <a:lnTo>
                  <a:pt x="14658" y="273"/>
                </a:lnTo>
                <a:lnTo>
                  <a:pt x="12751" y="436"/>
                </a:lnTo>
                <a:lnTo>
                  <a:pt x="10898" y="709"/>
                </a:lnTo>
                <a:lnTo>
                  <a:pt x="9209" y="981"/>
                </a:lnTo>
                <a:lnTo>
                  <a:pt x="7574" y="1254"/>
                </a:lnTo>
                <a:lnTo>
                  <a:pt x="6103" y="1635"/>
                </a:lnTo>
                <a:lnTo>
                  <a:pt x="4741" y="2017"/>
                </a:lnTo>
                <a:lnTo>
                  <a:pt x="3542" y="2452"/>
                </a:lnTo>
                <a:lnTo>
                  <a:pt x="2507" y="2888"/>
                </a:lnTo>
                <a:lnTo>
                  <a:pt x="1635" y="3379"/>
                </a:lnTo>
                <a:lnTo>
                  <a:pt x="927" y="3869"/>
                </a:lnTo>
                <a:lnTo>
                  <a:pt x="654" y="4142"/>
                </a:lnTo>
                <a:lnTo>
                  <a:pt x="382" y="4360"/>
                </a:lnTo>
                <a:lnTo>
                  <a:pt x="218" y="4632"/>
                </a:lnTo>
                <a:lnTo>
                  <a:pt x="109" y="4905"/>
                </a:lnTo>
                <a:lnTo>
                  <a:pt x="0" y="5177"/>
                </a:lnTo>
                <a:lnTo>
                  <a:pt x="0" y="5504"/>
                </a:lnTo>
                <a:lnTo>
                  <a:pt x="0" y="5776"/>
                </a:lnTo>
                <a:lnTo>
                  <a:pt x="109" y="6049"/>
                </a:lnTo>
                <a:lnTo>
                  <a:pt x="218" y="6321"/>
                </a:lnTo>
                <a:lnTo>
                  <a:pt x="382" y="6594"/>
                </a:lnTo>
                <a:lnTo>
                  <a:pt x="654" y="6866"/>
                </a:lnTo>
                <a:lnTo>
                  <a:pt x="927" y="7084"/>
                </a:lnTo>
                <a:lnTo>
                  <a:pt x="1635" y="7629"/>
                </a:lnTo>
                <a:lnTo>
                  <a:pt x="2507" y="8065"/>
                </a:lnTo>
                <a:lnTo>
                  <a:pt x="3542" y="8555"/>
                </a:lnTo>
                <a:lnTo>
                  <a:pt x="4741" y="8937"/>
                </a:lnTo>
                <a:lnTo>
                  <a:pt x="6103" y="9318"/>
                </a:lnTo>
                <a:lnTo>
                  <a:pt x="7574" y="9700"/>
                </a:lnTo>
                <a:lnTo>
                  <a:pt x="9209" y="10027"/>
                </a:lnTo>
                <a:lnTo>
                  <a:pt x="10898" y="10299"/>
                </a:lnTo>
                <a:lnTo>
                  <a:pt x="12751" y="10517"/>
                </a:lnTo>
                <a:lnTo>
                  <a:pt x="14658" y="10681"/>
                </a:lnTo>
                <a:lnTo>
                  <a:pt x="16674" y="10844"/>
                </a:lnTo>
                <a:lnTo>
                  <a:pt x="18745" y="10899"/>
                </a:lnTo>
                <a:lnTo>
                  <a:pt x="20870" y="10953"/>
                </a:lnTo>
                <a:lnTo>
                  <a:pt x="22995" y="10899"/>
                </a:lnTo>
                <a:lnTo>
                  <a:pt x="25066" y="10844"/>
                </a:lnTo>
                <a:lnTo>
                  <a:pt x="27082" y="10681"/>
                </a:lnTo>
                <a:lnTo>
                  <a:pt x="28989" y="10517"/>
                </a:lnTo>
                <a:lnTo>
                  <a:pt x="30842" y="10299"/>
                </a:lnTo>
                <a:lnTo>
                  <a:pt x="32531" y="10027"/>
                </a:lnTo>
                <a:lnTo>
                  <a:pt x="34166" y="9700"/>
                </a:lnTo>
                <a:lnTo>
                  <a:pt x="35637" y="9318"/>
                </a:lnTo>
                <a:lnTo>
                  <a:pt x="37000" y="8937"/>
                </a:lnTo>
                <a:lnTo>
                  <a:pt x="38198" y="8555"/>
                </a:lnTo>
                <a:lnTo>
                  <a:pt x="39234" y="8065"/>
                </a:lnTo>
                <a:lnTo>
                  <a:pt x="40106" y="7629"/>
                </a:lnTo>
                <a:lnTo>
                  <a:pt x="40814" y="7084"/>
                </a:lnTo>
                <a:lnTo>
                  <a:pt x="41086" y="6866"/>
                </a:lnTo>
                <a:lnTo>
                  <a:pt x="41359" y="6594"/>
                </a:lnTo>
                <a:lnTo>
                  <a:pt x="41522" y="6321"/>
                </a:lnTo>
                <a:lnTo>
                  <a:pt x="41631" y="6049"/>
                </a:lnTo>
                <a:lnTo>
                  <a:pt x="41740" y="5776"/>
                </a:lnTo>
                <a:lnTo>
                  <a:pt x="41740" y="5504"/>
                </a:lnTo>
                <a:lnTo>
                  <a:pt x="41740" y="5177"/>
                </a:lnTo>
                <a:lnTo>
                  <a:pt x="41631" y="4905"/>
                </a:lnTo>
                <a:lnTo>
                  <a:pt x="41522" y="4632"/>
                </a:lnTo>
                <a:lnTo>
                  <a:pt x="41359" y="4360"/>
                </a:lnTo>
                <a:lnTo>
                  <a:pt x="41086" y="4142"/>
                </a:lnTo>
                <a:lnTo>
                  <a:pt x="40814" y="3869"/>
                </a:lnTo>
                <a:lnTo>
                  <a:pt x="40106" y="3379"/>
                </a:lnTo>
                <a:lnTo>
                  <a:pt x="39234" y="2888"/>
                </a:lnTo>
                <a:lnTo>
                  <a:pt x="38198" y="2452"/>
                </a:lnTo>
                <a:lnTo>
                  <a:pt x="37000" y="2017"/>
                </a:lnTo>
                <a:lnTo>
                  <a:pt x="35637" y="1635"/>
                </a:lnTo>
                <a:lnTo>
                  <a:pt x="34166" y="1254"/>
                </a:lnTo>
                <a:lnTo>
                  <a:pt x="32531" y="981"/>
                </a:lnTo>
                <a:lnTo>
                  <a:pt x="30842" y="709"/>
                </a:lnTo>
                <a:lnTo>
                  <a:pt x="28989" y="436"/>
                </a:lnTo>
                <a:lnTo>
                  <a:pt x="27082" y="273"/>
                </a:lnTo>
                <a:lnTo>
                  <a:pt x="25066" y="109"/>
                </a:lnTo>
                <a:lnTo>
                  <a:pt x="22995" y="55"/>
                </a:lnTo>
                <a:lnTo>
                  <a:pt x="2087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 name="Google Shape;127;p14"/>
          <p:cNvSpPr/>
          <p:nvPr/>
        </p:nvSpPr>
        <p:spPr>
          <a:xfrm flipH="1">
            <a:off x="3031063" y="184795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 name="Google Shape;128;p14"/>
          <p:cNvSpPr/>
          <p:nvPr/>
        </p:nvSpPr>
        <p:spPr>
          <a:xfrm flipH="1">
            <a:off x="2749563" y="163765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 name="Google Shape;129;p14"/>
          <p:cNvSpPr/>
          <p:nvPr/>
        </p:nvSpPr>
        <p:spPr>
          <a:xfrm flipH="1">
            <a:off x="7798175" y="6096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 name="Google Shape;130;p14"/>
          <p:cNvSpPr/>
          <p:nvPr/>
        </p:nvSpPr>
        <p:spPr>
          <a:xfrm flipH="1">
            <a:off x="7601288" y="8223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design 1">
  <p:cSld name="CUSTOM_9_1">
    <p:spTree>
      <p:nvGrpSpPr>
        <p:cNvPr id="131" name="Shape 131"/>
        <p:cNvGrpSpPr/>
        <p:nvPr/>
      </p:nvGrpSpPr>
      <p:grpSpPr>
        <a:xfrm>
          <a:off x="0" y="0"/>
          <a:ext cx="0" cy="0"/>
          <a:chOff x="0" y="0"/>
          <a:chExt cx="0" cy="0"/>
        </a:xfrm>
      </p:grpSpPr>
      <p:sp>
        <p:nvSpPr>
          <p:cNvPr id="132" name="Google Shape;132;p15"/>
          <p:cNvSpPr txBox="1"/>
          <p:nvPr>
            <p:ph type="title"/>
          </p:nvPr>
        </p:nvSpPr>
        <p:spPr>
          <a:xfrm>
            <a:off x="2314668" y="539496"/>
            <a:ext cx="45147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133" name="Google Shape;133;p15"/>
          <p:cNvSpPr/>
          <p:nvPr/>
        </p:nvSpPr>
        <p:spPr>
          <a:xfrm>
            <a:off x="6685300" y="936685"/>
            <a:ext cx="1235095" cy="334918"/>
          </a:xfrm>
          <a:custGeom>
            <a:avLst/>
            <a:gdLst/>
            <a:ahLst/>
            <a:cxnLst/>
            <a:rect l="l" t="t" r="r" b="b"/>
            <a:pathLst>
              <a:path w="68275" h="18514" extrusionOk="0">
                <a:moveTo>
                  <a:pt x="16281" y="0"/>
                </a:moveTo>
                <a:lnTo>
                  <a:pt x="15362" y="263"/>
                </a:lnTo>
                <a:lnTo>
                  <a:pt x="14443" y="525"/>
                </a:lnTo>
                <a:lnTo>
                  <a:pt x="13524" y="788"/>
                </a:lnTo>
                <a:lnTo>
                  <a:pt x="12605" y="1182"/>
                </a:lnTo>
                <a:lnTo>
                  <a:pt x="11817" y="1707"/>
                </a:lnTo>
                <a:lnTo>
                  <a:pt x="10110" y="2889"/>
                </a:lnTo>
                <a:lnTo>
                  <a:pt x="8666" y="4333"/>
                </a:lnTo>
                <a:lnTo>
                  <a:pt x="7222" y="5909"/>
                </a:lnTo>
                <a:lnTo>
                  <a:pt x="5909" y="7484"/>
                </a:lnTo>
                <a:lnTo>
                  <a:pt x="4727" y="9191"/>
                </a:lnTo>
                <a:lnTo>
                  <a:pt x="3677" y="10898"/>
                </a:lnTo>
                <a:lnTo>
                  <a:pt x="2758" y="12605"/>
                </a:lnTo>
                <a:lnTo>
                  <a:pt x="1314" y="15625"/>
                </a:lnTo>
                <a:lnTo>
                  <a:pt x="394" y="17725"/>
                </a:lnTo>
                <a:lnTo>
                  <a:pt x="1" y="18513"/>
                </a:lnTo>
                <a:lnTo>
                  <a:pt x="68275" y="18513"/>
                </a:lnTo>
                <a:lnTo>
                  <a:pt x="67093" y="17069"/>
                </a:lnTo>
                <a:lnTo>
                  <a:pt x="66043" y="15887"/>
                </a:lnTo>
                <a:lnTo>
                  <a:pt x="64861" y="14968"/>
                </a:lnTo>
                <a:lnTo>
                  <a:pt x="63679" y="14312"/>
                </a:lnTo>
                <a:lnTo>
                  <a:pt x="62498" y="13918"/>
                </a:lnTo>
                <a:lnTo>
                  <a:pt x="61447" y="13655"/>
                </a:lnTo>
                <a:lnTo>
                  <a:pt x="60266" y="13524"/>
                </a:lnTo>
                <a:lnTo>
                  <a:pt x="59215" y="13524"/>
                </a:lnTo>
                <a:lnTo>
                  <a:pt x="58165" y="13655"/>
                </a:lnTo>
                <a:lnTo>
                  <a:pt x="57377" y="13918"/>
                </a:lnTo>
                <a:lnTo>
                  <a:pt x="55802" y="14312"/>
                </a:lnTo>
                <a:lnTo>
                  <a:pt x="54751" y="14837"/>
                </a:lnTo>
                <a:lnTo>
                  <a:pt x="54489" y="14968"/>
                </a:lnTo>
                <a:lnTo>
                  <a:pt x="53570" y="13524"/>
                </a:lnTo>
                <a:lnTo>
                  <a:pt x="52519" y="12079"/>
                </a:lnTo>
                <a:lnTo>
                  <a:pt x="51206" y="10373"/>
                </a:lnTo>
                <a:lnTo>
                  <a:pt x="49631" y="8666"/>
                </a:lnTo>
                <a:lnTo>
                  <a:pt x="48712" y="8009"/>
                </a:lnTo>
                <a:lnTo>
                  <a:pt x="47793" y="7222"/>
                </a:lnTo>
                <a:lnTo>
                  <a:pt x="46742" y="6696"/>
                </a:lnTo>
                <a:lnTo>
                  <a:pt x="45823" y="6171"/>
                </a:lnTo>
                <a:lnTo>
                  <a:pt x="44773" y="5909"/>
                </a:lnTo>
                <a:lnTo>
                  <a:pt x="43591" y="5777"/>
                </a:lnTo>
                <a:lnTo>
                  <a:pt x="42541" y="5909"/>
                </a:lnTo>
                <a:lnTo>
                  <a:pt x="41490" y="6171"/>
                </a:lnTo>
                <a:lnTo>
                  <a:pt x="40309" y="6434"/>
                </a:lnTo>
                <a:lnTo>
                  <a:pt x="39258" y="6959"/>
                </a:lnTo>
                <a:lnTo>
                  <a:pt x="37026" y="8009"/>
                </a:lnTo>
                <a:lnTo>
                  <a:pt x="35057" y="9322"/>
                </a:lnTo>
                <a:lnTo>
                  <a:pt x="33350" y="10504"/>
                </a:lnTo>
                <a:lnTo>
                  <a:pt x="32037" y="11686"/>
                </a:lnTo>
                <a:lnTo>
                  <a:pt x="30855" y="12736"/>
                </a:lnTo>
                <a:lnTo>
                  <a:pt x="30724" y="12211"/>
                </a:lnTo>
                <a:lnTo>
                  <a:pt x="30199" y="10767"/>
                </a:lnTo>
                <a:lnTo>
                  <a:pt x="29280" y="8666"/>
                </a:lnTo>
                <a:lnTo>
                  <a:pt x="28623" y="7615"/>
                </a:lnTo>
                <a:lnTo>
                  <a:pt x="27967" y="6434"/>
                </a:lnTo>
                <a:lnTo>
                  <a:pt x="27048" y="5252"/>
                </a:lnTo>
                <a:lnTo>
                  <a:pt x="26129" y="4070"/>
                </a:lnTo>
                <a:lnTo>
                  <a:pt x="24947" y="3020"/>
                </a:lnTo>
                <a:lnTo>
                  <a:pt x="23765" y="1970"/>
                </a:lnTo>
                <a:lnTo>
                  <a:pt x="22321" y="1182"/>
                </a:lnTo>
                <a:lnTo>
                  <a:pt x="20745" y="525"/>
                </a:lnTo>
                <a:lnTo>
                  <a:pt x="19039" y="131"/>
                </a:lnTo>
                <a:lnTo>
                  <a:pt x="1720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 name="Google Shape;134;p15"/>
          <p:cNvSpPr/>
          <p:nvPr/>
        </p:nvSpPr>
        <p:spPr>
          <a:xfrm>
            <a:off x="7846831" y="540000"/>
            <a:ext cx="577180" cy="185278"/>
          </a:xfrm>
          <a:custGeom>
            <a:avLst/>
            <a:gdLst/>
            <a:ahLst/>
            <a:cxnLst/>
            <a:rect l="l" t="t" r="r" b="b"/>
            <a:pathLst>
              <a:path w="31906" h="10242" extrusionOk="0">
                <a:moveTo>
                  <a:pt x="12736" y="1"/>
                </a:moveTo>
                <a:lnTo>
                  <a:pt x="11686" y="132"/>
                </a:lnTo>
                <a:lnTo>
                  <a:pt x="10636" y="394"/>
                </a:lnTo>
                <a:lnTo>
                  <a:pt x="9454" y="920"/>
                </a:lnTo>
                <a:lnTo>
                  <a:pt x="8404" y="1576"/>
                </a:lnTo>
                <a:lnTo>
                  <a:pt x="7353" y="2364"/>
                </a:lnTo>
                <a:lnTo>
                  <a:pt x="6303" y="3283"/>
                </a:lnTo>
                <a:lnTo>
                  <a:pt x="4202" y="5121"/>
                </a:lnTo>
                <a:lnTo>
                  <a:pt x="2495" y="6959"/>
                </a:lnTo>
                <a:lnTo>
                  <a:pt x="1182" y="8666"/>
                </a:lnTo>
                <a:lnTo>
                  <a:pt x="1" y="10242"/>
                </a:lnTo>
                <a:lnTo>
                  <a:pt x="31906" y="10242"/>
                </a:lnTo>
                <a:lnTo>
                  <a:pt x="31774" y="9454"/>
                </a:lnTo>
                <a:lnTo>
                  <a:pt x="31512" y="8535"/>
                </a:lnTo>
                <a:lnTo>
                  <a:pt x="31118" y="7485"/>
                </a:lnTo>
                <a:lnTo>
                  <a:pt x="30593" y="6434"/>
                </a:lnTo>
                <a:lnTo>
                  <a:pt x="29805" y="5384"/>
                </a:lnTo>
                <a:lnTo>
                  <a:pt x="29411" y="4990"/>
                </a:lnTo>
                <a:lnTo>
                  <a:pt x="28886" y="4596"/>
                </a:lnTo>
                <a:lnTo>
                  <a:pt x="28229" y="4333"/>
                </a:lnTo>
                <a:lnTo>
                  <a:pt x="27573" y="4202"/>
                </a:lnTo>
                <a:lnTo>
                  <a:pt x="26260" y="4202"/>
                </a:lnTo>
                <a:lnTo>
                  <a:pt x="24947" y="4333"/>
                </a:lnTo>
                <a:lnTo>
                  <a:pt x="23634" y="4727"/>
                </a:lnTo>
                <a:lnTo>
                  <a:pt x="22452" y="5252"/>
                </a:lnTo>
                <a:lnTo>
                  <a:pt x="21402" y="5909"/>
                </a:lnTo>
                <a:lnTo>
                  <a:pt x="20746" y="6303"/>
                </a:lnTo>
                <a:lnTo>
                  <a:pt x="19958" y="6828"/>
                </a:lnTo>
                <a:lnTo>
                  <a:pt x="19695" y="5778"/>
                </a:lnTo>
                <a:lnTo>
                  <a:pt x="19170" y="4727"/>
                </a:lnTo>
                <a:lnTo>
                  <a:pt x="18513" y="3414"/>
                </a:lnTo>
                <a:lnTo>
                  <a:pt x="17463" y="2101"/>
                </a:lnTo>
                <a:lnTo>
                  <a:pt x="16938" y="1576"/>
                </a:lnTo>
                <a:lnTo>
                  <a:pt x="16281" y="1051"/>
                </a:lnTo>
                <a:lnTo>
                  <a:pt x="15494" y="657"/>
                </a:lnTo>
                <a:lnTo>
                  <a:pt x="14706" y="263"/>
                </a:lnTo>
                <a:lnTo>
                  <a:pt x="1378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35" name="Google Shape;135;p15"/>
          <p:cNvGrpSpPr/>
          <p:nvPr/>
        </p:nvGrpSpPr>
        <p:grpSpPr>
          <a:xfrm>
            <a:off x="519429" y="3023292"/>
            <a:ext cx="1209180" cy="2227826"/>
            <a:chOff x="983825" y="1436200"/>
            <a:chExt cx="1562450" cy="2878700"/>
          </a:xfrm>
        </p:grpSpPr>
        <p:sp>
          <p:nvSpPr>
            <p:cNvPr id="136" name="Google Shape;136;p15"/>
            <p:cNvSpPr/>
            <p:nvPr/>
          </p:nvSpPr>
          <p:spPr>
            <a:xfrm>
              <a:off x="1321900" y="2352000"/>
              <a:ext cx="1224375" cy="1214525"/>
            </a:xfrm>
            <a:custGeom>
              <a:avLst/>
              <a:gdLst/>
              <a:ahLst/>
              <a:cxnLst/>
              <a:rect l="l" t="t" r="r" b="b"/>
              <a:pathLst>
                <a:path w="48975" h="48581" extrusionOk="0">
                  <a:moveTo>
                    <a:pt x="30461" y="0"/>
                  </a:moveTo>
                  <a:lnTo>
                    <a:pt x="29411" y="132"/>
                  </a:lnTo>
                  <a:lnTo>
                    <a:pt x="28492" y="263"/>
                  </a:lnTo>
                  <a:lnTo>
                    <a:pt x="27573" y="394"/>
                  </a:lnTo>
                  <a:lnTo>
                    <a:pt x="26654" y="788"/>
                  </a:lnTo>
                  <a:lnTo>
                    <a:pt x="25866" y="1182"/>
                  </a:lnTo>
                  <a:lnTo>
                    <a:pt x="25078" y="1576"/>
                  </a:lnTo>
                  <a:lnTo>
                    <a:pt x="23634" y="2626"/>
                  </a:lnTo>
                  <a:lnTo>
                    <a:pt x="22452" y="3939"/>
                  </a:lnTo>
                  <a:lnTo>
                    <a:pt x="21402" y="5252"/>
                  </a:lnTo>
                  <a:lnTo>
                    <a:pt x="20483" y="6696"/>
                  </a:lnTo>
                  <a:lnTo>
                    <a:pt x="19695" y="8272"/>
                  </a:lnTo>
                  <a:lnTo>
                    <a:pt x="19039" y="9848"/>
                  </a:lnTo>
                  <a:lnTo>
                    <a:pt x="18645" y="11292"/>
                  </a:lnTo>
                  <a:lnTo>
                    <a:pt x="17857" y="13918"/>
                  </a:lnTo>
                  <a:lnTo>
                    <a:pt x="17594" y="15756"/>
                  </a:lnTo>
                  <a:lnTo>
                    <a:pt x="17463" y="16412"/>
                  </a:lnTo>
                  <a:lnTo>
                    <a:pt x="17069" y="16412"/>
                  </a:lnTo>
                  <a:lnTo>
                    <a:pt x="16150" y="16150"/>
                  </a:lnTo>
                  <a:lnTo>
                    <a:pt x="14443" y="16019"/>
                  </a:lnTo>
                  <a:lnTo>
                    <a:pt x="13524" y="16150"/>
                  </a:lnTo>
                  <a:lnTo>
                    <a:pt x="12474" y="16281"/>
                  </a:lnTo>
                  <a:lnTo>
                    <a:pt x="11292" y="16544"/>
                  </a:lnTo>
                  <a:lnTo>
                    <a:pt x="10110" y="17069"/>
                  </a:lnTo>
                  <a:lnTo>
                    <a:pt x="8929" y="17725"/>
                  </a:lnTo>
                  <a:lnTo>
                    <a:pt x="7616" y="18513"/>
                  </a:lnTo>
                  <a:lnTo>
                    <a:pt x="6303" y="19695"/>
                  </a:lnTo>
                  <a:lnTo>
                    <a:pt x="4990" y="21008"/>
                  </a:lnTo>
                  <a:lnTo>
                    <a:pt x="3808" y="22715"/>
                  </a:lnTo>
                  <a:lnTo>
                    <a:pt x="2495" y="24684"/>
                  </a:lnTo>
                  <a:lnTo>
                    <a:pt x="1445" y="26916"/>
                  </a:lnTo>
                  <a:lnTo>
                    <a:pt x="657" y="28886"/>
                  </a:lnTo>
                  <a:lnTo>
                    <a:pt x="132" y="30855"/>
                  </a:lnTo>
                  <a:lnTo>
                    <a:pt x="1" y="32693"/>
                  </a:lnTo>
                  <a:lnTo>
                    <a:pt x="132" y="34400"/>
                  </a:lnTo>
                  <a:lnTo>
                    <a:pt x="394" y="35844"/>
                  </a:lnTo>
                  <a:lnTo>
                    <a:pt x="920" y="37157"/>
                  </a:lnTo>
                  <a:lnTo>
                    <a:pt x="1707" y="38339"/>
                  </a:lnTo>
                  <a:lnTo>
                    <a:pt x="2495" y="39389"/>
                  </a:lnTo>
                  <a:lnTo>
                    <a:pt x="3546" y="40177"/>
                  </a:lnTo>
                  <a:lnTo>
                    <a:pt x="4596" y="40702"/>
                  </a:lnTo>
                  <a:lnTo>
                    <a:pt x="5909" y="40965"/>
                  </a:lnTo>
                  <a:lnTo>
                    <a:pt x="7091" y="41096"/>
                  </a:lnTo>
                  <a:lnTo>
                    <a:pt x="8404" y="40834"/>
                  </a:lnTo>
                  <a:lnTo>
                    <a:pt x="9717" y="40440"/>
                  </a:lnTo>
                  <a:lnTo>
                    <a:pt x="11029" y="39652"/>
                  </a:lnTo>
                  <a:lnTo>
                    <a:pt x="11292" y="40177"/>
                  </a:lnTo>
                  <a:lnTo>
                    <a:pt x="11949" y="41359"/>
                  </a:lnTo>
                  <a:lnTo>
                    <a:pt x="13262" y="43066"/>
                  </a:lnTo>
                  <a:lnTo>
                    <a:pt x="14049" y="43985"/>
                  </a:lnTo>
                  <a:lnTo>
                    <a:pt x="14968" y="44904"/>
                  </a:lnTo>
                  <a:lnTo>
                    <a:pt x="16019" y="45823"/>
                  </a:lnTo>
                  <a:lnTo>
                    <a:pt x="17200" y="46611"/>
                  </a:lnTo>
                  <a:lnTo>
                    <a:pt x="18513" y="47398"/>
                  </a:lnTo>
                  <a:lnTo>
                    <a:pt x="19958" y="47924"/>
                  </a:lnTo>
                  <a:lnTo>
                    <a:pt x="21533" y="48449"/>
                  </a:lnTo>
                  <a:lnTo>
                    <a:pt x="23240" y="48580"/>
                  </a:lnTo>
                  <a:lnTo>
                    <a:pt x="24947" y="48580"/>
                  </a:lnTo>
                  <a:lnTo>
                    <a:pt x="26916" y="48186"/>
                  </a:lnTo>
                  <a:lnTo>
                    <a:pt x="28755" y="47661"/>
                  </a:lnTo>
                  <a:lnTo>
                    <a:pt x="30461" y="47005"/>
                  </a:lnTo>
                  <a:lnTo>
                    <a:pt x="32037" y="46217"/>
                  </a:lnTo>
                  <a:lnTo>
                    <a:pt x="33350" y="45298"/>
                  </a:lnTo>
                  <a:lnTo>
                    <a:pt x="34532" y="44379"/>
                  </a:lnTo>
                  <a:lnTo>
                    <a:pt x="35451" y="43460"/>
                  </a:lnTo>
                  <a:lnTo>
                    <a:pt x="36370" y="42540"/>
                  </a:lnTo>
                  <a:lnTo>
                    <a:pt x="37026" y="41621"/>
                  </a:lnTo>
                  <a:lnTo>
                    <a:pt x="38208" y="39915"/>
                  </a:lnTo>
                  <a:lnTo>
                    <a:pt x="38864" y="38470"/>
                  </a:lnTo>
                  <a:lnTo>
                    <a:pt x="39127" y="37420"/>
                  </a:lnTo>
                  <a:lnTo>
                    <a:pt x="39258" y="37026"/>
                  </a:lnTo>
                  <a:lnTo>
                    <a:pt x="40703" y="37026"/>
                  </a:lnTo>
                  <a:lnTo>
                    <a:pt x="42278" y="36895"/>
                  </a:lnTo>
                  <a:lnTo>
                    <a:pt x="43985" y="36501"/>
                  </a:lnTo>
                  <a:lnTo>
                    <a:pt x="44904" y="36238"/>
                  </a:lnTo>
                  <a:lnTo>
                    <a:pt x="45823" y="35713"/>
                  </a:lnTo>
                  <a:lnTo>
                    <a:pt x="46611" y="35319"/>
                  </a:lnTo>
                  <a:lnTo>
                    <a:pt x="47267" y="34663"/>
                  </a:lnTo>
                  <a:lnTo>
                    <a:pt x="47924" y="33875"/>
                  </a:lnTo>
                  <a:lnTo>
                    <a:pt x="48449" y="32956"/>
                  </a:lnTo>
                  <a:lnTo>
                    <a:pt x="48843" y="31905"/>
                  </a:lnTo>
                  <a:lnTo>
                    <a:pt x="48974" y="30724"/>
                  </a:lnTo>
                  <a:lnTo>
                    <a:pt x="48974" y="29411"/>
                  </a:lnTo>
                  <a:lnTo>
                    <a:pt x="48712" y="28098"/>
                  </a:lnTo>
                  <a:lnTo>
                    <a:pt x="48449" y="26785"/>
                  </a:lnTo>
                  <a:lnTo>
                    <a:pt x="48055" y="25603"/>
                  </a:lnTo>
                  <a:lnTo>
                    <a:pt x="47530" y="24422"/>
                  </a:lnTo>
                  <a:lnTo>
                    <a:pt x="47005" y="23371"/>
                  </a:lnTo>
                  <a:lnTo>
                    <a:pt x="45692" y="21402"/>
                  </a:lnTo>
                  <a:lnTo>
                    <a:pt x="44510" y="19695"/>
                  </a:lnTo>
                  <a:lnTo>
                    <a:pt x="43328" y="18513"/>
                  </a:lnTo>
                  <a:lnTo>
                    <a:pt x="42278" y="17463"/>
                  </a:lnTo>
                  <a:lnTo>
                    <a:pt x="42278" y="16675"/>
                  </a:lnTo>
                  <a:lnTo>
                    <a:pt x="42016" y="14706"/>
                  </a:lnTo>
                  <a:lnTo>
                    <a:pt x="41622" y="11817"/>
                  </a:lnTo>
                  <a:lnTo>
                    <a:pt x="41228" y="10241"/>
                  </a:lnTo>
                  <a:lnTo>
                    <a:pt x="40703" y="8666"/>
                  </a:lnTo>
                  <a:lnTo>
                    <a:pt x="40046" y="7090"/>
                  </a:lnTo>
                  <a:lnTo>
                    <a:pt x="39258" y="5515"/>
                  </a:lnTo>
                  <a:lnTo>
                    <a:pt x="38339" y="3939"/>
                  </a:lnTo>
                  <a:lnTo>
                    <a:pt x="37158" y="2626"/>
                  </a:lnTo>
                  <a:lnTo>
                    <a:pt x="36501" y="2101"/>
                  </a:lnTo>
                  <a:lnTo>
                    <a:pt x="35845" y="1576"/>
                  </a:lnTo>
                  <a:lnTo>
                    <a:pt x="35057" y="1051"/>
                  </a:lnTo>
                  <a:lnTo>
                    <a:pt x="34269" y="657"/>
                  </a:lnTo>
                  <a:lnTo>
                    <a:pt x="33481" y="394"/>
                  </a:lnTo>
                  <a:lnTo>
                    <a:pt x="32562" y="132"/>
                  </a:lnTo>
                  <a:lnTo>
                    <a:pt x="31512"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 name="Google Shape;137;p15"/>
            <p:cNvSpPr/>
            <p:nvPr/>
          </p:nvSpPr>
          <p:spPr>
            <a:xfrm>
              <a:off x="983825" y="1436200"/>
              <a:ext cx="830475" cy="2218950"/>
            </a:xfrm>
            <a:custGeom>
              <a:avLst/>
              <a:gdLst/>
              <a:ahLst/>
              <a:cxnLst/>
              <a:rect l="l" t="t" r="r" b="b"/>
              <a:pathLst>
                <a:path w="33219" h="88758" extrusionOk="0">
                  <a:moveTo>
                    <a:pt x="20614" y="0"/>
                  </a:moveTo>
                  <a:lnTo>
                    <a:pt x="19957" y="132"/>
                  </a:lnTo>
                  <a:lnTo>
                    <a:pt x="19301" y="263"/>
                  </a:lnTo>
                  <a:lnTo>
                    <a:pt x="18644" y="657"/>
                  </a:lnTo>
                  <a:lnTo>
                    <a:pt x="17856" y="1182"/>
                  </a:lnTo>
                  <a:lnTo>
                    <a:pt x="17069" y="1839"/>
                  </a:lnTo>
                  <a:lnTo>
                    <a:pt x="16281" y="2758"/>
                  </a:lnTo>
                  <a:lnTo>
                    <a:pt x="15362" y="3939"/>
                  </a:lnTo>
                  <a:lnTo>
                    <a:pt x="14443" y="5384"/>
                  </a:lnTo>
                  <a:lnTo>
                    <a:pt x="13392" y="7222"/>
                  </a:lnTo>
                  <a:lnTo>
                    <a:pt x="12342" y="9322"/>
                  </a:lnTo>
                  <a:lnTo>
                    <a:pt x="11160" y="11948"/>
                  </a:lnTo>
                  <a:lnTo>
                    <a:pt x="9979" y="14837"/>
                  </a:lnTo>
                  <a:lnTo>
                    <a:pt x="8666" y="18251"/>
                  </a:lnTo>
                  <a:lnTo>
                    <a:pt x="7221" y="22190"/>
                  </a:lnTo>
                  <a:lnTo>
                    <a:pt x="5908" y="26129"/>
                  </a:lnTo>
                  <a:lnTo>
                    <a:pt x="4858" y="29674"/>
                  </a:lnTo>
                  <a:lnTo>
                    <a:pt x="4201" y="32825"/>
                  </a:lnTo>
                  <a:lnTo>
                    <a:pt x="3676" y="35582"/>
                  </a:lnTo>
                  <a:lnTo>
                    <a:pt x="3414" y="37945"/>
                  </a:lnTo>
                  <a:lnTo>
                    <a:pt x="3414" y="39915"/>
                  </a:lnTo>
                  <a:lnTo>
                    <a:pt x="3545" y="41753"/>
                  </a:lnTo>
                  <a:lnTo>
                    <a:pt x="3676" y="43197"/>
                  </a:lnTo>
                  <a:lnTo>
                    <a:pt x="4070" y="44379"/>
                  </a:lnTo>
                  <a:lnTo>
                    <a:pt x="4333" y="45298"/>
                  </a:lnTo>
                  <a:lnTo>
                    <a:pt x="4727" y="46086"/>
                  </a:lnTo>
                  <a:lnTo>
                    <a:pt x="5121" y="46611"/>
                  </a:lnTo>
                  <a:lnTo>
                    <a:pt x="5777" y="47267"/>
                  </a:lnTo>
                  <a:lnTo>
                    <a:pt x="6171" y="47399"/>
                  </a:lnTo>
                  <a:lnTo>
                    <a:pt x="5383" y="49237"/>
                  </a:lnTo>
                  <a:lnTo>
                    <a:pt x="4595" y="51206"/>
                  </a:lnTo>
                  <a:lnTo>
                    <a:pt x="3545" y="53963"/>
                  </a:lnTo>
                  <a:lnTo>
                    <a:pt x="2626" y="56983"/>
                  </a:lnTo>
                  <a:lnTo>
                    <a:pt x="1707" y="60528"/>
                  </a:lnTo>
                  <a:lnTo>
                    <a:pt x="788" y="64205"/>
                  </a:lnTo>
                  <a:lnTo>
                    <a:pt x="263" y="68144"/>
                  </a:lnTo>
                  <a:lnTo>
                    <a:pt x="131" y="69982"/>
                  </a:lnTo>
                  <a:lnTo>
                    <a:pt x="0" y="71951"/>
                  </a:lnTo>
                  <a:lnTo>
                    <a:pt x="131" y="73789"/>
                  </a:lnTo>
                  <a:lnTo>
                    <a:pt x="263" y="75627"/>
                  </a:lnTo>
                  <a:lnTo>
                    <a:pt x="525" y="77466"/>
                  </a:lnTo>
                  <a:lnTo>
                    <a:pt x="1050" y="79172"/>
                  </a:lnTo>
                  <a:lnTo>
                    <a:pt x="1707" y="80748"/>
                  </a:lnTo>
                  <a:lnTo>
                    <a:pt x="2495" y="82324"/>
                  </a:lnTo>
                  <a:lnTo>
                    <a:pt x="3414" y="83637"/>
                  </a:lnTo>
                  <a:lnTo>
                    <a:pt x="4595" y="84950"/>
                  </a:lnTo>
                  <a:lnTo>
                    <a:pt x="5908" y="86000"/>
                  </a:lnTo>
                  <a:lnTo>
                    <a:pt x="7615" y="86919"/>
                  </a:lnTo>
                  <a:lnTo>
                    <a:pt x="9453" y="87707"/>
                  </a:lnTo>
                  <a:lnTo>
                    <a:pt x="11423" y="88232"/>
                  </a:lnTo>
                  <a:lnTo>
                    <a:pt x="13786" y="88626"/>
                  </a:lnTo>
                  <a:lnTo>
                    <a:pt x="16412" y="88757"/>
                  </a:lnTo>
                  <a:lnTo>
                    <a:pt x="19038" y="88626"/>
                  </a:lnTo>
                  <a:lnTo>
                    <a:pt x="21401" y="88232"/>
                  </a:lnTo>
                  <a:lnTo>
                    <a:pt x="23502" y="87707"/>
                  </a:lnTo>
                  <a:lnTo>
                    <a:pt x="25340" y="87050"/>
                  </a:lnTo>
                  <a:lnTo>
                    <a:pt x="26916" y="86131"/>
                  </a:lnTo>
                  <a:lnTo>
                    <a:pt x="28360" y="85081"/>
                  </a:lnTo>
                  <a:lnTo>
                    <a:pt x="29542" y="83768"/>
                  </a:lnTo>
                  <a:lnTo>
                    <a:pt x="30592" y="82455"/>
                  </a:lnTo>
                  <a:lnTo>
                    <a:pt x="31380" y="81011"/>
                  </a:lnTo>
                  <a:lnTo>
                    <a:pt x="32036" y="79435"/>
                  </a:lnTo>
                  <a:lnTo>
                    <a:pt x="32562" y="77860"/>
                  </a:lnTo>
                  <a:lnTo>
                    <a:pt x="32955" y="76153"/>
                  </a:lnTo>
                  <a:lnTo>
                    <a:pt x="33087" y="74315"/>
                  </a:lnTo>
                  <a:lnTo>
                    <a:pt x="33218" y="72476"/>
                  </a:lnTo>
                  <a:lnTo>
                    <a:pt x="33218" y="70638"/>
                  </a:lnTo>
                  <a:lnTo>
                    <a:pt x="33087" y="68800"/>
                  </a:lnTo>
                  <a:lnTo>
                    <a:pt x="32693" y="64992"/>
                  </a:lnTo>
                  <a:lnTo>
                    <a:pt x="31905" y="61447"/>
                  </a:lnTo>
                  <a:lnTo>
                    <a:pt x="31117" y="58034"/>
                  </a:lnTo>
                  <a:lnTo>
                    <a:pt x="30198" y="55014"/>
                  </a:lnTo>
                  <a:lnTo>
                    <a:pt x="29279" y="52519"/>
                  </a:lnTo>
                  <a:lnTo>
                    <a:pt x="28491" y="50550"/>
                  </a:lnTo>
                  <a:lnTo>
                    <a:pt x="27835" y="48843"/>
                  </a:lnTo>
                  <a:lnTo>
                    <a:pt x="28623" y="48186"/>
                  </a:lnTo>
                  <a:lnTo>
                    <a:pt x="29410" y="47530"/>
                  </a:lnTo>
                  <a:lnTo>
                    <a:pt x="30067" y="46873"/>
                  </a:lnTo>
                  <a:lnTo>
                    <a:pt x="30461" y="46086"/>
                  </a:lnTo>
                  <a:lnTo>
                    <a:pt x="30986" y="45167"/>
                  </a:lnTo>
                  <a:lnTo>
                    <a:pt x="31249" y="44379"/>
                  </a:lnTo>
                  <a:lnTo>
                    <a:pt x="31511" y="43460"/>
                  </a:lnTo>
                  <a:lnTo>
                    <a:pt x="31774" y="42409"/>
                  </a:lnTo>
                  <a:lnTo>
                    <a:pt x="31905" y="40440"/>
                  </a:lnTo>
                  <a:lnTo>
                    <a:pt x="31774" y="38470"/>
                  </a:lnTo>
                  <a:lnTo>
                    <a:pt x="31380" y="36370"/>
                  </a:lnTo>
                  <a:lnTo>
                    <a:pt x="30986" y="34400"/>
                  </a:lnTo>
                  <a:lnTo>
                    <a:pt x="30461" y="32431"/>
                  </a:lnTo>
                  <a:lnTo>
                    <a:pt x="29804" y="30593"/>
                  </a:lnTo>
                  <a:lnTo>
                    <a:pt x="28491" y="27310"/>
                  </a:lnTo>
                  <a:lnTo>
                    <a:pt x="27441" y="25209"/>
                  </a:lnTo>
                  <a:lnTo>
                    <a:pt x="27047" y="24422"/>
                  </a:lnTo>
                  <a:lnTo>
                    <a:pt x="27441" y="21664"/>
                  </a:lnTo>
                  <a:lnTo>
                    <a:pt x="27835" y="19038"/>
                  </a:lnTo>
                  <a:lnTo>
                    <a:pt x="27966" y="16675"/>
                  </a:lnTo>
                  <a:lnTo>
                    <a:pt x="27966" y="14312"/>
                  </a:lnTo>
                  <a:lnTo>
                    <a:pt x="27966" y="12211"/>
                  </a:lnTo>
                  <a:lnTo>
                    <a:pt x="27704" y="10110"/>
                  </a:lnTo>
                  <a:lnTo>
                    <a:pt x="27441" y="8272"/>
                  </a:lnTo>
                  <a:lnTo>
                    <a:pt x="27047" y="6565"/>
                  </a:lnTo>
                  <a:lnTo>
                    <a:pt x="26522" y="5121"/>
                  </a:lnTo>
                  <a:lnTo>
                    <a:pt x="25997" y="3808"/>
                  </a:lnTo>
                  <a:lnTo>
                    <a:pt x="25472" y="2626"/>
                  </a:lnTo>
                  <a:lnTo>
                    <a:pt x="24815" y="1707"/>
                  </a:lnTo>
                  <a:lnTo>
                    <a:pt x="24159" y="919"/>
                  </a:lnTo>
                  <a:lnTo>
                    <a:pt x="23371" y="394"/>
                  </a:lnTo>
                  <a:lnTo>
                    <a:pt x="22583"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 name="Google Shape;138;p15"/>
            <p:cNvSpPr/>
            <p:nvPr/>
          </p:nvSpPr>
          <p:spPr>
            <a:xfrm>
              <a:off x="1328475" y="2811525"/>
              <a:ext cx="141150" cy="1503375"/>
            </a:xfrm>
            <a:custGeom>
              <a:avLst/>
              <a:gdLst/>
              <a:ahLst/>
              <a:cxnLst/>
              <a:rect l="l" t="t" r="r" b="b"/>
              <a:pathLst>
                <a:path w="5646" h="60135" extrusionOk="0">
                  <a:moveTo>
                    <a:pt x="2889" y="1"/>
                  </a:moveTo>
                  <a:lnTo>
                    <a:pt x="0" y="60135"/>
                  </a:lnTo>
                  <a:lnTo>
                    <a:pt x="5646" y="60135"/>
                  </a:lnTo>
                  <a:lnTo>
                    <a:pt x="2889"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 name="Google Shape;139;p15"/>
            <p:cNvSpPr/>
            <p:nvPr/>
          </p:nvSpPr>
          <p:spPr>
            <a:xfrm>
              <a:off x="1371150" y="3133200"/>
              <a:ext cx="265900" cy="351250"/>
            </a:xfrm>
            <a:custGeom>
              <a:avLst/>
              <a:gdLst/>
              <a:ahLst/>
              <a:cxnLst/>
              <a:rect l="l" t="t" r="r" b="b"/>
              <a:pathLst>
                <a:path w="10636" h="14050" extrusionOk="0">
                  <a:moveTo>
                    <a:pt x="10635" y="1"/>
                  </a:moveTo>
                  <a:lnTo>
                    <a:pt x="0" y="12343"/>
                  </a:lnTo>
                  <a:lnTo>
                    <a:pt x="2363" y="14050"/>
                  </a:lnTo>
                  <a:lnTo>
                    <a:pt x="10635"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 name="Google Shape;140;p15"/>
            <p:cNvSpPr/>
            <p:nvPr/>
          </p:nvSpPr>
          <p:spPr>
            <a:xfrm>
              <a:off x="1952125" y="3011750"/>
              <a:ext cx="121475" cy="1303150"/>
            </a:xfrm>
            <a:custGeom>
              <a:avLst/>
              <a:gdLst/>
              <a:ahLst/>
              <a:cxnLst/>
              <a:rect l="l" t="t" r="r" b="b"/>
              <a:pathLst>
                <a:path w="4859" h="52126" extrusionOk="0">
                  <a:moveTo>
                    <a:pt x="2495" y="1"/>
                  </a:moveTo>
                  <a:lnTo>
                    <a:pt x="1" y="52126"/>
                  </a:lnTo>
                  <a:lnTo>
                    <a:pt x="4859" y="52126"/>
                  </a:lnTo>
                  <a:lnTo>
                    <a:pt x="2495"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 name="Google Shape;141;p15"/>
            <p:cNvSpPr/>
            <p:nvPr/>
          </p:nvSpPr>
          <p:spPr>
            <a:xfrm>
              <a:off x="1810975" y="3136500"/>
              <a:ext cx="226525" cy="351250"/>
            </a:xfrm>
            <a:custGeom>
              <a:avLst/>
              <a:gdLst/>
              <a:ahLst/>
              <a:cxnLst/>
              <a:rect l="l" t="t" r="r" b="b"/>
              <a:pathLst>
                <a:path w="9061" h="14050" extrusionOk="0">
                  <a:moveTo>
                    <a:pt x="1" y="0"/>
                  </a:moveTo>
                  <a:lnTo>
                    <a:pt x="7091" y="14049"/>
                  </a:lnTo>
                  <a:lnTo>
                    <a:pt x="9060" y="12736"/>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2" name="Google Shape;142;p15"/>
          <p:cNvSpPr/>
          <p:nvPr/>
        </p:nvSpPr>
        <p:spPr>
          <a:xfrm flipH="1">
            <a:off x="2027056" y="1140075"/>
            <a:ext cx="577180" cy="185278"/>
          </a:xfrm>
          <a:custGeom>
            <a:avLst/>
            <a:gdLst/>
            <a:ahLst/>
            <a:cxnLst/>
            <a:rect l="l" t="t" r="r" b="b"/>
            <a:pathLst>
              <a:path w="31906" h="10242" extrusionOk="0">
                <a:moveTo>
                  <a:pt x="12736" y="1"/>
                </a:moveTo>
                <a:lnTo>
                  <a:pt x="11686" y="132"/>
                </a:lnTo>
                <a:lnTo>
                  <a:pt x="10636" y="394"/>
                </a:lnTo>
                <a:lnTo>
                  <a:pt x="9454" y="920"/>
                </a:lnTo>
                <a:lnTo>
                  <a:pt x="8404" y="1576"/>
                </a:lnTo>
                <a:lnTo>
                  <a:pt x="7353" y="2364"/>
                </a:lnTo>
                <a:lnTo>
                  <a:pt x="6303" y="3283"/>
                </a:lnTo>
                <a:lnTo>
                  <a:pt x="4202" y="5121"/>
                </a:lnTo>
                <a:lnTo>
                  <a:pt x="2495" y="6959"/>
                </a:lnTo>
                <a:lnTo>
                  <a:pt x="1182" y="8666"/>
                </a:lnTo>
                <a:lnTo>
                  <a:pt x="1" y="10242"/>
                </a:lnTo>
                <a:lnTo>
                  <a:pt x="31906" y="10242"/>
                </a:lnTo>
                <a:lnTo>
                  <a:pt x="31774" y="9454"/>
                </a:lnTo>
                <a:lnTo>
                  <a:pt x="31512" y="8535"/>
                </a:lnTo>
                <a:lnTo>
                  <a:pt x="31118" y="7485"/>
                </a:lnTo>
                <a:lnTo>
                  <a:pt x="30593" y="6434"/>
                </a:lnTo>
                <a:lnTo>
                  <a:pt x="29805" y="5384"/>
                </a:lnTo>
                <a:lnTo>
                  <a:pt x="29411" y="4990"/>
                </a:lnTo>
                <a:lnTo>
                  <a:pt x="28886" y="4596"/>
                </a:lnTo>
                <a:lnTo>
                  <a:pt x="28229" y="4333"/>
                </a:lnTo>
                <a:lnTo>
                  <a:pt x="27573" y="4202"/>
                </a:lnTo>
                <a:lnTo>
                  <a:pt x="26260" y="4202"/>
                </a:lnTo>
                <a:lnTo>
                  <a:pt x="24947" y="4333"/>
                </a:lnTo>
                <a:lnTo>
                  <a:pt x="23634" y="4727"/>
                </a:lnTo>
                <a:lnTo>
                  <a:pt x="22452" y="5252"/>
                </a:lnTo>
                <a:lnTo>
                  <a:pt x="21402" y="5909"/>
                </a:lnTo>
                <a:lnTo>
                  <a:pt x="20746" y="6303"/>
                </a:lnTo>
                <a:lnTo>
                  <a:pt x="19958" y="6828"/>
                </a:lnTo>
                <a:lnTo>
                  <a:pt x="19695" y="5778"/>
                </a:lnTo>
                <a:lnTo>
                  <a:pt x="19170" y="4727"/>
                </a:lnTo>
                <a:lnTo>
                  <a:pt x="18513" y="3414"/>
                </a:lnTo>
                <a:lnTo>
                  <a:pt x="17463" y="2101"/>
                </a:lnTo>
                <a:lnTo>
                  <a:pt x="16938" y="1576"/>
                </a:lnTo>
                <a:lnTo>
                  <a:pt x="16281" y="1051"/>
                </a:lnTo>
                <a:lnTo>
                  <a:pt x="15494" y="657"/>
                </a:lnTo>
                <a:lnTo>
                  <a:pt x="14706" y="263"/>
                </a:lnTo>
                <a:lnTo>
                  <a:pt x="1378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 name="Google Shape;143;p15"/>
          <p:cNvSpPr/>
          <p:nvPr/>
        </p:nvSpPr>
        <p:spPr>
          <a:xfrm>
            <a:off x="7279810" y="4265877"/>
            <a:ext cx="787550" cy="333116"/>
          </a:xfrm>
          <a:custGeom>
            <a:avLst/>
            <a:gdLst/>
            <a:ahLst/>
            <a:cxnLst/>
            <a:rect l="l" t="t" r="r" b="b"/>
            <a:pathLst>
              <a:path w="46123" h="19509" extrusionOk="0">
                <a:moveTo>
                  <a:pt x="17700" y="0"/>
                </a:moveTo>
                <a:lnTo>
                  <a:pt x="16796" y="129"/>
                </a:lnTo>
                <a:lnTo>
                  <a:pt x="15892" y="517"/>
                </a:lnTo>
                <a:lnTo>
                  <a:pt x="14987" y="1034"/>
                </a:lnTo>
                <a:lnTo>
                  <a:pt x="14212" y="1809"/>
                </a:lnTo>
                <a:lnTo>
                  <a:pt x="13437" y="2713"/>
                </a:lnTo>
                <a:lnTo>
                  <a:pt x="12791" y="3618"/>
                </a:lnTo>
                <a:lnTo>
                  <a:pt x="11757" y="5685"/>
                </a:lnTo>
                <a:lnTo>
                  <a:pt x="10853" y="7881"/>
                </a:lnTo>
                <a:lnTo>
                  <a:pt x="10207" y="9690"/>
                </a:lnTo>
                <a:lnTo>
                  <a:pt x="9690" y="11498"/>
                </a:lnTo>
                <a:lnTo>
                  <a:pt x="9174" y="10982"/>
                </a:lnTo>
                <a:lnTo>
                  <a:pt x="8528" y="10465"/>
                </a:lnTo>
                <a:lnTo>
                  <a:pt x="7752" y="9948"/>
                </a:lnTo>
                <a:lnTo>
                  <a:pt x="6719" y="9560"/>
                </a:lnTo>
                <a:lnTo>
                  <a:pt x="5685" y="9431"/>
                </a:lnTo>
                <a:lnTo>
                  <a:pt x="4523" y="9431"/>
                </a:lnTo>
                <a:lnTo>
                  <a:pt x="3877" y="9690"/>
                </a:lnTo>
                <a:lnTo>
                  <a:pt x="3231" y="9948"/>
                </a:lnTo>
                <a:lnTo>
                  <a:pt x="2714" y="10336"/>
                </a:lnTo>
                <a:lnTo>
                  <a:pt x="2197" y="10982"/>
                </a:lnTo>
                <a:lnTo>
                  <a:pt x="1810" y="11498"/>
                </a:lnTo>
                <a:lnTo>
                  <a:pt x="1422" y="12273"/>
                </a:lnTo>
                <a:lnTo>
                  <a:pt x="776" y="13824"/>
                </a:lnTo>
                <a:lnTo>
                  <a:pt x="389" y="15503"/>
                </a:lnTo>
                <a:lnTo>
                  <a:pt x="259" y="16924"/>
                </a:lnTo>
                <a:lnTo>
                  <a:pt x="130" y="18216"/>
                </a:lnTo>
                <a:lnTo>
                  <a:pt x="1" y="19508"/>
                </a:lnTo>
                <a:lnTo>
                  <a:pt x="46123" y="19508"/>
                </a:lnTo>
                <a:lnTo>
                  <a:pt x="45864" y="18475"/>
                </a:lnTo>
                <a:lnTo>
                  <a:pt x="45477" y="17441"/>
                </a:lnTo>
                <a:lnTo>
                  <a:pt x="45089" y="16149"/>
                </a:lnTo>
                <a:lnTo>
                  <a:pt x="44443" y="14857"/>
                </a:lnTo>
                <a:lnTo>
                  <a:pt x="43797" y="13565"/>
                </a:lnTo>
                <a:lnTo>
                  <a:pt x="42893" y="12661"/>
                </a:lnTo>
                <a:lnTo>
                  <a:pt x="42505" y="12273"/>
                </a:lnTo>
                <a:lnTo>
                  <a:pt x="41988" y="12015"/>
                </a:lnTo>
                <a:lnTo>
                  <a:pt x="41472" y="11886"/>
                </a:lnTo>
                <a:lnTo>
                  <a:pt x="40180" y="11886"/>
                </a:lnTo>
                <a:lnTo>
                  <a:pt x="39405" y="12273"/>
                </a:lnTo>
                <a:lnTo>
                  <a:pt x="38759" y="12661"/>
                </a:lnTo>
                <a:lnTo>
                  <a:pt x="38242" y="13049"/>
                </a:lnTo>
                <a:lnTo>
                  <a:pt x="37854" y="13565"/>
                </a:lnTo>
                <a:lnTo>
                  <a:pt x="37596" y="13953"/>
                </a:lnTo>
                <a:lnTo>
                  <a:pt x="37338" y="12919"/>
                </a:lnTo>
                <a:lnTo>
                  <a:pt x="37079" y="11886"/>
                </a:lnTo>
                <a:lnTo>
                  <a:pt x="36692" y="10594"/>
                </a:lnTo>
                <a:lnTo>
                  <a:pt x="36175" y="9302"/>
                </a:lnTo>
                <a:lnTo>
                  <a:pt x="35400" y="8010"/>
                </a:lnTo>
                <a:lnTo>
                  <a:pt x="34883" y="7364"/>
                </a:lnTo>
                <a:lnTo>
                  <a:pt x="34366" y="6847"/>
                </a:lnTo>
                <a:lnTo>
                  <a:pt x="33720" y="6331"/>
                </a:lnTo>
                <a:lnTo>
                  <a:pt x="32945" y="5943"/>
                </a:lnTo>
                <a:lnTo>
                  <a:pt x="32299" y="5685"/>
                </a:lnTo>
                <a:lnTo>
                  <a:pt x="31524" y="5555"/>
                </a:lnTo>
                <a:lnTo>
                  <a:pt x="30878" y="5426"/>
                </a:lnTo>
                <a:lnTo>
                  <a:pt x="30232" y="5426"/>
                </a:lnTo>
                <a:lnTo>
                  <a:pt x="29069" y="5685"/>
                </a:lnTo>
                <a:lnTo>
                  <a:pt x="28165" y="6201"/>
                </a:lnTo>
                <a:lnTo>
                  <a:pt x="27261" y="6718"/>
                </a:lnTo>
                <a:lnTo>
                  <a:pt x="26615" y="7235"/>
                </a:lnTo>
                <a:lnTo>
                  <a:pt x="26098" y="7881"/>
                </a:lnTo>
                <a:lnTo>
                  <a:pt x="25581" y="6589"/>
                </a:lnTo>
                <a:lnTo>
                  <a:pt x="24935" y="5426"/>
                </a:lnTo>
                <a:lnTo>
                  <a:pt x="23902" y="3876"/>
                </a:lnTo>
                <a:lnTo>
                  <a:pt x="22739" y="2455"/>
                </a:lnTo>
                <a:lnTo>
                  <a:pt x="22093" y="1809"/>
                </a:lnTo>
                <a:lnTo>
                  <a:pt x="21318" y="1292"/>
                </a:lnTo>
                <a:lnTo>
                  <a:pt x="20543" y="775"/>
                </a:lnTo>
                <a:lnTo>
                  <a:pt x="19638" y="388"/>
                </a:lnTo>
                <a:lnTo>
                  <a:pt x="18734" y="129"/>
                </a:lnTo>
                <a:lnTo>
                  <a:pt x="1770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 name="Google Shape;144;p15"/>
          <p:cNvSpPr/>
          <p:nvPr/>
        </p:nvSpPr>
        <p:spPr>
          <a:xfrm>
            <a:off x="7987193" y="4415496"/>
            <a:ext cx="436796" cy="185315"/>
          </a:xfrm>
          <a:custGeom>
            <a:avLst/>
            <a:gdLst/>
            <a:ahLst/>
            <a:cxnLst/>
            <a:rect l="l" t="t" r="r" b="b"/>
            <a:pathLst>
              <a:path w="25581" h="10853" extrusionOk="0">
                <a:moveTo>
                  <a:pt x="12403" y="0"/>
                </a:moveTo>
                <a:lnTo>
                  <a:pt x="11498" y="129"/>
                </a:lnTo>
                <a:lnTo>
                  <a:pt x="10723" y="388"/>
                </a:lnTo>
                <a:lnTo>
                  <a:pt x="10077" y="646"/>
                </a:lnTo>
                <a:lnTo>
                  <a:pt x="9560" y="1163"/>
                </a:lnTo>
                <a:lnTo>
                  <a:pt x="8915" y="1680"/>
                </a:lnTo>
                <a:lnTo>
                  <a:pt x="8527" y="2196"/>
                </a:lnTo>
                <a:lnTo>
                  <a:pt x="7752" y="3488"/>
                </a:lnTo>
                <a:lnTo>
                  <a:pt x="7235" y="4780"/>
                </a:lnTo>
                <a:lnTo>
                  <a:pt x="6847" y="5943"/>
                </a:lnTo>
                <a:lnTo>
                  <a:pt x="6718" y="6976"/>
                </a:lnTo>
                <a:lnTo>
                  <a:pt x="6331" y="6589"/>
                </a:lnTo>
                <a:lnTo>
                  <a:pt x="5814" y="6201"/>
                </a:lnTo>
                <a:lnTo>
                  <a:pt x="5297" y="5943"/>
                </a:lnTo>
                <a:lnTo>
                  <a:pt x="4780" y="5814"/>
                </a:lnTo>
                <a:lnTo>
                  <a:pt x="4264" y="5685"/>
                </a:lnTo>
                <a:lnTo>
                  <a:pt x="3747" y="5685"/>
                </a:lnTo>
                <a:lnTo>
                  <a:pt x="3230" y="5814"/>
                </a:lnTo>
                <a:lnTo>
                  <a:pt x="2584" y="6072"/>
                </a:lnTo>
                <a:lnTo>
                  <a:pt x="2197" y="6201"/>
                </a:lnTo>
                <a:lnTo>
                  <a:pt x="1809" y="6460"/>
                </a:lnTo>
                <a:lnTo>
                  <a:pt x="1163" y="7235"/>
                </a:lnTo>
                <a:lnTo>
                  <a:pt x="646" y="8010"/>
                </a:lnTo>
                <a:lnTo>
                  <a:pt x="388" y="8785"/>
                </a:lnTo>
                <a:lnTo>
                  <a:pt x="259" y="9560"/>
                </a:lnTo>
                <a:lnTo>
                  <a:pt x="129" y="10206"/>
                </a:lnTo>
                <a:lnTo>
                  <a:pt x="0" y="10852"/>
                </a:lnTo>
                <a:lnTo>
                  <a:pt x="25580" y="10852"/>
                </a:lnTo>
                <a:lnTo>
                  <a:pt x="25580" y="9948"/>
                </a:lnTo>
                <a:lnTo>
                  <a:pt x="25451" y="8914"/>
                </a:lnTo>
                <a:lnTo>
                  <a:pt x="25322" y="7881"/>
                </a:lnTo>
                <a:lnTo>
                  <a:pt x="24934" y="6718"/>
                </a:lnTo>
                <a:lnTo>
                  <a:pt x="24418" y="5685"/>
                </a:lnTo>
                <a:lnTo>
                  <a:pt x="24159" y="5297"/>
                </a:lnTo>
                <a:lnTo>
                  <a:pt x="23772" y="4909"/>
                </a:lnTo>
                <a:lnTo>
                  <a:pt x="23384" y="4651"/>
                </a:lnTo>
                <a:lnTo>
                  <a:pt x="22996" y="4522"/>
                </a:lnTo>
                <a:lnTo>
                  <a:pt x="22092" y="4522"/>
                </a:lnTo>
                <a:lnTo>
                  <a:pt x="21317" y="4651"/>
                </a:lnTo>
                <a:lnTo>
                  <a:pt x="20671" y="4909"/>
                </a:lnTo>
                <a:lnTo>
                  <a:pt x="20154" y="5168"/>
                </a:lnTo>
                <a:lnTo>
                  <a:pt x="19508" y="5814"/>
                </a:lnTo>
                <a:lnTo>
                  <a:pt x="19250" y="6072"/>
                </a:lnTo>
                <a:lnTo>
                  <a:pt x="18862" y="5168"/>
                </a:lnTo>
                <a:lnTo>
                  <a:pt x="18346" y="4134"/>
                </a:lnTo>
                <a:lnTo>
                  <a:pt x="17570" y="3101"/>
                </a:lnTo>
                <a:lnTo>
                  <a:pt x="16537" y="1938"/>
                </a:lnTo>
                <a:lnTo>
                  <a:pt x="16020" y="1421"/>
                </a:lnTo>
                <a:lnTo>
                  <a:pt x="15374" y="1034"/>
                </a:lnTo>
                <a:lnTo>
                  <a:pt x="14728" y="646"/>
                </a:lnTo>
                <a:lnTo>
                  <a:pt x="13953" y="258"/>
                </a:lnTo>
                <a:lnTo>
                  <a:pt x="13178" y="129"/>
                </a:lnTo>
                <a:lnTo>
                  <a:pt x="1240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able of contents">
  <p:cSld name="CUSTOM_1_1">
    <p:spTree>
      <p:nvGrpSpPr>
        <p:cNvPr id="145" name="Shape 145"/>
        <p:cNvGrpSpPr/>
        <p:nvPr/>
      </p:nvGrpSpPr>
      <p:grpSpPr>
        <a:xfrm>
          <a:off x="0" y="0"/>
          <a:ext cx="0" cy="0"/>
          <a:chOff x="0" y="0"/>
          <a:chExt cx="0" cy="0"/>
        </a:xfrm>
      </p:grpSpPr>
      <p:sp>
        <p:nvSpPr>
          <p:cNvPr id="146" name="Google Shape;146;p16"/>
          <p:cNvSpPr/>
          <p:nvPr/>
        </p:nvSpPr>
        <p:spPr>
          <a:xfrm>
            <a:off x="3639450" y="2637525"/>
            <a:ext cx="1865100" cy="1545300"/>
          </a:xfrm>
          <a:prstGeom prst="roundRect">
            <a:avLst>
              <a:gd name="adj" fmla="val 9903"/>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 name="Google Shape;147;p16"/>
          <p:cNvSpPr/>
          <p:nvPr/>
        </p:nvSpPr>
        <p:spPr>
          <a:xfrm>
            <a:off x="687275" y="937175"/>
            <a:ext cx="1556750" cy="503075"/>
          </a:xfrm>
          <a:custGeom>
            <a:avLst/>
            <a:gdLst/>
            <a:ahLst/>
            <a:cxnLst/>
            <a:rect l="l" t="t" r="r" b="b"/>
            <a:pathLst>
              <a:path w="62270" h="20123" extrusionOk="0">
                <a:moveTo>
                  <a:pt x="26194" y="1"/>
                </a:moveTo>
                <a:lnTo>
                  <a:pt x="25122" y="120"/>
                </a:lnTo>
                <a:lnTo>
                  <a:pt x="24051" y="239"/>
                </a:lnTo>
                <a:lnTo>
                  <a:pt x="22979" y="477"/>
                </a:lnTo>
                <a:lnTo>
                  <a:pt x="22027" y="715"/>
                </a:lnTo>
                <a:lnTo>
                  <a:pt x="21074" y="1191"/>
                </a:lnTo>
                <a:lnTo>
                  <a:pt x="20241" y="1549"/>
                </a:lnTo>
                <a:lnTo>
                  <a:pt x="18455" y="2739"/>
                </a:lnTo>
                <a:lnTo>
                  <a:pt x="16788" y="3930"/>
                </a:lnTo>
                <a:lnTo>
                  <a:pt x="15359" y="5359"/>
                </a:lnTo>
                <a:lnTo>
                  <a:pt x="13930" y="6906"/>
                </a:lnTo>
                <a:lnTo>
                  <a:pt x="12740" y="8454"/>
                </a:lnTo>
                <a:lnTo>
                  <a:pt x="11668" y="9883"/>
                </a:lnTo>
                <a:lnTo>
                  <a:pt x="9882" y="12621"/>
                </a:lnTo>
                <a:lnTo>
                  <a:pt x="8930" y="14526"/>
                </a:lnTo>
                <a:lnTo>
                  <a:pt x="8572" y="15360"/>
                </a:lnTo>
                <a:lnTo>
                  <a:pt x="7025" y="15479"/>
                </a:lnTo>
                <a:lnTo>
                  <a:pt x="5715" y="15717"/>
                </a:lnTo>
                <a:lnTo>
                  <a:pt x="4524" y="16074"/>
                </a:lnTo>
                <a:lnTo>
                  <a:pt x="3572" y="16431"/>
                </a:lnTo>
                <a:lnTo>
                  <a:pt x="2738" y="16789"/>
                </a:lnTo>
                <a:lnTo>
                  <a:pt x="2024" y="17146"/>
                </a:lnTo>
                <a:lnTo>
                  <a:pt x="1429" y="17622"/>
                </a:lnTo>
                <a:lnTo>
                  <a:pt x="1072" y="17979"/>
                </a:lnTo>
                <a:lnTo>
                  <a:pt x="357" y="18813"/>
                </a:lnTo>
                <a:lnTo>
                  <a:pt x="119" y="19408"/>
                </a:lnTo>
                <a:lnTo>
                  <a:pt x="0" y="19884"/>
                </a:lnTo>
                <a:lnTo>
                  <a:pt x="0" y="20122"/>
                </a:lnTo>
                <a:lnTo>
                  <a:pt x="62270" y="20122"/>
                </a:lnTo>
                <a:lnTo>
                  <a:pt x="62151" y="19646"/>
                </a:lnTo>
                <a:lnTo>
                  <a:pt x="61912" y="19170"/>
                </a:lnTo>
                <a:lnTo>
                  <a:pt x="61198" y="18456"/>
                </a:lnTo>
                <a:lnTo>
                  <a:pt x="60246" y="17622"/>
                </a:lnTo>
                <a:lnTo>
                  <a:pt x="59293" y="17027"/>
                </a:lnTo>
                <a:lnTo>
                  <a:pt x="57626" y="15955"/>
                </a:lnTo>
                <a:lnTo>
                  <a:pt x="56912" y="15598"/>
                </a:lnTo>
                <a:lnTo>
                  <a:pt x="56436" y="14169"/>
                </a:lnTo>
                <a:lnTo>
                  <a:pt x="55840" y="12741"/>
                </a:lnTo>
                <a:lnTo>
                  <a:pt x="55007" y="11074"/>
                </a:lnTo>
                <a:lnTo>
                  <a:pt x="53935" y="9288"/>
                </a:lnTo>
                <a:lnTo>
                  <a:pt x="53459" y="8454"/>
                </a:lnTo>
                <a:lnTo>
                  <a:pt x="52745" y="7621"/>
                </a:lnTo>
                <a:lnTo>
                  <a:pt x="52030" y="6906"/>
                </a:lnTo>
                <a:lnTo>
                  <a:pt x="51316" y="6311"/>
                </a:lnTo>
                <a:lnTo>
                  <a:pt x="50602" y="5835"/>
                </a:lnTo>
                <a:lnTo>
                  <a:pt x="49768" y="5478"/>
                </a:lnTo>
                <a:lnTo>
                  <a:pt x="48935" y="5240"/>
                </a:lnTo>
                <a:lnTo>
                  <a:pt x="47982" y="5240"/>
                </a:lnTo>
                <a:lnTo>
                  <a:pt x="47149" y="5478"/>
                </a:lnTo>
                <a:lnTo>
                  <a:pt x="46196" y="5835"/>
                </a:lnTo>
                <a:lnTo>
                  <a:pt x="45363" y="6192"/>
                </a:lnTo>
                <a:lnTo>
                  <a:pt x="44529" y="6787"/>
                </a:lnTo>
                <a:lnTo>
                  <a:pt x="42982" y="8097"/>
                </a:lnTo>
                <a:lnTo>
                  <a:pt x="41672" y="9407"/>
                </a:lnTo>
                <a:lnTo>
                  <a:pt x="40600" y="10716"/>
                </a:lnTo>
                <a:lnTo>
                  <a:pt x="39648" y="11907"/>
                </a:lnTo>
                <a:lnTo>
                  <a:pt x="38933" y="10359"/>
                </a:lnTo>
                <a:lnTo>
                  <a:pt x="37981" y="8573"/>
                </a:lnTo>
                <a:lnTo>
                  <a:pt x="36790" y="6668"/>
                </a:lnTo>
                <a:lnTo>
                  <a:pt x="35957" y="5597"/>
                </a:lnTo>
                <a:lnTo>
                  <a:pt x="35123" y="4525"/>
                </a:lnTo>
                <a:lnTo>
                  <a:pt x="34290" y="3573"/>
                </a:lnTo>
                <a:lnTo>
                  <a:pt x="33218" y="2620"/>
                </a:lnTo>
                <a:lnTo>
                  <a:pt x="32147" y="1787"/>
                </a:lnTo>
                <a:lnTo>
                  <a:pt x="30956" y="1191"/>
                </a:lnTo>
                <a:lnTo>
                  <a:pt x="29647" y="596"/>
                </a:lnTo>
                <a:lnTo>
                  <a:pt x="28337" y="239"/>
                </a:lnTo>
                <a:lnTo>
                  <a:pt x="27265" y="120"/>
                </a:lnTo>
                <a:lnTo>
                  <a:pt x="26194"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 name="Google Shape;148;p16"/>
          <p:cNvSpPr/>
          <p:nvPr/>
        </p:nvSpPr>
        <p:spPr>
          <a:xfrm>
            <a:off x="1535588" y="900075"/>
            <a:ext cx="1865100" cy="1545300"/>
          </a:xfrm>
          <a:prstGeom prst="roundRect">
            <a:avLst>
              <a:gd name="adj" fmla="val 9903"/>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49" name="Google Shape;149;p16"/>
          <p:cNvGrpSpPr/>
          <p:nvPr/>
        </p:nvGrpSpPr>
        <p:grpSpPr>
          <a:xfrm>
            <a:off x="2230567" y="956873"/>
            <a:ext cx="5428545" cy="1911593"/>
            <a:chOff x="-1147850" y="1982400"/>
            <a:chExt cx="2672975" cy="1872275"/>
          </a:xfrm>
        </p:grpSpPr>
        <p:grpSp>
          <p:nvGrpSpPr>
            <p:cNvPr id="150" name="Google Shape;150;p16"/>
            <p:cNvGrpSpPr/>
            <p:nvPr/>
          </p:nvGrpSpPr>
          <p:grpSpPr>
            <a:xfrm>
              <a:off x="-1147850" y="1982400"/>
              <a:ext cx="2672975" cy="1872275"/>
              <a:chOff x="-1147850" y="1982400"/>
              <a:chExt cx="2672975" cy="1872275"/>
            </a:xfrm>
          </p:grpSpPr>
          <p:sp>
            <p:nvSpPr>
              <p:cNvPr id="151" name="Google Shape;151;p16"/>
              <p:cNvSpPr/>
              <p:nvPr/>
            </p:nvSpPr>
            <p:spPr>
              <a:xfrm>
                <a:off x="-1147850" y="1982400"/>
                <a:ext cx="2672975" cy="1872275"/>
              </a:xfrm>
              <a:custGeom>
                <a:avLst/>
                <a:gdLst/>
                <a:ahLst/>
                <a:cxnLst/>
                <a:rect l="l" t="t" r="r" b="b"/>
                <a:pathLst>
                  <a:path w="106919" h="74891" extrusionOk="0">
                    <a:moveTo>
                      <a:pt x="106680" y="0"/>
                    </a:moveTo>
                    <a:lnTo>
                      <a:pt x="105013" y="953"/>
                    </a:lnTo>
                    <a:lnTo>
                      <a:pt x="105252" y="1310"/>
                    </a:lnTo>
                    <a:lnTo>
                      <a:pt x="106918" y="358"/>
                    </a:lnTo>
                    <a:lnTo>
                      <a:pt x="106680" y="0"/>
                    </a:lnTo>
                    <a:close/>
                    <a:moveTo>
                      <a:pt x="102989" y="2263"/>
                    </a:moveTo>
                    <a:lnTo>
                      <a:pt x="101442" y="3334"/>
                    </a:lnTo>
                    <a:lnTo>
                      <a:pt x="101680" y="3691"/>
                    </a:lnTo>
                    <a:lnTo>
                      <a:pt x="101680" y="3572"/>
                    </a:lnTo>
                    <a:lnTo>
                      <a:pt x="103228" y="2620"/>
                    </a:lnTo>
                    <a:lnTo>
                      <a:pt x="102989" y="2263"/>
                    </a:lnTo>
                    <a:close/>
                    <a:moveTo>
                      <a:pt x="99537" y="4763"/>
                    </a:moveTo>
                    <a:lnTo>
                      <a:pt x="97989" y="6073"/>
                    </a:lnTo>
                    <a:lnTo>
                      <a:pt x="98227" y="6311"/>
                    </a:lnTo>
                    <a:lnTo>
                      <a:pt x="99775" y="5120"/>
                    </a:lnTo>
                    <a:lnTo>
                      <a:pt x="99537" y="4763"/>
                    </a:lnTo>
                    <a:close/>
                    <a:moveTo>
                      <a:pt x="96203" y="7620"/>
                    </a:moveTo>
                    <a:lnTo>
                      <a:pt x="94893" y="8930"/>
                    </a:lnTo>
                    <a:lnTo>
                      <a:pt x="95131" y="9168"/>
                    </a:lnTo>
                    <a:lnTo>
                      <a:pt x="96441" y="7859"/>
                    </a:lnTo>
                    <a:lnTo>
                      <a:pt x="96203" y="7620"/>
                    </a:lnTo>
                    <a:close/>
                    <a:moveTo>
                      <a:pt x="93107" y="10597"/>
                    </a:moveTo>
                    <a:lnTo>
                      <a:pt x="91917" y="12026"/>
                    </a:lnTo>
                    <a:lnTo>
                      <a:pt x="92155" y="12264"/>
                    </a:lnTo>
                    <a:lnTo>
                      <a:pt x="93464" y="10835"/>
                    </a:lnTo>
                    <a:lnTo>
                      <a:pt x="93107" y="10597"/>
                    </a:lnTo>
                    <a:close/>
                    <a:moveTo>
                      <a:pt x="90250" y="13812"/>
                    </a:moveTo>
                    <a:lnTo>
                      <a:pt x="89059" y="15360"/>
                    </a:lnTo>
                    <a:lnTo>
                      <a:pt x="89338" y="15545"/>
                    </a:lnTo>
                    <a:lnTo>
                      <a:pt x="90488" y="14050"/>
                    </a:lnTo>
                    <a:lnTo>
                      <a:pt x="90250" y="13812"/>
                    </a:lnTo>
                    <a:close/>
                    <a:moveTo>
                      <a:pt x="89338" y="15545"/>
                    </a:moveTo>
                    <a:lnTo>
                      <a:pt x="89297" y="15598"/>
                    </a:lnTo>
                    <a:lnTo>
                      <a:pt x="89416" y="15598"/>
                    </a:lnTo>
                    <a:lnTo>
                      <a:pt x="89338" y="15545"/>
                    </a:lnTo>
                    <a:close/>
                    <a:moveTo>
                      <a:pt x="87630" y="17265"/>
                    </a:moveTo>
                    <a:lnTo>
                      <a:pt x="86559" y="18812"/>
                    </a:lnTo>
                    <a:lnTo>
                      <a:pt x="86797" y="19050"/>
                    </a:lnTo>
                    <a:lnTo>
                      <a:pt x="87868" y="17503"/>
                    </a:lnTo>
                    <a:lnTo>
                      <a:pt x="87630" y="17265"/>
                    </a:lnTo>
                    <a:close/>
                    <a:moveTo>
                      <a:pt x="85130" y="20836"/>
                    </a:moveTo>
                    <a:lnTo>
                      <a:pt x="84058" y="22503"/>
                    </a:lnTo>
                    <a:lnTo>
                      <a:pt x="84416" y="22622"/>
                    </a:lnTo>
                    <a:lnTo>
                      <a:pt x="85487" y="21075"/>
                    </a:lnTo>
                    <a:lnTo>
                      <a:pt x="85130" y="20836"/>
                    </a:lnTo>
                    <a:close/>
                    <a:moveTo>
                      <a:pt x="82868" y="24527"/>
                    </a:moveTo>
                    <a:lnTo>
                      <a:pt x="81915" y="26194"/>
                    </a:lnTo>
                    <a:lnTo>
                      <a:pt x="82154" y="26313"/>
                    </a:lnTo>
                    <a:lnTo>
                      <a:pt x="83106" y="24646"/>
                    </a:lnTo>
                    <a:lnTo>
                      <a:pt x="82868" y="24527"/>
                    </a:lnTo>
                    <a:close/>
                    <a:moveTo>
                      <a:pt x="80725" y="28218"/>
                    </a:moveTo>
                    <a:lnTo>
                      <a:pt x="79772" y="29885"/>
                    </a:lnTo>
                    <a:lnTo>
                      <a:pt x="80129" y="30123"/>
                    </a:lnTo>
                    <a:lnTo>
                      <a:pt x="80129" y="30004"/>
                    </a:lnTo>
                    <a:lnTo>
                      <a:pt x="80963" y="28456"/>
                    </a:lnTo>
                    <a:lnTo>
                      <a:pt x="80725" y="28218"/>
                    </a:lnTo>
                    <a:close/>
                    <a:moveTo>
                      <a:pt x="78701" y="32028"/>
                    </a:moveTo>
                    <a:lnTo>
                      <a:pt x="77748" y="33695"/>
                    </a:lnTo>
                    <a:lnTo>
                      <a:pt x="78105" y="33933"/>
                    </a:lnTo>
                    <a:lnTo>
                      <a:pt x="78105" y="33814"/>
                    </a:lnTo>
                    <a:lnTo>
                      <a:pt x="78939" y="32147"/>
                    </a:lnTo>
                    <a:lnTo>
                      <a:pt x="78701" y="32028"/>
                    </a:lnTo>
                    <a:close/>
                    <a:moveTo>
                      <a:pt x="76677" y="35838"/>
                    </a:moveTo>
                    <a:lnTo>
                      <a:pt x="75843" y="37624"/>
                    </a:lnTo>
                    <a:lnTo>
                      <a:pt x="76081" y="37743"/>
                    </a:lnTo>
                    <a:lnTo>
                      <a:pt x="77034" y="36076"/>
                    </a:lnTo>
                    <a:lnTo>
                      <a:pt x="76677" y="35838"/>
                    </a:lnTo>
                    <a:close/>
                    <a:moveTo>
                      <a:pt x="74772" y="39767"/>
                    </a:moveTo>
                    <a:lnTo>
                      <a:pt x="73819" y="41434"/>
                    </a:lnTo>
                    <a:lnTo>
                      <a:pt x="74176" y="41553"/>
                    </a:lnTo>
                    <a:lnTo>
                      <a:pt x="75010" y="39886"/>
                    </a:lnTo>
                    <a:lnTo>
                      <a:pt x="74772" y="39767"/>
                    </a:lnTo>
                    <a:close/>
                    <a:moveTo>
                      <a:pt x="72748" y="43577"/>
                    </a:moveTo>
                    <a:lnTo>
                      <a:pt x="71914" y="45244"/>
                    </a:lnTo>
                    <a:lnTo>
                      <a:pt x="72271" y="45482"/>
                    </a:lnTo>
                    <a:lnTo>
                      <a:pt x="73105" y="43696"/>
                    </a:lnTo>
                    <a:lnTo>
                      <a:pt x="72748" y="43577"/>
                    </a:lnTo>
                    <a:close/>
                    <a:moveTo>
                      <a:pt x="70843" y="47387"/>
                    </a:moveTo>
                    <a:lnTo>
                      <a:pt x="69890" y="49054"/>
                    </a:lnTo>
                    <a:lnTo>
                      <a:pt x="70247" y="49292"/>
                    </a:lnTo>
                    <a:lnTo>
                      <a:pt x="71081" y="47625"/>
                    </a:lnTo>
                    <a:lnTo>
                      <a:pt x="70843" y="47387"/>
                    </a:lnTo>
                    <a:close/>
                    <a:moveTo>
                      <a:pt x="68819" y="51197"/>
                    </a:moveTo>
                    <a:lnTo>
                      <a:pt x="67866" y="52864"/>
                    </a:lnTo>
                    <a:lnTo>
                      <a:pt x="68104" y="52983"/>
                    </a:lnTo>
                    <a:lnTo>
                      <a:pt x="69057" y="51316"/>
                    </a:lnTo>
                    <a:lnTo>
                      <a:pt x="68819" y="51197"/>
                    </a:lnTo>
                    <a:close/>
                    <a:moveTo>
                      <a:pt x="358" y="51555"/>
                    </a:moveTo>
                    <a:lnTo>
                      <a:pt x="0" y="51674"/>
                    </a:lnTo>
                    <a:lnTo>
                      <a:pt x="596" y="53460"/>
                    </a:lnTo>
                    <a:lnTo>
                      <a:pt x="834" y="53340"/>
                    </a:lnTo>
                    <a:lnTo>
                      <a:pt x="358" y="51555"/>
                    </a:lnTo>
                    <a:close/>
                    <a:moveTo>
                      <a:pt x="66556" y="54888"/>
                    </a:moveTo>
                    <a:lnTo>
                      <a:pt x="65485" y="56555"/>
                    </a:lnTo>
                    <a:lnTo>
                      <a:pt x="65842" y="56674"/>
                    </a:lnTo>
                    <a:lnTo>
                      <a:pt x="66914" y="55126"/>
                    </a:lnTo>
                    <a:lnTo>
                      <a:pt x="66556" y="54888"/>
                    </a:lnTo>
                    <a:close/>
                    <a:moveTo>
                      <a:pt x="1786" y="55603"/>
                    </a:moveTo>
                    <a:lnTo>
                      <a:pt x="1429" y="55722"/>
                    </a:lnTo>
                    <a:lnTo>
                      <a:pt x="2382" y="57508"/>
                    </a:lnTo>
                    <a:lnTo>
                      <a:pt x="2739" y="57270"/>
                    </a:lnTo>
                    <a:lnTo>
                      <a:pt x="1786" y="55603"/>
                    </a:lnTo>
                    <a:close/>
                    <a:moveTo>
                      <a:pt x="64175" y="58460"/>
                    </a:moveTo>
                    <a:lnTo>
                      <a:pt x="63104" y="60008"/>
                    </a:lnTo>
                    <a:lnTo>
                      <a:pt x="63342" y="60246"/>
                    </a:lnTo>
                    <a:lnTo>
                      <a:pt x="64532" y="58698"/>
                    </a:lnTo>
                    <a:lnTo>
                      <a:pt x="64175" y="58460"/>
                    </a:lnTo>
                    <a:close/>
                    <a:moveTo>
                      <a:pt x="3930" y="59294"/>
                    </a:moveTo>
                    <a:lnTo>
                      <a:pt x="3691" y="59532"/>
                    </a:lnTo>
                    <a:lnTo>
                      <a:pt x="4763" y="61080"/>
                    </a:lnTo>
                    <a:lnTo>
                      <a:pt x="5120" y="60841"/>
                    </a:lnTo>
                    <a:lnTo>
                      <a:pt x="3930" y="59294"/>
                    </a:lnTo>
                    <a:close/>
                    <a:moveTo>
                      <a:pt x="61556" y="61913"/>
                    </a:moveTo>
                    <a:lnTo>
                      <a:pt x="60246" y="63342"/>
                    </a:lnTo>
                    <a:lnTo>
                      <a:pt x="60484" y="63580"/>
                    </a:lnTo>
                    <a:lnTo>
                      <a:pt x="61794" y="62151"/>
                    </a:lnTo>
                    <a:lnTo>
                      <a:pt x="61556" y="61913"/>
                    </a:lnTo>
                    <a:close/>
                    <a:moveTo>
                      <a:pt x="6668" y="62627"/>
                    </a:moveTo>
                    <a:lnTo>
                      <a:pt x="6430" y="62865"/>
                    </a:lnTo>
                    <a:lnTo>
                      <a:pt x="7740" y="64294"/>
                    </a:lnTo>
                    <a:lnTo>
                      <a:pt x="7978" y="64056"/>
                    </a:lnTo>
                    <a:lnTo>
                      <a:pt x="6668" y="62627"/>
                    </a:lnTo>
                    <a:close/>
                    <a:moveTo>
                      <a:pt x="58579" y="65128"/>
                    </a:moveTo>
                    <a:lnTo>
                      <a:pt x="57150" y="66318"/>
                    </a:lnTo>
                    <a:lnTo>
                      <a:pt x="57389" y="66675"/>
                    </a:lnTo>
                    <a:lnTo>
                      <a:pt x="57389" y="66556"/>
                    </a:lnTo>
                    <a:lnTo>
                      <a:pt x="58817" y="65366"/>
                    </a:lnTo>
                    <a:lnTo>
                      <a:pt x="58579" y="65128"/>
                    </a:lnTo>
                    <a:close/>
                    <a:moveTo>
                      <a:pt x="9764" y="65604"/>
                    </a:moveTo>
                    <a:lnTo>
                      <a:pt x="9525" y="65842"/>
                    </a:lnTo>
                    <a:lnTo>
                      <a:pt x="11073" y="67152"/>
                    </a:lnTo>
                    <a:lnTo>
                      <a:pt x="11192" y="66795"/>
                    </a:lnTo>
                    <a:lnTo>
                      <a:pt x="9764" y="65604"/>
                    </a:lnTo>
                    <a:close/>
                    <a:moveTo>
                      <a:pt x="55364" y="67866"/>
                    </a:moveTo>
                    <a:lnTo>
                      <a:pt x="53817" y="68938"/>
                    </a:lnTo>
                    <a:lnTo>
                      <a:pt x="53936" y="69176"/>
                    </a:lnTo>
                    <a:lnTo>
                      <a:pt x="55603" y="68104"/>
                    </a:lnTo>
                    <a:lnTo>
                      <a:pt x="55364" y="67866"/>
                    </a:lnTo>
                    <a:close/>
                    <a:moveTo>
                      <a:pt x="13216" y="68223"/>
                    </a:moveTo>
                    <a:lnTo>
                      <a:pt x="12978" y="68461"/>
                    </a:lnTo>
                    <a:lnTo>
                      <a:pt x="14645" y="69533"/>
                    </a:lnTo>
                    <a:lnTo>
                      <a:pt x="14764" y="69176"/>
                    </a:lnTo>
                    <a:lnTo>
                      <a:pt x="13216" y="68223"/>
                    </a:lnTo>
                    <a:close/>
                    <a:moveTo>
                      <a:pt x="51793" y="70128"/>
                    </a:moveTo>
                    <a:lnTo>
                      <a:pt x="50007" y="70962"/>
                    </a:lnTo>
                    <a:lnTo>
                      <a:pt x="50245" y="71319"/>
                    </a:lnTo>
                    <a:lnTo>
                      <a:pt x="51912" y="70485"/>
                    </a:lnTo>
                    <a:lnTo>
                      <a:pt x="51793" y="70128"/>
                    </a:lnTo>
                    <a:close/>
                    <a:moveTo>
                      <a:pt x="16907" y="70366"/>
                    </a:moveTo>
                    <a:lnTo>
                      <a:pt x="16669" y="70724"/>
                    </a:lnTo>
                    <a:lnTo>
                      <a:pt x="18455" y="71557"/>
                    </a:lnTo>
                    <a:lnTo>
                      <a:pt x="18574" y="71200"/>
                    </a:lnTo>
                    <a:lnTo>
                      <a:pt x="16907" y="70366"/>
                    </a:lnTo>
                    <a:close/>
                    <a:moveTo>
                      <a:pt x="47864" y="71914"/>
                    </a:moveTo>
                    <a:lnTo>
                      <a:pt x="46078" y="72510"/>
                    </a:lnTo>
                    <a:lnTo>
                      <a:pt x="46078" y="72867"/>
                    </a:lnTo>
                    <a:lnTo>
                      <a:pt x="46197" y="72867"/>
                    </a:lnTo>
                    <a:lnTo>
                      <a:pt x="47983" y="72271"/>
                    </a:lnTo>
                    <a:lnTo>
                      <a:pt x="47864" y="71914"/>
                    </a:lnTo>
                    <a:close/>
                    <a:moveTo>
                      <a:pt x="20717" y="72152"/>
                    </a:moveTo>
                    <a:lnTo>
                      <a:pt x="20598" y="72510"/>
                    </a:lnTo>
                    <a:lnTo>
                      <a:pt x="22503" y="73105"/>
                    </a:lnTo>
                    <a:lnTo>
                      <a:pt x="22622" y="72748"/>
                    </a:lnTo>
                    <a:lnTo>
                      <a:pt x="20717" y="72152"/>
                    </a:lnTo>
                    <a:close/>
                    <a:moveTo>
                      <a:pt x="43815" y="73224"/>
                    </a:moveTo>
                    <a:lnTo>
                      <a:pt x="41910" y="73700"/>
                    </a:lnTo>
                    <a:lnTo>
                      <a:pt x="42029" y="74057"/>
                    </a:lnTo>
                    <a:lnTo>
                      <a:pt x="43815" y="73581"/>
                    </a:lnTo>
                    <a:lnTo>
                      <a:pt x="43815" y="73224"/>
                    </a:lnTo>
                    <a:close/>
                    <a:moveTo>
                      <a:pt x="24884" y="73462"/>
                    </a:moveTo>
                    <a:lnTo>
                      <a:pt x="24765" y="73819"/>
                    </a:lnTo>
                    <a:lnTo>
                      <a:pt x="26670" y="74176"/>
                    </a:lnTo>
                    <a:lnTo>
                      <a:pt x="26789" y="73819"/>
                    </a:lnTo>
                    <a:lnTo>
                      <a:pt x="24884" y="73462"/>
                    </a:lnTo>
                    <a:close/>
                    <a:moveTo>
                      <a:pt x="29171" y="74295"/>
                    </a:moveTo>
                    <a:lnTo>
                      <a:pt x="29052" y="74653"/>
                    </a:lnTo>
                    <a:lnTo>
                      <a:pt x="30957" y="74772"/>
                    </a:lnTo>
                    <a:lnTo>
                      <a:pt x="31076" y="74415"/>
                    </a:lnTo>
                    <a:lnTo>
                      <a:pt x="29171" y="74295"/>
                    </a:lnTo>
                    <a:close/>
                    <a:moveTo>
                      <a:pt x="39529" y="74176"/>
                    </a:moveTo>
                    <a:lnTo>
                      <a:pt x="37624" y="74415"/>
                    </a:lnTo>
                    <a:lnTo>
                      <a:pt x="37743" y="74772"/>
                    </a:lnTo>
                    <a:lnTo>
                      <a:pt x="39648" y="74534"/>
                    </a:lnTo>
                    <a:lnTo>
                      <a:pt x="39529" y="74176"/>
                    </a:lnTo>
                    <a:close/>
                    <a:moveTo>
                      <a:pt x="33338" y="74534"/>
                    </a:moveTo>
                    <a:lnTo>
                      <a:pt x="33338" y="74891"/>
                    </a:lnTo>
                    <a:lnTo>
                      <a:pt x="35243" y="74891"/>
                    </a:lnTo>
                    <a:lnTo>
                      <a:pt x="35243" y="74534"/>
                    </a:lnTo>
                    <a:close/>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 name="Google Shape;152;p16"/>
              <p:cNvSpPr/>
              <p:nvPr/>
            </p:nvSpPr>
            <p:spPr>
              <a:xfrm>
                <a:off x="-731125" y="3741550"/>
                <a:ext cx="47650" cy="29775"/>
              </a:xfrm>
              <a:custGeom>
                <a:avLst/>
                <a:gdLst/>
                <a:ahLst/>
                <a:cxnLst/>
                <a:rect l="l" t="t" r="r" b="b"/>
                <a:pathLst>
                  <a:path w="1906" h="1191" fill="none" extrusionOk="0">
                    <a:moveTo>
                      <a:pt x="1786" y="1191"/>
                    </a:moveTo>
                    <a:lnTo>
                      <a:pt x="1786" y="1191"/>
                    </a:lnTo>
                    <a:lnTo>
                      <a:pt x="0" y="358"/>
                    </a:lnTo>
                    <a:lnTo>
                      <a:pt x="238" y="0"/>
                    </a:lnTo>
                    <a:lnTo>
                      <a:pt x="238" y="0"/>
                    </a:lnTo>
                    <a:lnTo>
                      <a:pt x="1905" y="834"/>
                    </a:lnTo>
                    <a:lnTo>
                      <a:pt x="1786" y="1191"/>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 name="Google Shape;153;p16"/>
              <p:cNvSpPr/>
              <p:nvPr/>
            </p:nvSpPr>
            <p:spPr>
              <a:xfrm>
                <a:off x="102300" y="3735600"/>
                <a:ext cx="47650" cy="29775"/>
              </a:xfrm>
              <a:custGeom>
                <a:avLst/>
                <a:gdLst/>
                <a:ahLst/>
                <a:cxnLst/>
                <a:rect l="l" t="t" r="r" b="b"/>
                <a:pathLst>
                  <a:path w="1906" h="1191" fill="none" extrusionOk="0">
                    <a:moveTo>
                      <a:pt x="239" y="1191"/>
                    </a:moveTo>
                    <a:lnTo>
                      <a:pt x="1" y="834"/>
                    </a:lnTo>
                    <a:lnTo>
                      <a:pt x="1" y="834"/>
                    </a:lnTo>
                    <a:lnTo>
                      <a:pt x="1787" y="0"/>
                    </a:lnTo>
                    <a:lnTo>
                      <a:pt x="1906" y="357"/>
                    </a:lnTo>
                    <a:lnTo>
                      <a:pt x="1906" y="357"/>
                    </a:lnTo>
                    <a:lnTo>
                      <a:pt x="239" y="1191"/>
                    </a:lnTo>
                    <a:lnTo>
                      <a:pt x="239" y="1191"/>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 name="Google Shape;154;p16"/>
              <p:cNvSpPr/>
              <p:nvPr/>
            </p:nvSpPr>
            <p:spPr>
              <a:xfrm>
                <a:off x="-823400" y="3687975"/>
                <a:ext cx="44675" cy="32750"/>
              </a:xfrm>
              <a:custGeom>
                <a:avLst/>
                <a:gdLst/>
                <a:ahLst/>
                <a:cxnLst/>
                <a:rect l="l" t="t" r="r" b="b"/>
                <a:pathLst>
                  <a:path w="1787" h="1310" fill="none" extrusionOk="0">
                    <a:moveTo>
                      <a:pt x="1667" y="1310"/>
                    </a:moveTo>
                    <a:lnTo>
                      <a:pt x="1667" y="1310"/>
                    </a:lnTo>
                    <a:lnTo>
                      <a:pt x="0" y="238"/>
                    </a:lnTo>
                    <a:lnTo>
                      <a:pt x="238" y="0"/>
                    </a:lnTo>
                    <a:lnTo>
                      <a:pt x="238" y="0"/>
                    </a:lnTo>
                    <a:lnTo>
                      <a:pt x="1786" y="953"/>
                    </a:lnTo>
                    <a:lnTo>
                      <a:pt x="1667" y="1310"/>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 name="Google Shape;155;p16"/>
              <p:cNvSpPr/>
              <p:nvPr/>
            </p:nvSpPr>
            <p:spPr>
              <a:xfrm>
                <a:off x="197550" y="3679050"/>
                <a:ext cx="44675" cy="32750"/>
              </a:xfrm>
              <a:custGeom>
                <a:avLst/>
                <a:gdLst/>
                <a:ahLst/>
                <a:cxnLst/>
                <a:rect l="l" t="t" r="r" b="b"/>
                <a:pathLst>
                  <a:path w="1787" h="1310" fill="none" extrusionOk="0">
                    <a:moveTo>
                      <a:pt x="120" y="1310"/>
                    </a:moveTo>
                    <a:lnTo>
                      <a:pt x="1" y="1072"/>
                    </a:lnTo>
                    <a:lnTo>
                      <a:pt x="1" y="1072"/>
                    </a:lnTo>
                    <a:lnTo>
                      <a:pt x="1548" y="0"/>
                    </a:lnTo>
                    <a:lnTo>
                      <a:pt x="1787" y="238"/>
                    </a:lnTo>
                    <a:lnTo>
                      <a:pt x="1787" y="238"/>
                    </a:lnTo>
                    <a:lnTo>
                      <a:pt x="120" y="1310"/>
                    </a:lnTo>
                    <a:lnTo>
                      <a:pt x="120" y="1310"/>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 name="Google Shape;156;p16"/>
              <p:cNvSpPr/>
              <p:nvPr/>
            </p:nvSpPr>
            <p:spPr>
              <a:xfrm>
                <a:off x="-909725" y="3622475"/>
                <a:ext cx="41700" cy="38725"/>
              </a:xfrm>
              <a:custGeom>
                <a:avLst/>
                <a:gdLst/>
                <a:ahLst/>
                <a:cxnLst/>
                <a:rect l="l" t="t" r="r" b="b"/>
                <a:pathLst>
                  <a:path w="1668" h="1549" fill="none" extrusionOk="0">
                    <a:moveTo>
                      <a:pt x="1548" y="1549"/>
                    </a:moveTo>
                    <a:lnTo>
                      <a:pt x="1548" y="1549"/>
                    </a:lnTo>
                    <a:lnTo>
                      <a:pt x="0" y="239"/>
                    </a:lnTo>
                    <a:lnTo>
                      <a:pt x="239" y="1"/>
                    </a:lnTo>
                    <a:lnTo>
                      <a:pt x="239" y="1"/>
                    </a:lnTo>
                    <a:lnTo>
                      <a:pt x="1667" y="1192"/>
                    </a:lnTo>
                    <a:lnTo>
                      <a:pt x="1548" y="1549"/>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 name="Google Shape;157;p16"/>
              <p:cNvSpPr/>
              <p:nvPr/>
            </p:nvSpPr>
            <p:spPr>
              <a:xfrm>
                <a:off x="280900" y="3610575"/>
                <a:ext cx="41700" cy="38725"/>
              </a:xfrm>
              <a:custGeom>
                <a:avLst/>
                <a:gdLst/>
                <a:ahLst/>
                <a:cxnLst/>
                <a:rect l="l" t="t" r="r" b="b"/>
                <a:pathLst>
                  <a:path w="1668" h="1549" fill="none" extrusionOk="0">
                    <a:moveTo>
                      <a:pt x="239" y="1548"/>
                    </a:moveTo>
                    <a:lnTo>
                      <a:pt x="0" y="1191"/>
                    </a:lnTo>
                    <a:lnTo>
                      <a:pt x="0" y="1191"/>
                    </a:lnTo>
                    <a:lnTo>
                      <a:pt x="1429" y="1"/>
                    </a:lnTo>
                    <a:lnTo>
                      <a:pt x="1667" y="239"/>
                    </a:lnTo>
                    <a:lnTo>
                      <a:pt x="1667" y="239"/>
                    </a:lnTo>
                    <a:lnTo>
                      <a:pt x="239" y="1429"/>
                    </a:lnTo>
                    <a:lnTo>
                      <a:pt x="239" y="1548"/>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16"/>
              <p:cNvSpPr/>
              <p:nvPr/>
            </p:nvSpPr>
            <p:spPr>
              <a:xfrm>
                <a:off x="-987125" y="3548075"/>
                <a:ext cx="38725" cy="41700"/>
              </a:xfrm>
              <a:custGeom>
                <a:avLst/>
                <a:gdLst/>
                <a:ahLst/>
                <a:cxnLst/>
                <a:rect l="l" t="t" r="r" b="b"/>
                <a:pathLst>
                  <a:path w="1549" h="1668" fill="none" extrusionOk="0">
                    <a:moveTo>
                      <a:pt x="1311" y="1667"/>
                    </a:moveTo>
                    <a:lnTo>
                      <a:pt x="1311" y="1667"/>
                    </a:lnTo>
                    <a:lnTo>
                      <a:pt x="1" y="238"/>
                    </a:lnTo>
                    <a:lnTo>
                      <a:pt x="239" y="0"/>
                    </a:lnTo>
                    <a:lnTo>
                      <a:pt x="239" y="0"/>
                    </a:lnTo>
                    <a:lnTo>
                      <a:pt x="1549" y="1429"/>
                    </a:lnTo>
                    <a:lnTo>
                      <a:pt x="1311" y="1667"/>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 name="Google Shape;159;p16"/>
              <p:cNvSpPr/>
              <p:nvPr/>
            </p:nvSpPr>
            <p:spPr>
              <a:xfrm>
                <a:off x="358300" y="3530200"/>
                <a:ext cx="38700" cy="41700"/>
              </a:xfrm>
              <a:custGeom>
                <a:avLst/>
                <a:gdLst/>
                <a:ahLst/>
                <a:cxnLst/>
                <a:rect l="l" t="t" r="r" b="b"/>
                <a:pathLst>
                  <a:path w="1548" h="1668" fill="none" extrusionOk="0">
                    <a:moveTo>
                      <a:pt x="238" y="1668"/>
                    </a:moveTo>
                    <a:lnTo>
                      <a:pt x="0" y="1430"/>
                    </a:lnTo>
                    <a:lnTo>
                      <a:pt x="0" y="1430"/>
                    </a:lnTo>
                    <a:lnTo>
                      <a:pt x="1310" y="1"/>
                    </a:lnTo>
                    <a:lnTo>
                      <a:pt x="1548" y="239"/>
                    </a:lnTo>
                    <a:lnTo>
                      <a:pt x="1548" y="239"/>
                    </a:lnTo>
                    <a:lnTo>
                      <a:pt x="238" y="1668"/>
                    </a:lnTo>
                    <a:lnTo>
                      <a:pt x="238" y="1668"/>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 name="Google Shape;160;p16"/>
              <p:cNvSpPr/>
              <p:nvPr/>
            </p:nvSpPr>
            <p:spPr>
              <a:xfrm>
                <a:off x="-1055575" y="3464725"/>
                <a:ext cx="35750" cy="44675"/>
              </a:xfrm>
              <a:custGeom>
                <a:avLst/>
                <a:gdLst/>
                <a:ahLst/>
                <a:cxnLst/>
                <a:rect l="l" t="t" r="r" b="b"/>
                <a:pathLst>
                  <a:path w="1430" h="1787" fill="none" extrusionOk="0">
                    <a:moveTo>
                      <a:pt x="1072" y="1787"/>
                    </a:moveTo>
                    <a:lnTo>
                      <a:pt x="1072" y="1787"/>
                    </a:lnTo>
                    <a:lnTo>
                      <a:pt x="0" y="239"/>
                    </a:lnTo>
                    <a:lnTo>
                      <a:pt x="239" y="1"/>
                    </a:lnTo>
                    <a:lnTo>
                      <a:pt x="239" y="1"/>
                    </a:lnTo>
                    <a:lnTo>
                      <a:pt x="1429" y="1548"/>
                    </a:lnTo>
                    <a:lnTo>
                      <a:pt x="1072" y="1787"/>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 name="Google Shape;161;p16"/>
              <p:cNvSpPr/>
              <p:nvPr/>
            </p:nvSpPr>
            <p:spPr>
              <a:xfrm>
                <a:off x="429725" y="3443900"/>
                <a:ext cx="35750" cy="44675"/>
              </a:xfrm>
              <a:custGeom>
                <a:avLst/>
                <a:gdLst/>
                <a:ahLst/>
                <a:cxnLst/>
                <a:rect l="l" t="t" r="r" b="b"/>
                <a:pathLst>
                  <a:path w="1430" h="1787" fill="none" extrusionOk="0">
                    <a:moveTo>
                      <a:pt x="239" y="1786"/>
                    </a:moveTo>
                    <a:lnTo>
                      <a:pt x="1" y="1548"/>
                    </a:lnTo>
                    <a:lnTo>
                      <a:pt x="1" y="1548"/>
                    </a:lnTo>
                    <a:lnTo>
                      <a:pt x="1072" y="0"/>
                    </a:lnTo>
                    <a:lnTo>
                      <a:pt x="1429" y="238"/>
                    </a:lnTo>
                    <a:lnTo>
                      <a:pt x="1429" y="238"/>
                    </a:lnTo>
                    <a:lnTo>
                      <a:pt x="239"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 name="Google Shape;162;p16"/>
              <p:cNvSpPr/>
              <p:nvPr/>
            </p:nvSpPr>
            <p:spPr>
              <a:xfrm>
                <a:off x="-1112125" y="3372450"/>
                <a:ext cx="32750" cy="47650"/>
              </a:xfrm>
              <a:custGeom>
                <a:avLst/>
                <a:gdLst/>
                <a:ahLst/>
                <a:cxnLst/>
                <a:rect l="l" t="t" r="r" b="b"/>
                <a:pathLst>
                  <a:path w="1310" h="1906" fill="none" extrusionOk="0">
                    <a:moveTo>
                      <a:pt x="953" y="1906"/>
                    </a:moveTo>
                    <a:lnTo>
                      <a:pt x="953" y="1906"/>
                    </a:lnTo>
                    <a:lnTo>
                      <a:pt x="0" y="120"/>
                    </a:lnTo>
                    <a:lnTo>
                      <a:pt x="357" y="1"/>
                    </a:lnTo>
                    <a:lnTo>
                      <a:pt x="357" y="1"/>
                    </a:lnTo>
                    <a:lnTo>
                      <a:pt x="1310" y="1668"/>
                    </a:lnTo>
                    <a:lnTo>
                      <a:pt x="953" y="190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 name="Google Shape;163;p16"/>
              <p:cNvSpPr/>
              <p:nvPr/>
            </p:nvSpPr>
            <p:spPr>
              <a:xfrm>
                <a:off x="489250" y="3354600"/>
                <a:ext cx="35750" cy="44675"/>
              </a:xfrm>
              <a:custGeom>
                <a:avLst/>
                <a:gdLst/>
                <a:ahLst/>
                <a:cxnLst/>
                <a:rect l="l" t="t" r="r" b="b"/>
                <a:pathLst>
                  <a:path w="1430" h="1787" fill="none" extrusionOk="0">
                    <a:moveTo>
                      <a:pt x="358" y="1786"/>
                    </a:moveTo>
                    <a:lnTo>
                      <a:pt x="1" y="1667"/>
                    </a:lnTo>
                    <a:lnTo>
                      <a:pt x="1" y="1667"/>
                    </a:lnTo>
                    <a:lnTo>
                      <a:pt x="1072" y="0"/>
                    </a:lnTo>
                    <a:lnTo>
                      <a:pt x="1430" y="238"/>
                    </a:lnTo>
                    <a:lnTo>
                      <a:pt x="1430" y="238"/>
                    </a:lnTo>
                    <a:lnTo>
                      <a:pt x="358" y="1786"/>
                    </a:lnTo>
                    <a:lnTo>
                      <a:pt x="358"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 name="Google Shape;164;p16"/>
              <p:cNvSpPr/>
              <p:nvPr/>
            </p:nvSpPr>
            <p:spPr>
              <a:xfrm>
                <a:off x="-1147850" y="3271250"/>
                <a:ext cx="20850" cy="47650"/>
              </a:xfrm>
              <a:custGeom>
                <a:avLst/>
                <a:gdLst/>
                <a:ahLst/>
                <a:cxnLst/>
                <a:rect l="l" t="t" r="r" b="b"/>
                <a:pathLst>
                  <a:path w="834" h="1906" fill="none" extrusionOk="0">
                    <a:moveTo>
                      <a:pt x="596" y="1906"/>
                    </a:moveTo>
                    <a:lnTo>
                      <a:pt x="596" y="1906"/>
                    </a:lnTo>
                    <a:lnTo>
                      <a:pt x="0" y="120"/>
                    </a:lnTo>
                    <a:lnTo>
                      <a:pt x="358" y="1"/>
                    </a:lnTo>
                    <a:lnTo>
                      <a:pt x="358" y="1"/>
                    </a:lnTo>
                    <a:lnTo>
                      <a:pt x="834" y="1786"/>
                    </a:lnTo>
                    <a:lnTo>
                      <a:pt x="596" y="190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 name="Google Shape;165;p16"/>
              <p:cNvSpPr/>
              <p:nvPr/>
            </p:nvSpPr>
            <p:spPr>
              <a:xfrm>
                <a:off x="548800" y="3262325"/>
                <a:ext cx="29775" cy="44675"/>
              </a:xfrm>
              <a:custGeom>
                <a:avLst/>
                <a:gdLst/>
                <a:ahLst/>
                <a:cxnLst/>
                <a:rect l="l" t="t" r="r" b="b"/>
                <a:pathLst>
                  <a:path w="1191" h="1787" fill="none" extrusionOk="0">
                    <a:moveTo>
                      <a:pt x="238" y="1786"/>
                    </a:moveTo>
                    <a:lnTo>
                      <a:pt x="0" y="1667"/>
                    </a:lnTo>
                    <a:lnTo>
                      <a:pt x="0" y="1667"/>
                    </a:lnTo>
                    <a:lnTo>
                      <a:pt x="953" y="0"/>
                    </a:lnTo>
                    <a:lnTo>
                      <a:pt x="1191" y="119"/>
                    </a:lnTo>
                    <a:lnTo>
                      <a:pt x="1191" y="119"/>
                    </a:lnTo>
                    <a:lnTo>
                      <a:pt x="238" y="1786"/>
                    </a:lnTo>
                    <a:lnTo>
                      <a:pt x="238"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16"/>
              <p:cNvSpPr/>
              <p:nvPr/>
            </p:nvSpPr>
            <p:spPr>
              <a:xfrm>
                <a:off x="599400" y="3167075"/>
                <a:ext cx="29775" cy="47650"/>
              </a:xfrm>
              <a:custGeom>
                <a:avLst/>
                <a:gdLst/>
                <a:ahLst/>
                <a:cxnLst/>
                <a:rect l="l" t="t" r="r" b="b"/>
                <a:pathLst>
                  <a:path w="1191" h="1906" fill="none" extrusionOk="0">
                    <a:moveTo>
                      <a:pt x="357" y="1905"/>
                    </a:moveTo>
                    <a:lnTo>
                      <a:pt x="0" y="1667"/>
                    </a:lnTo>
                    <a:lnTo>
                      <a:pt x="0" y="1667"/>
                    </a:lnTo>
                    <a:lnTo>
                      <a:pt x="953" y="0"/>
                    </a:lnTo>
                    <a:lnTo>
                      <a:pt x="1191" y="238"/>
                    </a:lnTo>
                    <a:lnTo>
                      <a:pt x="357" y="1905"/>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 name="Google Shape;167;p16"/>
              <p:cNvSpPr/>
              <p:nvPr/>
            </p:nvSpPr>
            <p:spPr>
              <a:xfrm>
                <a:off x="650000" y="3071825"/>
                <a:ext cx="29775" cy="47650"/>
              </a:xfrm>
              <a:custGeom>
                <a:avLst/>
                <a:gdLst/>
                <a:ahLst/>
                <a:cxnLst/>
                <a:rect l="l" t="t" r="r" b="b"/>
                <a:pathLst>
                  <a:path w="1191" h="1906" fill="none" extrusionOk="0">
                    <a:moveTo>
                      <a:pt x="357" y="1905"/>
                    </a:moveTo>
                    <a:lnTo>
                      <a:pt x="0" y="1667"/>
                    </a:lnTo>
                    <a:lnTo>
                      <a:pt x="834" y="0"/>
                    </a:lnTo>
                    <a:lnTo>
                      <a:pt x="1191" y="119"/>
                    </a:lnTo>
                    <a:lnTo>
                      <a:pt x="1191" y="119"/>
                    </a:lnTo>
                    <a:lnTo>
                      <a:pt x="357" y="1905"/>
                    </a:lnTo>
                    <a:lnTo>
                      <a:pt x="357" y="1905"/>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 name="Google Shape;168;p16"/>
              <p:cNvSpPr/>
              <p:nvPr/>
            </p:nvSpPr>
            <p:spPr>
              <a:xfrm>
                <a:off x="697625" y="2976575"/>
                <a:ext cx="29775" cy="44675"/>
              </a:xfrm>
              <a:custGeom>
                <a:avLst/>
                <a:gdLst/>
                <a:ahLst/>
                <a:cxnLst/>
                <a:rect l="l" t="t" r="r" b="b"/>
                <a:pathLst>
                  <a:path w="1191" h="1787" fill="none" extrusionOk="0">
                    <a:moveTo>
                      <a:pt x="357" y="1786"/>
                    </a:moveTo>
                    <a:lnTo>
                      <a:pt x="0" y="1667"/>
                    </a:lnTo>
                    <a:lnTo>
                      <a:pt x="953" y="0"/>
                    </a:lnTo>
                    <a:lnTo>
                      <a:pt x="1191" y="119"/>
                    </a:lnTo>
                    <a:lnTo>
                      <a:pt x="357"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 name="Google Shape;169;p16"/>
              <p:cNvSpPr/>
              <p:nvPr/>
            </p:nvSpPr>
            <p:spPr>
              <a:xfrm>
                <a:off x="748225" y="2878350"/>
                <a:ext cx="29775" cy="47650"/>
              </a:xfrm>
              <a:custGeom>
                <a:avLst/>
                <a:gdLst/>
                <a:ahLst/>
                <a:cxnLst/>
                <a:rect l="l" t="t" r="r" b="b"/>
                <a:pathLst>
                  <a:path w="1191" h="1906" fill="none" extrusionOk="0">
                    <a:moveTo>
                      <a:pt x="238" y="1905"/>
                    </a:moveTo>
                    <a:lnTo>
                      <a:pt x="0" y="1786"/>
                    </a:lnTo>
                    <a:lnTo>
                      <a:pt x="834" y="0"/>
                    </a:lnTo>
                    <a:lnTo>
                      <a:pt x="1191" y="238"/>
                    </a:lnTo>
                    <a:lnTo>
                      <a:pt x="238" y="1905"/>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16"/>
              <p:cNvSpPr/>
              <p:nvPr/>
            </p:nvSpPr>
            <p:spPr>
              <a:xfrm>
                <a:off x="795850" y="2783100"/>
                <a:ext cx="29775" cy="47650"/>
              </a:xfrm>
              <a:custGeom>
                <a:avLst/>
                <a:gdLst/>
                <a:ahLst/>
                <a:cxnLst/>
                <a:rect l="l" t="t" r="r" b="b"/>
                <a:pathLst>
                  <a:path w="1191" h="1906" fill="none" extrusionOk="0">
                    <a:moveTo>
                      <a:pt x="357" y="1905"/>
                    </a:moveTo>
                    <a:lnTo>
                      <a:pt x="0" y="1667"/>
                    </a:lnTo>
                    <a:lnTo>
                      <a:pt x="0" y="1667"/>
                    </a:lnTo>
                    <a:lnTo>
                      <a:pt x="953" y="0"/>
                    </a:lnTo>
                    <a:lnTo>
                      <a:pt x="1191" y="119"/>
                    </a:lnTo>
                    <a:lnTo>
                      <a:pt x="1191" y="119"/>
                    </a:lnTo>
                    <a:lnTo>
                      <a:pt x="357" y="1786"/>
                    </a:lnTo>
                    <a:lnTo>
                      <a:pt x="357" y="1905"/>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 name="Google Shape;171;p16"/>
              <p:cNvSpPr/>
              <p:nvPr/>
            </p:nvSpPr>
            <p:spPr>
              <a:xfrm>
                <a:off x="846450" y="2687850"/>
                <a:ext cx="29775" cy="47650"/>
              </a:xfrm>
              <a:custGeom>
                <a:avLst/>
                <a:gdLst/>
                <a:ahLst/>
                <a:cxnLst/>
                <a:rect l="l" t="t" r="r" b="b"/>
                <a:pathLst>
                  <a:path w="1191" h="1906" fill="none" extrusionOk="0">
                    <a:moveTo>
                      <a:pt x="357" y="1905"/>
                    </a:moveTo>
                    <a:lnTo>
                      <a:pt x="0" y="1667"/>
                    </a:lnTo>
                    <a:lnTo>
                      <a:pt x="0" y="1667"/>
                    </a:lnTo>
                    <a:lnTo>
                      <a:pt x="953" y="0"/>
                    </a:lnTo>
                    <a:lnTo>
                      <a:pt x="1191" y="238"/>
                    </a:lnTo>
                    <a:lnTo>
                      <a:pt x="1191" y="238"/>
                    </a:lnTo>
                    <a:lnTo>
                      <a:pt x="357" y="1786"/>
                    </a:lnTo>
                    <a:lnTo>
                      <a:pt x="357" y="1905"/>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 name="Google Shape;172;p16"/>
              <p:cNvSpPr/>
              <p:nvPr/>
            </p:nvSpPr>
            <p:spPr>
              <a:xfrm>
                <a:off x="900025" y="2595575"/>
                <a:ext cx="29775" cy="44675"/>
              </a:xfrm>
              <a:custGeom>
                <a:avLst/>
                <a:gdLst/>
                <a:ahLst/>
                <a:cxnLst/>
                <a:rect l="l" t="t" r="r" b="b"/>
                <a:pathLst>
                  <a:path w="1191" h="1787" fill="none" extrusionOk="0">
                    <a:moveTo>
                      <a:pt x="239" y="1786"/>
                    </a:moveTo>
                    <a:lnTo>
                      <a:pt x="0" y="1667"/>
                    </a:lnTo>
                    <a:lnTo>
                      <a:pt x="0" y="1667"/>
                    </a:lnTo>
                    <a:lnTo>
                      <a:pt x="953" y="0"/>
                    </a:lnTo>
                    <a:lnTo>
                      <a:pt x="1191" y="119"/>
                    </a:lnTo>
                    <a:lnTo>
                      <a:pt x="1191" y="119"/>
                    </a:lnTo>
                    <a:lnTo>
                      <a:pt x="239" y="1786"/>
                    </a:lnTo>
                    <a:lnTo>
                      <a:pt x="239"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 name="Google Shape;173;p16"/>
              <p:cNvSpPr/>
              <p:nvPr/>
            </p:nvSpPr>
            <p:spPr>
              <a:xfrm>
                <a:off x="953600" y="2503300"/>
                <a:ext cx="35750" cy="44675"/>
              </a:xfrm>
              <a:custGeom>
                <a:avLst/>
                <a:gdLst/>
                <a:ahLst/>
                <a:cxnLst/>
                <a:rect l="l" t="t" r="r" b="b"/>
                <a:pathLst>
                  <a:path w="1430" h="1787" fill="none" extrusionOk="0">
                    <a:moveTo>
                      <a:pt x="358" y="1786"/>
                    </a:moveTo>
                    <a:lnTo>
                      <a:pt x="0" y="1667"/>
                    </a:lnTo>
                    <a:lnTo>
                      <a:pt x="0" y="1667"/>
                    </a:lnTo>
                    <a:lnTo>
                      <a:pt x="1072" y="0"/>
                    </a:lnTo>
                    <a:lnTo>
                      <a:pt x="1429" y="239"/>
                    </a:lnTo>
                    <a:lnTo>
                      <a:pt x="1429" y="239"/>
                    </a:lnTo>
                    <a:lnTo>
                      <a:pt x="358" y="1786"/>
                    </a:lnTo>
                    <a:lnTo>
                      <a:pt x="358"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 name="Google Shape;174;p16"/>
              <p:cNvSpPr/>
              <p:nvPr/>
            </p:nvSpPr>
            <p:spPr>
              <a:xfrm>
                <a:off x="1016100" y="2414000"/>
                <a:ext cx="32775" cy="44675"/>
              </a:xfrm>
              <a:custGeom>
                <a:avLst/>
                <a:gdLst/>
                <a:ahLst/>
                <a:cxnLst/>
                <a:rect l="l" t="t" r="r" b="b"/>
                <a:pathLst>
                  <a:path w="1311" h="1787" fill="none" extrusionOk="0">
                    <a:moveTo>
                      <a:pt x="239" y="1786"/>
                    </a:moveTo>
                    <a:lnTo>
                      <a:pt x="1" y="1548"/>
                    </a:lnTo>
                    <a:lnTo>
                      <a:pt x="1" y="1548"/>
                    </a:lnTo>
                    <a:lnTo>
                      <a:pt x="1072" y="1"/>
                    </a:lnTo>
                    <a:lnTo>
                      <a:pt x="1310" y="239"/>
                    </a:lnTo>
                    <a:lnTo>
                      <a:pt x="1310" y="239"/>
                    </a:lnTo>
                    <a:lnTo>
                      <a:pt x="239" y="1786"/>
                    </a:lnTo>
                    <a:lnTo>
                      <a:pt x="239" y="1786"/>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 name="Google Shape;175;p16"/>
              <p:cNvSpPr/>
              <p:nvPr/>
            </p:nvSpPr>
            <p:spPr>
              <a:xfrm>
                <a:off x="1078625" y="2327675"/>
                <a:ext cx="35725" cy="44675"/>
              </a:xfrm>
              <a:custGeom>
                <a:avLst/>
                <a:gdLst/>
                <a:ahLst/>
                <a:cxnLst/>
                <a:rect l="l" t="t" r="r" b="b"/>
                <a:pathLst>
                  <a:path w="1429" h="1787" fill="none" extrusionOk="0">
                    <a:moveTo>
                      <a:pt x="357" y="1787"/>
                    </a:moveTo>
                    <a:lnTo>
                      <a:pt x="0" y="1549"/>
                    </a:lnTo>
                    <a:lnTo>
                      <a:pt x="0" y="1549"/>
                    </a:lnTo>
                    <a:lnTo>
                      <a:pt x="1191" y="1"/>
                    </a:lnTo>
                    <a:lnTo>
                      <a:pt x="1429" y="239"/>
                    </a:lnTo>
                    <a:lnTo>
                      <a:pt x="1429" y="239"/>
                    </a:lnTo>
                    <a:lnTo>
                      <a:pt x="238" y="1787"/>
                    </a:lnTo>
                    <a:lnTo>
                      <a:pt x="357" y="1787"/>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6" name="Google Shape;176;p16"/>
            <p:cNvSpPr/>
            <p:nvPr/>
          </p:nvSpPr>
          <p:spPr>
            <a:xfrm>
              <a:off x="1150050" y="2247325"/>
              <a:ext cx="38725" cy="41675"/>
            </a:xfrm>
            <a:custGeom>
              <a:avLst/>
              <a:gdLst/>
              <a:ahLst/>
              <a:cxnLst/>
              <a:rect l="l" t="t" r="r" b="b"/>
              <a:pathLst>
                <a:path w="1549" h="1667" fill="none" extrusionOk="0">
                  <a:moveTo>
                    <a:pt x="239" y="1667"/>
                  </a:moveTo>
                  <a:lnTo>
                    <a:pt x="1" y="1429"/>
                  </a:lnTo>
                  <a:lnTo>
                    <a:pt x="1" y="1429"/>
                  </a:lnTo>
                  <a:lnTo>
                    <a:pt x="1191" y="0"/>
                  </a:lnTo>
                  <a:lnTo>
                    <a:pt x="1548" y="238"/>
                  </a:lnTo>
                  <a:lnTo>
                    <a:pt x="1548" y="238"/>
                  </a:lnTo>
                  <a:lnTo>
                    <a:pt x="239" y="1667"/>
                  </a:lnTo>
                  <a:lnTo>
                    <a:pt x="239" y="1667"/>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 name="Google Shape;177;p16"/>
            <p:cNvSpPr/>
            <p:nvPr/>
          </p:nvSpPr>
          <p:spPr>
            <a:xfrm>
              <a:off x="1224475" y="2172900"/>
              <a:ext cx="38700" cy="38725"/>
            </a:xfrm>
            <a:custGeom>
              <a:avLst/>
              <a:gdLst/>
              <a:ahLst/>
              <a:cxnLst/>
              <a:rect l="l" t="t" r="r" b="b"/>
              <a:pathLst>
                <a:path w="1548" h="1549" fill="none" extrusionOk="0">
                  <a:moveTo>
                    <a:pt x="238" y="1548"/>
                  </a:moveTo>
                  <a:lnTo>
                    <a:pt x="0" y="1310"/>
                  </a:lnTo>
                  <a:lnTo>
                    <a:pt x="0" y="1310"/>
                  </a:lnTo>
                  <a:lnTo>
                    <a:pt x="1310" y="0"/>
                  </a:lnTo>
                  <a:lnTo>
                    <a:pt x="1548" y="239"/>
                  </a:lnTo>
                  <a:lnTo>
                    <a:pt x="1548" y="239"/>
                  </a:lnTo>
                  <a:lnTo>
                    <a:pt x="238" y="1548"/>
                  </a:lnTo>
                  <a:lnTo>
                    <a:pt x="238" y="1548"/>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 name="Google Shape;178;p16"/>
            <p:cNvSpPr/>
            <p:nvPr/>
          </p:nvSpPr>
          <p:spPr>
            <a:xfrm>
              <a:off x="1301850" y="2101450"/>
              <a:ext cx="44675" cy="38725"/>
            </a:xfrm>
            <a:custGeom>
              <a:avLst/>
              <a:gdLst/>
              <a:ahLst/>
              <a:cxnLst/>
              <a:rect l="l" t="t" r="r" b="b"/>
              <a:pathLst>
                <a:path w="1787" h="1549" fill="none" extrusionOk="0">
                  <a:moveTo>
                    <a:pt x="239" y="1549"/>
                  </a:moveTo>
                  <a:lnTo>
                    <a:pt x="1" y="1311"/>
                  </a:lnTo>
                  <a:lnTo>
                    <a:pt x="1" y="1311"/>
                  </a:lnTo>
                  <a:lnTo>
                    <a:pt x="1549" y="1"/>
                  </a:lnTo>
                  <a:lnTo>
                    <a:pt x="1787" y="358"/>
                  </a:lnTo>
                  <a:lnTo>
                    <a:pt x="1787" y="358"/>
                  </a:lnTo>
                  <a:lnTo>
                    <a:pt x="239" y="1549"/>
                  </a:lnTo>
                  <a:lnTo>
                    <a:pt x="239" y="1549"/>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16"/>
            <p:cNvSpPr/>
            <p:nvPr/>
          </p:nvSpPr>
          <p:spPr>
            <a:xfrm>
              <a:off x="1388175" y="2038950"/>
              <a:ext cx="44675" cy="35750"/>
            </a:xfrm>
            <a:custGeom>
              <a:avLst/>
              <a:gdLst/>
              <a:ahLst/>
              <a:cxnLst/>
              <a:rect l="l" t="t" r="r" b="b"/>
              <a:pathLst>
                <a:path w="1787" h="1430" fill="none" extrusionOk="0">
                  <a:moveTo>
                    <a:pt x="239" y="1429"/>
                  </a:moveTo>
                  <a:lnTo>
                    <a:pt x="1" y="1072"/>
                  </a:lnTo>
                  <a:lnTo>
                    <a:pt x="1" y="1072"/>
                  </a:lnTo>
                  <a:lnTo>
                    <a:pt x="1548" y="1"/>
                  </a:lnTo>
                  <a:lnTo>
                    <a:pt x="1787" y="358"/>
                  </a:lnTo>
                  <a:lnTo>
                    <a:pt x="1787" y="358"/>
                  </a:lnTo>
                  <a:lnTo>
                    <a:pt x="239" y="1310"/>
                  </a:lnTo>
                  <a:lnTo>
                    <a:pt x="239" y="1429"/>
                  </a:lnTo>
                </a:path>
              </a:pathLst>
            </a:custGeom>
            <a:solidFill>
              <a:schemeClr val="accent6"/>
            </a:solidFill>
            <a:ln w="3810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80" name="Google Shape;180;p16"/>
          <p:cNvSpPr/>
          <p:nvPr/>
        </p:nvSpPr>
        <p:spPr>
          <a:xfrm>
            <a:off x="5233750" y="3951875"/>
            <a:ext cx="1232325" cy="482225"/>
          </a:xfrm>
          <a:custGeom>
            <a:avLst/>
            <a:gdLst/>
            <a:ahLst/>
            <a:cxnLst/>
            <a:rect l="l" t="t" r="r" b="b"/>
            <a:pathLst>
              <a:path w="49293" h="19289" extrusionOk="0">
                <a:moveTo>
                  <a:pt x="30123" y="0"/>
                </a:moveTo>
                <a:lnTo>
                  <a:pt x="28695" y="119"/>
                </a:lnTo>
                <a:lnTo>
                  <a:pt x="27266" y="357"/>
                </a:lnTo>
                <a:lnTo>
                  <a:pt x="26075" y="834"/>
                </a:lnTo>
                <a:lnTo>
                  <a:pt x="24885" y="1429"/>
                </a:lnTo>
                <a:lnTo>
                  <a:pt x="23813" y="2143"/>
                </a:lnTo>
                <a:lnTo>
                  <a:pt x="22860" y="2977"/>
                </a:lnTo>
                <a:lnTo>
                  <a:pt x="22027" y="3810"/>
                </a:lnTo>
                <a:lnTo>
                  <a:pt x="21313" y="4763"/>
                </a:lnTo>
                <a:lnTo>
                  <a:pt x="20122" y="6549"/>
                </a:lnTo>
                <a:lnTo>
                  <a:pt x="19289" y="8096"/>
                </a:lnTo>
                <a:lnTo>
                  <a:pt x="18693" y="9644"/>
                </a:lnTo>
                <a:lnTo>
                  <a:pt x="17979" y="8930"/>
                </a:lnTo>
                <a:lnTo>
                  <a:pt x="17265" y="8335"/>
                </a:lnTo>
                <a:lnTo>
                  <a:pt x="16312" y="7620"/>
                </a:lnTo>
                <a:lnTo>
                  <a:pt x="15240" y="7144"/>
                </a:lnTo>
                <a:lnTo>
                  <a:pt x="14526" y="6906"/>
                </a:lnTo>
                <a:lnTo>
                  <a:pt x="13931" y="6787"/>
                </a:lnTo>
                <a:lnTo>
                  <a:pt x="13335" y="6668"/>
                </a:lnTo>
                <a:lnTo>
                  <a:pt x="12621" y="6787"/>
                </a:lnTo>
                <a:lnTo>
                  <a:pt x="11907" y="6906"/>
                </a:lnTo>
                <a:lnTo>
                  <a:pt x="11311" y="7263"/>
                </a:lnTo>
                <a:lnTo>
                  <a:pt x="10597" y="7620"/>
                </a:lnTo>
                <a:lnTo>
                  <a:pt x="10002" y="8096"/>
                </a:lnTo>
                <a:lnTo>
                  <a:pt x="8811" y="9287"/>
                </a:lnTo>
                <a:lnTo>
                  <a:pt x="7859" y="10478"/>
                </a:lnTo>
                <a:lnTo>
                  <a:pt x="7025" y="11787"/>
                </a:lnTo>
                <a:lnTo>
                  <a:pt x="6430" y="12978"/>
                </a:lnTo>
                <a:lnTo>
                  <a:pt x="5954" y="14050"/>
                </a:lnTo>
                <a:lnTo>
                  <a:pt x="5596" y="14883"/>
                </a:lnTo>
                <a:lnTo>
                  <a:pt x="4882" y="15359"/>
                </a:lnTo>
                <a:lnTo>
                  <a:pt x="3334" y="16312"/>
                </a:lnTo>
                <a:lnTo>
                  <a:pt x="2501" y="17026"/>
                </a:lnTo>
                <a:lnTo>
                  <a:pt x="1548" y="17740"/>
                </a:lnTo>
                <a:lnTo>
                  <a:pt x="715" y="18455"/>
                </a:lnTo>
                <a:lnTo>
                  <a:pt x="1" y="19288"/>
                </a:lnTo>
                <a:lnTo>
                  <a:pt x="49292" y="19288"/>
                </a:lnTo>
                <a:lnTo>
                  <a:pt x="48935" y="18812"/>
                </a:lnTo>
                <a:lnTo>
                  <a:pt x="47745" y="17740"/>
                </a:lnTo>
                <a:lnTo>
                  <a:pt x="47030" y="17026"/>
                </a:lnTo>
                <a:lnTo>
                  <a:pt x="46078" y="16431"/>
                </a:lnTo>
                <a:lnTo>
                  <a:pt x="45244" y="15955"/>
                </a:lnTo>
                <a:lnTo>
                  <a:pt x="44173" y="15716"/>
                </a:lnTo>
                <a:lnTo>
                  <a:pt x="43935" y="15121"/>
                </a:lnTo>
                <a:lnTo>
                  <a:pt x="43220" y="13335"/>
                </a:lnTo>
                <a:lnTo>
                  <a:pt x="42030" y="10835"/>
                </a:lnTo>
                <a:lnTo>
                  <a:pt x="41315" y="9406"/>
                </a:lnTo>
                <a:lnTo>
                  <a:pt x="40482" y="7858"/>
                </a:lnTo>
                <a:lnTo>
                  <a:pt x="39529" y="6430"/>
                </a:lnTo>
                <a:lnTo>
                  <a:pt x="38458" y="5001"/>
                </a:lnTo>
                <a:lnTo>
                  <a:pt x="37267" y="3691"/>
                </a:lnTo>
                <a:lnTo>
                  <a:pt x="36076" y="2500"/>
                </a:lnTo>
                <a:lnTo>
                  <a:pt x="34648" y="1429"/>
                </a:lnTo>
                <a:lnTo>
                  <a:pt x="33219" y="715"/>
                </a:lnTo>
                <a:lnTo>
                  <a:pt x="32505" y="357"/>
                </a:lnTo>
                <a:lnTo>
                  <a:pt x="31790" y="119"/>
                </a:lnTo>
                <a:lnTo>
                  <a:pt x="3095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 name="Google Shape;181;p16"/>
          <p:cNvSpPr/>
          <p:nvPr/>
        </p:nvSpPr>
        <p:spPr>
          <a:xfrm>
            <a:off x="7274148" y="2375288"/>
            <a:ext cx="1059675" cy="392925"/>
          </a:xfrm>
          <a:custGeom>
            <a:avLst/>
            <a:gdLst/>
            <a:ahLst/>
            <a:cxnLst/>
            <a:rect l="l" t="t" r="r" b="b"/>
            <a:pathLst>
              <a:path w="42387" h="15717" extrusionOk="0">
                <a:moveTo>
                  <a:pt x="18098" y="0"/>
                </a:moveTo>
                <a:lnTo>
                  <a:pt x="16908" y="357"/>
                </a:lnTo>
                <a:lnTo>
                  <a:pt x="15836" y="834"/>
                </a:lnTo>
                <a:lnTo>
                  <a:pt x="14645" y="1667"/>
                </a:lnTo>
                <a:lnTo>
                  <a:pt x="13574" y="2500"/>
                </a:lnTo>
                <a:lnTo>
                  <a:pt x="12621" y="3572"/>
                </a:lnTo>
                <a:lnTo>
                  <a:pt x="11669" y="4644"/>
                </a:lnTo>
                <a:lnTo>
                  <a:pt x="10716" y="5715"/>
                </a:lnTo>
                <a:lnTo>
                  <a:pt x="9049" y="7977"/>
                </a:lnTo>
                <a:lnTo>
                  <a:pt x="7740" y="10001"/>
                </a:lnTo>
                <a:lnTo>
                  <a:pt x="6549" y="11430"/>
                </a:lnTo>
                <a:lnTo>
                  <a:pt x="6073" y="11787"/>
                </a:lnTo>
                <a:lnTo>
                  <a:pt x="5716" y="11906"/>
                </a:lnTo>
                <a:lnTo>
                  <a:pt x="5001" y="12144"/>
                </a:lnTo>
                <a:lnTo>
                  <a:pt x="4049" y="12502"/>
                </a:lnTo>
                <a:lnTo>
                  <a:pt x="3096" y="13097"/>
                </a:lnTo>
                <a:lnTo>
                  <a:pt x="2144" y="13811"/>
                </a:lnTo>
                <a:lnTo>
                  <a:pt x="596" y="15121"/>
                </a:lnTo>
                <a:lnTo>
                  <a:pt x="1" y="15716"/>
                </a:lnTo>
                <a:lnTo>
                  <a:pt x="42387" y="15716"/>
                </a:lnTo>
                <a:lnTo>
                  <a:pt x="41434" y="14169"/>
                </a:lnTo>
                <a:lnTo>
                  <a:pt x="40482" y="12978"/>
                </a:lnTo>
                <a:lnTo>
                  <a:pt x="39410" y="12025"/>
                </a:lnTo>
                <a:lnTo>
                  <a:pt x="38339" y="11192"/>
                </a:lnTo>
                <a:lnTo>
                  <a:pt x="37267" y="10597"/>
                </a:lnTo>
                <a:lnTo>
                  <a:pt x="36196" y="10120"/>
                </a:lnTo>
                <a:lnTo>
                  <a:pt x="35124" y="9763"/>
                </a:lnTo>
                <a:lnTo>
                  <a:pt x="34172" y="9644"/>
                </a:lnTo>
                <a:lnTo>
                  <a:pt x="33219" y="9525"/>
                </a:lnTo>
                <a:lnTo>
                  <a:pt x="32267" y="9406"/>
                </a:lnTo>
                <a:lnTo>
                  <a:pt x="30838" y="9525"/>
                </a:lnTo>
                <a:lnTo>
                  <a:pt x="29885" y="9763"/>
                </a:lnTo>
                <a:lnTo>
                  <a:pt x="29528" y="9763"/>
                </a:lnTo>
                <a:lnTo>
                  <a:pt x="28814" y="8334"/>
                </a:lnTo>
                <a:lnTo>
                  <a:pt x="27980" y="6787"/>
                </a:lnTo>
                <a:lnTo>
                  <a:pt x="26909" y="5120"/>
                </a:lnTo>
                <a:lnTo>
                  <a:pt x="26194" y="4167"/>
                </a:lnTo>
                <a:lnTo>
                  <a:pt x="25480" y="3334"/>
                </a:lnTo>
                <a:lnTo>
                  <a:pt x="24647" y="2500"/>
                </a:lnTo>
                <a:lnTo>
                  <a:pt x="23694" y="1786"/>
                </a:lnTo>
                <a:lnTo>
                  <a:pt x="22742" y="1072"/>
                </a:lnTo>
                <a:lnTo>
                  <a:pt x="21670" y="595"/>
                </a:lnTo>
                <a:lnTo>
                  <a:pt x="20599" y="119"/>
                </a:lnTo>
                <a:lnTo>
                  <a:pt x="19289"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 name="Google Shape;182;p16"/>
          <p:cNvSpPr txBox="1"/>
          <p:nvPr>
            <p:ph type="title"/>
          </p:nvPr>
        </p:nvSpPr>
        <p:spPr>
          <a:xfrm>
            <a:off x="1750388" y="1198725"/>
            <a:ext cx="1435500" cy="94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None/>
              <a:defRPr sz="2000">
                <a:solidFill>
                  <a:schemeClr val="lt1"/>
                </a:solidFill>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183" name="Google Shape;183;p16"/>
          <p:cNvSpPr/>
          <p:nvPr/>
        </p:nvSpPr>
        <p:spPr>
          <a:xfrm>
            <a:off x="3639463" y="900075"/>
            <a:ext cx="1865100" cy="1545300"/>
          </a:xfrm>
          <a:prstGeom prst="roundRect">
            <a:avLst>
              <a:gd name="adj" fmla="val 9903"/>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 name="Google Shape;184;p16"/>
          <p:cNvSpPr/>
          <p:nvPr/>
        </p:nvSpPr>
        <p:spPr>
          <a:xfrm>
            <a:off x="5743338" y="900075"/>
            <a:ext cx="1865100" cy="1545300"/>
          </a:xfrm>
          <a:prstGeom prst="roundRect">
            <a:avLst>
              <a:gd name="adj" fmla="val 9903"/>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 name="Google Shape;185;p16"/>
          <p:cNvSpPr/>
          <p:nvPr/>
        </p:nvSpPr>
        <p:spPr>
          <a:xfrm>
            <a:off x="5743288" y="2637525"/>
            <a:ext cx="1865100" cy="1545300"/>
          </a:xfrm>
          <a:prstGeom prst="roundRect">
            <a:avLst>
              <a:gd name="adj" fmla="val 9903"/>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 name="Google Shape;186;p16"/>
          <p:cNvSpPr/>
          <p:nvPr/>
        </p:nvSpPr>
        <p:spPr>
          <a:xfrm>
            <a:off x="1535588" y="2637525"/>
            <a:ext cx="1865100" cy="1545300"/>
          </a:xfrm>
          <a:prstGeom prst="roundRect">
            <a:avLst>
              <a:gd name="adj" fmla="val 9903"/>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16"/>
          <p:cNvSpPr/>
          <p:nvPr/>
        </p:nvSpPr>
        <p:spPr>
          <a:xfrm>
            <a:off x="2029725" y="355100"/>
            <a:ext cx="1232300" cy="485200"/>
          </a:xfrm>
          <a:custGeom>
            <a:avLst/>
            <a:gdLst/>
            <a:ahLst/>
            <a:cxnLst/>
            <a:rect l="l" t="t" r="r" b="b"/>
            <a:pathLst>
              <a:path w="49292" h="19408" extrusionOk="0">
                <a:moveTo>
                  <a:pt x="30123" y="1"/>
                </a:moveTo>
                <a:lnTo>
                  <a:pt x="28575" y="120"/>
                </a:lnTo>
                <a:lnTo>
                  <a:pt x="27265" y="358"/>
                </a:lnTo>
                <a:lnTo>
                  <a:pt x="25956" y="834"/>
                </a:lnTo>
                <a:lnTo>
                  <a:pt x="24884" y="1429"/>
                </a:lnTo>
                <a:lnTo>
                  <a:pt x="23813" y="2263"/>
                </a:lnTo>
                <a:lnTo>
                  <a:pt x="22860" y="2977"/>
                </a:lnTo>
                <a:lnTo>
                  <a:pt x="22027" y="3930"/>
                </a:lnTo>
                <a:lnTo>
                  <a:pt x="21312" y="4763"/>
                </a:lnTo>
                <a:lnTo>
                  <a:pt x="20122" y="6549"/>
                </a:lnTo>
                <a:lnTo>
                  <a:pt x="19288" y="8097"/>
                </a:lnTo>
                <a:lnTo>
                  <a:pt x="18574" y="9645"/>
                </a:lnTo>
                <a:lnTo>
                  <a:pt x="17978" y="9049"/>
                </a:lnTo>
                <a:lnTo>
                  <a:pt x="17264" y="8335"/>
                </a:lnTo>
                <a:lnTo>
                  <a:pt x="16312" y="7740"/>
                </a:lnTo>
                <a:lnTo>
                  <a:pt x="15121" y="7144"/>
                </a:lnTo>
                <a:lnTo>
                  <a:pt x="14526" y="6906"/>
                </a:lnTo>
                <a:lnTo>
                  <a:pt x="13930" y="6787"/>
                </a:lnTo>
                <a:lnTo>
                  <a:pt x="12621" y="6787"/>
                </a:lnTo>
                <a:lnTo>
                  <a:pt x="11906" y="6906"/>
                </a:lnTo>
                <a:lnTo>
                  <a:pt x="11192" y="7263"/>
                </a:lnTo>
                <a:lnTo>
                  <a:pt x="10597" y="7621"/>
                </a:lnTo>
                <a:lnTo>
                  <a:pt x="9882" y="8216"/>
                </a:lnTo>
                <a:lnTo>
                  <a:pt x="8811" y="9287"/>
                </a:lnTo>
                <a:lnTo>
                  <a:pt x="7858" y="10597"/>
                </a:lnTo>
                <a:lnTo>
                  <a:pt x="7025" y="11907"/>
                </a:lnTo>
                <a:lnTo>
                  <a:pt x="6429" y="13097"/>
                </a:lnTo>
                <a:lnTo>
                  <a:pt x="5953" y="14050"/>
                </a:lnTo>
                <a:lnTo>
                  <a:pt x="5596" y="15002"/>
                </a:lnTo>
                <a:lnTo>
                  <a:pt x="4882" y="15360"/>
                </a:lnTo>
                <a:lnTo>
                  <a:pt x="3334" y="16312"/>
                </a:lnTo>
                <a:lnTo>
                  <a:pt x="2381" y="17027"/>
                </a:lnTo>
                <a:lnTo>
                  <a:pt x="1429" y="17741"/>
                </a:lnTo>
                <a:lnTo>
                  <a:pt x="595" y="18574"/>
                </a:lnTo>
                <a:lnTo>
                  <a:pt x="0" y="19408"/>
                </a:lnTo>
                <a:lnTo>
                  <a:pt x="49292" y="19408"/>
                </a:lnTo>
                <a:lnTo>
                  <a:pt x="48816" y="18812"/>
                </a:lnTo>
                <a:lnTo>
                  <a:pt x="47744" y="17741"/>
                </a:lnTo>
                <a:lnTo>
                  <a:pt x="46911" y="17146"/>
                </a:lnTo>
                <a:lnTo>
                  <a:pt x="46077" y="16550"/>
                </a:lnTo>
                <a:lnTo>
                  <a:pt x="45125" y="16074"/>
                </a:lnTo>
                <a:lnTo>
                  <a:pt x="44172" y="15836"/>
                </a:lnTo>
                <a:lnTo>
                  <a:pt x="43934" y="15122"/>
                </a:lnTo>
                <a:lnTo>
                  <a:pt x="43220" y="13336"/>
                </a:lnTo>
                <a:lnTo>
                  <a:pt x="42029" y="10835"/>
                </a:lnTo>
                <a:lnTo>
                  <a:pt x="41315" y="9407"/>
                </a:lnTo>
                <a:lnTo>
                  <a:pt x="40362" y="7978"/>
                </a:lnTo>
                <a:lnTo>
                  <a:pt x="39410" y="6430"/>
                </a:lnTo>
                <a:lnTo>
                  <a:pt x="38457" y="5001"/>
                </a:lnTo>
                <a:lnTo>
                  <a:pt x="37267" y="3692"/>
                </a:lnTo>
                <a:lnTo>
                  <a:pt x="35957" y="2501"/>
                </a:lnTo>
                <a:lnTo>
                  <a:pt x="34647" y="1548"/>
                </a:lnTo>
                <a:lnTo>
                  <a:pt x="33218" y="715"/>
                </a:lnTo>
                <a:lnTo>
                  <a:pt x="32504" y="477"/>
                </a:lnTo>
                <a:lnTo>
                  <a:pt x="31671" y="239"/>
                </a:lnTo>
                <a:lnTo>
                  <a:pt x="30956" y="120"/>
                </a:lnTo>
                <a:lnTo>
                  <a:pt x="3012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 name="Google Shape;188;p16"/>
          <p:cNvSpPr txBox="1"/>
          <p:nvPr>
            <p:ph type="title" idx="2"/>
          </p:nvPr>
        </p:nvSpPr>
        <p:spPr>
          <a:xfrm>
            <a:off x="3854250" y="1198725"/>
            <a:ext cx="1435500" cy="94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None/>
              <a:defRPr sz="2000">
                <a:solidFill>
                  <a:schemeClr val="lt1"/>
                </a:solidFill>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189" name="Google Shape;189;p16"/>
          <p:cNvSpPr txBox="1"/>
          <p:nvPr>
            <p:ph type="title" idx="3"/>
          </p:nvPr>
        </p:nvSpPr>
        <p:spPr>
          <a:xfrm>
            <a:off x="5958113" y="1198725"/>
            <a:ext cx="1435500" cy="94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None/>
              <a:defRPr sz="2000">
                <a:solidFill>
                  <a:schemeClr val="lt1"/>
                </a:solidFill>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grpSp>
        <p:nvGrpSpPr>
          <p:cNvPr id="190" name="Google Shape;190;p16"/>
          <p:cNvGrpSpPr/>
          <p:nvPr/>
        </p:nvGrpSpPr>
        <p:grpSpPr>
          <a:xfrm>
            <a:off x="7510250" y="573246"/>
            <a:ext cx="964454" cy="523350"/>
            <a:chOff x="1266150" y="1619250"/>
            <a:chExt cx="1047750" cy="568550"/>
          </a:xfrm>
        </p:grpSpPr>
        <p:sp>
          <p:nvSpPr>
            <p:cNvPr id="191" name="Google Shape;191;p16"/>
            <p:cNvSpPr/>
            <p:nvPr/>
          </p:nvSpPr>
          <p:spPr>
            <a:xfrm>
              <a:off x="1462600" y="1649025"/>
              <a:ext cx="851300" cy="381025"/>
            </a:xfrm>
            <a:custGeom>
              <a:avLst/>
              <a:gdLst/>
              <a:ahLst/>
              <a:cxnLst/>
              <a:rect l="l" t="t" r="r" b="b"/>
              <a:pathLst>
                <a:path w="34052" h="15241" extrusionOk="0">
                  <a:moveTo>
                    <a:pt x="34052" y="0"/>
                  </a:moveTo>
                  <a:lnTo>
                    <a:pt x="3334" y="6073"/>
                  </a:lnTo>
                  <a:lnTo>
                    <a:pt x="0" y="15240"/>
                  </a:lnTo>
                  <a:lnTo>
                    <a:pt x="7025" y="9764"/>
                  </a:lnTo>
                  <a:lnTo>
                    <a:pt x="34052"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 name="Google Shape;192;p16"/>
            <p:cNvSpPr/>
            <p:nvPr/>
          </p:nvSpPr>
          <p:spPr>
            <a:xfrm>
              <a:off x="1462600" y="1649025"/>
              <a:ext cx="851300" cy="381025"/>
            </a:xfrm>
            <a:custGeom>
              <a:avLst/>
              <a:gdLst/>
              <a:ahLst/>
              <a:cxnLst/>
              <a:rect l="l" t="t" r="r" b="b"/>
              <a:pathLst>
                <a:path w="34052" h="15241" fill="none" extrusionOk="0">
                  <a:moveTo>
                    <a:pt x="3334" y="6073"/>
                  </a:moveTo>
                  <a:lnTo>
                    <a:pt x="0" y="15240"/>
                  </a:lnTo>
                  <a:lnTo>
                    <a:pt x="7025" y="9764"/>
                  </a:lnTo>
                  <a:lnTo>
                    <a:pt x="34052" y="0"/>
                  </a:lnTo>
                  <a:lnTo>
                    <a:pt x="3334" y="607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 name="Google Shape;193;p16"/>
            <p:cNvSpPr/>
            <p:nvPr/>
          </p:nvSpPr>
          <p:spPr>
            <a:xfrm>
              <a:off x="1462600" y="1649025"/>
              <a:ext cx="851300" cy="381025"/>
            </a:xfrm>
            <a:custGeom>
              <a:avLst/>
              <a:gdLst/>
              <a:ahLst/>
              <a:cxnLst/>
              <a:rect l="l" t="t" r="r" b="b"/>
              <a:pathLst>
                <a:path w="34052" h="15241" extrusionOk="0">
                  <a:moveTo>
                    <a:pt x="34052" y="0"/>
                  </a:moveTo>
                  <a:lnTo>
                    <a:pt x="3334" y="6073"/>
                  </a:lnTo>
                  <a:lnTo>
                    <a:pt x="0" y="15240"/>
                  </a:lnTo>
                  <a:lnTo>
                    <a:pt x="7025" y="9764"/>
                  </a:lnTo>
                  <a:lnTo>
                    <a:pt x="34052" y="0"/>
                  </a:lnTo>
                  <a:close/>
                </a:path>
              </a:pathLst>
            </a:custGeom>
            <a:solidFill>
              <a:srgbClr val="BB9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 name="Google Shape;194;p16"/>
            <p:cNvSpPr/>
            <p:nvPr/>
          </p:nvSpPr>
          <p:spPr>
            <a:xfrm>
              <a:off x="1462600" y="1649025"/>
              <a:ext cx="851300" cy="381025"/>
            </a:xfrm>
            <a:custGeom>
              <a:avLst/>
              <a:gdLst/>
              <a:ahLst/>
              <a:cxnLst/>
              <a:rect l="l" t="t" r="r" b="b"/>
              <a:pathLst>
                <a:path w="34052" h="15241" fill="none" extrusionOk="0">
                  <a:moveTo>
                    <a:pt x="34052" y="0"/>
                  </a:moveTo>
                  <a:lnTo>
                    <a:pt x="3334" y="6073"/>
                  </a:lnTo>
                  <a:lnTo>
                    <a:pt x="0" y="15240"/>
                  </a:lnTo>
                  <a:lnTo>
                    <a:pt x="7025" y="9764"/>
                  </a:lnTo>
                  <a:lnTo>
                    <a:pt x="3405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 name="Google Shape;195;p16"/>
            <p:cNvSpPr/>
            <p:nvPr/>
          </p:nvSpPr>
          <p:spPr>
            <a:xfrm>
              <a:off x="1462600" y="1893100"/>
              <a:ext cx="199450" cy="136950"/>
            </a:xfrm>
            <a:custGeom>
              <a:avLst/>
              <a:gdLst/>
              <a:ahLst/>
              <a:cxnLst/>
              <a:rect l="l" t="t" r="r" b="b"/>
              <a:pathLst>
                <a:path w="7978" h="5478" extrusionOk="0">
                  <a:moveTo>
                    <a:pt x="7025" y="1"/>
                  </a:moveTo>
                  <a:lnTo>
                    <a:pt x="0" y="5477"/>
                  </a:lnTo>
                  <a:lnTo>
                    <a:pt x="7977" y="2144"/>
                  </a:lnTo>
                  <a:lnTo>
                    <a:pt x="7025"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 name="Google Shape;196;p16"/>
            <p:cNvSpPr/>
            <p:nvPr/>
          </p:nvSpPr>
          <p:spPr>
            <a:xfrm>
              <a:off x="1638200" y="1649025"/>
              <a:ext cx="675700" cy="538775"/>
            </a:xfrm>
            <a:custGeom>
              <a:avLst/>
              <a:gdLst/>
              <a:ahLst/>
              <a:cxnLst/>
              <a:rect l="l" t="t" r="r" b="b"/>
              <a:pathLst>
                <a:path w="27028" h="21551" extrusionOk="0">
                  <a:moveTo>
                    <a:pt x="27028" y="0"/>
                  </a:moveTo>
                  <a:lnTo>
                    <a:pt x="1" y="9764"/>
                  </a:lnTo>
                  <a:lnTo>
                    <a:pt x="4882" y="21551"/>
                  </a:lnTo>
                  <a:lnTo>
                    <a:pt x="27028"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 name="Google Shape;197;p16"/>
            <p:cNvSpPr/>
            <p:nvPr/>
          </p:nvSpPr>
          <p:spPr>
            <a:xfrm>
              <a:off x="1266150" y="1619250"/>
              <a:ext cx="1047750" cy="181600"/>
            </a:xfrm>
            <a:custGeom>
              <a:avLst/>
              <a:gdLst/>
              <a:ahLst/>
              <a:cxnLst/>
              <a:rect l="l" t="t" r="r" b="b"/>
              <a:pathLst>
                <a:path w="41910" h="7264" extrusionOk="0">
                  <a:moveTo>
                    <a:pt x="0" y="1"/>
                  </a:moveTo>
                  <a:lnTo>
                    <a:pt x="11192" y="7264"/>
                  </a:lnTo>
                  <a:lnTo>
                    <a:pt x="41910" y="1191"/>
                  </a:lnTo>
                  <a:lnTo>
                    <a:pt x="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98" name="Google Shape;198;p16"/>
          <p:cNvSpPr txBox="1"/>
          <p:nvPr>
            <p:ph type="title" idx="4"/>
          </p:nvPr>
        </p:nvSpPr>
        <p:spPr>
          <a:xfrm>
            <a:off x="1750375" y="2936175"/>
            <a:ext cx="1435500" cy="94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None/>
              <a:defRPr sz="2000">
                <a:solidFill>
                  <a:schemeClr val="lt1"/>
                </a:solidFill>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199" name="Google Shape;199;p16"/>
          <p:cNvSpPr txBox="1"/>
          <p:nvPr>
            <p:ph type="title" idx="5"/>
          </p:nvPr>
        </p:nvSpPr>
        <p:spPr>
          <a:xfrm>
            <a:off x="3854238" y="2936175"/>
            <a:ext cx="1435500" cy="94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None/>
              <a:defRPr sz="2000">
                <a:solidFill>
                  <a:schemeClr val="lt1"/>
                </a:solidFill>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200" name="Google Shape;200;p16"/>
          <p:cNvSpPr txBox="1"/>
          <p:nvPr>
            <p:ph type="title" idx="6"/>
          </p:nvPr>
        </p:nvSpPr>
        <p:spPr>
          <a:xfrm>
            <a:off x="5958125" y="2936175"/>
            <a:ext cx="1435500" cy="94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None/>
              <a:defRPr sz="2000">
                <a:solidFill>
                  <a:schemeClr val="lt1"/>
                </a:solidFill>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201" name="Shape 201"/>
        <p:cNvGrpSpPr/>
        <p:nvPr/>
      </p:nvGrpSpPr>
      <p:grpSpPr>
        <a:xfrm>
          <a:off x="0" y="0"/>
          <a:ext cx="0" cy="0"/>
          <a:chOff x="0" y="0"/>
          <a:chExt cx="0" cy="0"/>
        </a:xfrm>
      </p:grpSpPr>
      <p:sp>
        <p:nvSpPr>
          <p:cNvPr id="202" name="Google Shape;202;p17"/>
          <p:cNvSpPr txBox="1"/>
          <p:nvPr>
            <p:ph type="title"/>
          </p:nvPr>
        </p:nvSpPr>
        <p:spPr>
          <a:xfrm>
            <a:off x="3209100" y="3383700"/>
            <a:ext cx="36783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500"/>
              <a:buNone/>
              <a:defRPr sz="2500"/>
            </a:lvl1pPr>
            <a:lvl2pPr lvl="1">
              <a:spcBef>
                <a:spcPts val="0"/>
              </a:spcBef>
              <a:spcAft>
                <a:spcPts val="0"/>
              </a:spcAft>
              <a:buSzPts val="2800"/>
              <a:buNone/>
              <a:defRPr>
                <a:latin typeface="Raleway"/>
                <a:ea typeface="Raleway"/>
                <a:cs typeface="Raleway"/>
                <a:sym typeface="Raleway"/>
              </a:defRPr>
            </a:lvl2pPr>
            <a:lvl3pPr lvl="2">
              <a:spcBef>
                <a:spcPts val="0"/>
              </a:spcBef>
              <a:spcAft>
                <a:spcPts val="0"/>
              </a:spcAft>
              <a:buSzPts val="2800"/>
              <a:buNone/>
              <a:defRPr>
                <a:latin typeface="Raleway"/>
                <a:ea typeface="Raleway"/>
                <a:cs typeface="Raleway"/>
                <a:sym typeface="Raleway"/>
              </a:defRPr>
            </a:lvl3pPr>
            <a:lvl4pPr lvl="3">
              <a:spcBef>
                <a:spcPts val="0"/>
              </a:spcBef>
              <a:spcAft>
                <a:spcPts val="0"/>
              </a:spcAft>
              <a:buSzPts val="2800"/>
              <a:buNone/>
              <a:defRPr>
                <a:latin typeface="Raleway"/>
                <a:ea typeface="Raleway"/>
                <a:cs typeface="Raleway"/>
                <a:sym typeface="Raleway"/>
              </a:defRPr>
            </a:lvl4pPr>
            <a:lvl5pPr lvl="4">
              <a:spcBef>
                <a:spcPts val="0"/>
              </a:spcBef>
              <a:spcAft>
                <a:spcPts val="0"/>
              </a:spcAft>
              <a:buSzPts val="2800"/>
              <a:buNone/>
              <a:defRPr>
                <a:latin typeface="Raleway"/>
                <a:ea typeface="Raleway"/>
                <a:cs typeface="Raleway"/>
                <a:sym typeface="Raleway"/>
              </a:defRPr>
            </a:lvl5pPr>
            <a:lvl6pPr lvl="5">
              <a:spcBef>
                <a:spcPts val="0"/>
              </a:spcBef>
              <a:spcAft>
                <a:spcPts val="0"/>
              </a:spcAft>
              <a:buSzPts val="2800"/>
              <a:buNone/>
              <a:defRPr>
                <a:latin typeface="Raleway"/>
                <a:ea typeface="Raleway"/>
                <a:cs typeface="Raleway"/>
                <a:sym typeface="Raleway"/>
              </a:defRPr>
            </a:lvl6pPr>
            <a:lvl7pPr lvl="6">
              <a:spcBef>
                <a:spcPts val="0"/>
              </a:spcBef>
              <a:spcAft>
                <a:spcPts val="0"/>
              </a:spcAft>
              <a:buSzPts val="2800"/>
              <a:buNone/>
              <a:defRPr>
                <a:latin typeface="Raleway"/>
                <a:ea typeface="Raleway"/>
                <a:cs typeface="Raleway"/>
                <a:sym typeface="Raleway"/>
              </a:defRPr>
            </a:lvl7pPr>
            <a:lvl8pPr lvl="7">
              <a:spcBef>
                <a:spcPts val="0"/>
              </a:spcBef>
              <a:spcAft>
                <a:spcPts val="0"/>
              </a:spcAft>
              <a:buSzPts val="2800"/>
              <a:buNone/>
              <a:defRPr>
                <a:latin typeface="Raleway"/>
                <a:ea typeface="Raleway"/>
                <a:cs typeface="Raleway"/>
                <a:sym typeface="Raleway"/>
              </a:defRPr>
            </a:lvl8pPr>
            <a:lvl9pPr lvl="8">
              <a:spcBef>
                <a:spcPts val="0"/>
              </a:spcBef>
              <a:spcAft>
                <a:spcPts val="0"/>
              </a:spcAft>
              <a:buSzPts val="2800"/>
              <a:buNone/>
              <a:defRPr>
                <a:latin typeface="Raleway"/>
                <a:ea typeface="Raleway"/>
                <a:cs typeface="Raleway"/>
                <a:sym typeface="Raleway"/>
              </a:defRPr>
            </a:lvl9pPr>
          </a:lstStyle>
          <a:p/>
        </p:txBody>
      </p:sp>
      <p:sp>
        <p:nvSpPr>
          <p:cNvPr id="203" name="Google Shape;203;p17"/>
          <p:cNvSpPr txBox="1"/>
          <p:nvPr>
            <p:ph type="subTitle" idx="1"/>
          </p:nvPr>
        </p:nvSpPr>
        <p:spPr>
          <a:xfrm>
            <a:off x="2301300" y="1682400"/>
            <a:ext cx="5493900" cy="1452000"/>
          </a:xfrm>
          <a:prstGeom prst="rect">
            <a:avLst/>
          </a:prstGeom>
        </p:spPr>
        <p:txBody>
          <a:bodyPr spcFirstLastPara="1" wrap="square" lIns="91425" tIns="91425" rIns="91425" bIns="91425" anchor="t" anchorCtr="0">
            <a:noAutofit/>
          </a:bodyPr>
          <a:lstStyle>
            <a:lvl1pPr lvl="0" algn="ctr">
              <a:spcBef>
                <a:spcPts val="0"/>
              </a:spcBef>
              <a:spcAft>
                <a:spcPts val="0"/>
              </a:spcAft>
              <a:buSzPts val="1600"/>
              <a:buNone/>
              <a:defRPr sz="2400"/>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p:txBody>
      </p:sp>
      <p:sp>
        <p:nvSpPr>
          <p:cNvPr id="204" name="Google Shape;204;p17"/>
          <p:cNvSpPr/>
          <p:nvPr/>
        </p:nvSpPr>
        <p:spPr>
          <a:xfrm>
            <a:off x="6703425" y="996600"/>
            <a:ext cx="907824" cy="336619"/>
          </a:xfrm>
          <a:custGeom>
            <a:avLst/>
            <a:gdLst/>
            <a:ahLst/>
            <a:cxnLst/>
            <a:rect l="l" t="t" r="r" b="b"/>
            <a:pathLst>
              <a:path w="42387" h="15717" extrusionOk="0">
                <a:moveTo>
                  <a:pt x="18098" y="0"/>
                </a:moveTo>
                <a:lnTo>
                  <a:pt x="16908" y="357"/>
                </a:lnTo>
                <a:lnTo>
                  <a:pt x="15836" y="834"/>
                </a:lnTo>
                <a:lnTo>
                  <a:pt x="14645" y="1667"/>
                </a:lnTo>
                <a:lnTo>
                  <a:pt x="13574" y="2500"/>
                </a:lnTo>
                <a:lnTo>
                  <a:pt x="12621" y="3572"/>
                </a:lnTo>
                <a:lnTo>
                  <a:pt x="11669" y="4644"/>
                </a:lnTo>
                <a:lnTo>
                  <a:pt x="10716" y="5715"/>
                </a:lnTo>
                <a:lnTo>
                  <a:pt x="9049" y="7977"/>
                </a:lnTo>
                <a:lnTo>
                  <a:pt x="7740" y="10001"/>
                </a:lnTo>
                <a:lnTo>
                  <a:pt x="6549" y="11430"/>
                </a:lnTo>
                <a:lnTo>
                  <a:pt x="6073" y="11787"/>
                </a:lnTo>
                <a:lnTo>
                  <a:pt x="5716" y="11906"/>
                </a:lnTo>
                <a:lnTo>
                  <a:pt x="5001" y="12144"/>
                </a:lnTo>
                <a:lnTo>
                  <a:pt x="4049" y="12502"/>
                </a:lnTo>
                <a:lnTo>
                  <a:pt x="3096" y="13097"/>
                </a:lnTo>
                <a:lnTo>
                  <a:pt x="2144" y="13811"/>
                </a:lnTo>
                <a:lnTo>
                  <a:pt x="596" y="15121"/>
                </a:lnTo>
                <a:lnTo>
                  <a:pt x="1" y="15716"/>
                </a:lnTo>
                <a:lnTo>
                  <a:pt x="42387" y="15716"/>
                </a:lnTo>
                <a:lnTo>
                  <a:pt x="41434" y="14169"/>
                </a:lnTo>
                <a:lnTo>
                  <a:pt x="40482" y="12978"/>
                </a:lnTo>
                <a:lnTo>
                  <a:pt x="39410" y="12025"/>
                </a:lnTo>
                <a:lnTo>
                  <a:pt x="38339" y="11192"/>
                </a:lnTo>
                <a:lnTo>
                  <a:pt x="37267" y="10597"/>
                </a:lnTo>
                <a:lnTo>
                  <a:pt x="36196" y="10120"/>
                </a:lnTo>
                <a:lnTo>
                  <a:pt x="35124" y="9763"/>
                </a:lnTo>
                <a:lnTo>
                  <a:pt x="34172" y="9644"/>
                </a:lnTo>
                <a:lnTo>
                  <a:pt x="33219" y="9525"/>
                </a:lnTo>
                <a:lnTo>
                  <a:pt x="32267" y="9406"/>
                </a:lnTo>
                <a:lnTo>
                  <a:pt x="30838" y="9525"/>
                </a:lnTo>
                <a:lnTo>
                  <a:pt x="29885" y="9763"/>
                </a:lnTo>
                <a:lnTo>
                  <a:pt x="29528" y="9763"/>
                </a:lnTo>
                <a:lnTo>
                  <a:pt x="28814" y="8334"/>
                </a:lnTo>
                <a:lnTo>
                  <a:pt x="27980" y="6787"/>
                </a:lnTo>
                <a:lnTo>
                  <a:pt x="26909" y="5120"/>
                </a:lnTo>
                <a:lnTo>
                  <a:pt x="26194" y="4167"/>
                </a:lnTo>
                <a:lnTo>
                  <a:pt x="25480" y="3334"/>
                </a:lnTo>
                <a:lnTo>
                  <a:pt x="24647" y="2500"/>
                </a:lnTo>
                <a:lnTo>
                  <a:pt x="23694" y="1786"/>
                </a:lnTo>
                <a:lnTo>
                  <a:pt x="22742" y="1072"/>
                </a:lnTo>
                <a:lnTo>
                  <a:pt x="21670" y="595"/>
                </a:lnTo>
                <a:lnTo>
                  <a:pt x="20599" y="119"/>
                </a:lnTo>
                <a:lnTo>
                  <a:pt x="19289"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5" name="Google Shape;205;p17"/>
          <p:cNvGrpSpPr/>
          <p:nvPr/>
        </p:nvGrpSpPr>
        <p:grpSpPr>
          <a:xfrm>
            <a:off x="7661231" y="540006"/>
            <a:ext cx="762770" cy="1249786"/>
            <a:chOff x="4034725" y="276800"/>
            <a:chExt cx="1020975" cy="1672850"/>
          </a:xfrm>
        </p:grpSpPr>
        <p:sp>
          <p:nvSpPr>
            <p:cNvPr id="206" name="Google Shape;206;p17"/>
            <p:cNvSpPr/>
            <p:nvPr/>
          </p:nvSpPr>
          <p:spPr>
            <a:xfrm>
              <a:off x="4034725" y="279775"/>
              <a:ext cx="1020975" cy="1268050"/>
            </a:xfrm>
            <a:custGeom>
              <a:avLst/>
              <a:gdLst/>
              <a:ahLst/>
              <a:cxnLst/>
              <a:rect l="l" t="t" r="r" b="b"/>
              <a:pathLst>
                <a:path w="40839" h="50722" extrusionOk="0">
                  <a:moveTo>
                    <a:pt x="18455" y="1"/>
                  </a:moveTo>
                  <a:lnTo>
                    <a:pt x="16669" y="239"/>
                  </a:lnTo>
                  <a:lnTo>
                    <a:pt x="14883" y="715"/>
                  </a:lnTo>
                  <a:lnTo>
                    <a:pt x="13097" y="1192"/>
                  </a:lnTo>
                  <a:lnTo>
                    <a:pt x="11430" y="1906"/>
                  </a:lnTo>
                  <a:lnTo>
                    <a:pt x="9882" y="2739"/>
                  </a:lnTo>
                  <a:lnTo>
                    <a:pt x="8335" y="3811"/>
                  </a:lnTo>
                  <a:lnTo>
                    <a:pt x="6906" y="4882"/>
                  </a:lnTo>
                  <a:lnTo>
                    <a:pt x="5596" y="6192"/>
                  </a:lnTo>
                  <a:lnTo>
                    <a:pt x="4286" y="7502"/>
                  </a:lnTo>
                  <a:lnTo>
                    <a:pt x="3215" y="9050"/>
                  </a:lnTo>
                  <a:lnTo>
                    <a:pt x="2262" y="10597"/>
                  </a:lnTo>
                  <a:lnTo>
                    <a:pt x="1548" y="12383"/>
                  </a:lnTo>
                  <a:lnTo>
                    <a:pt x="834" y="14169"/>
                  </a:lnTo>
                  <a:lnTo>
                    <a:pt x="357" y="16193"/>
                  </a:lnTo>
                  <a:lnTo>
                    <a:pt x="119" y="18217"/>
                  </a:lnTo>
                  <a:lnTo>
                    <a:pt x="0" y="20361"/>
                  </a:lnTo>
                  <a:lnTo>
                    <a:pt x="0" y="21789"/>
                  </a:lnTo>
                  <a:lnTo>
                    <a:pt x="238" y="23099"/>
                  </a:lnTo>
                  <a:lnTo>
                    <a:pt x="476" y="24409"/>
                  </a:lnTo>
                  <a:lnTo>
                    <a:pt x="834" y="25837"/>
                  </a:lnTo>
                  <a:lnTo>
                    <a:pt x="1310" y="27147"/>
                  </a:lnTo>
                  <a:lnTo>
                    <a:pt x="1905" y="28576"/>
                  </a:lnTo>
                  <a:lnTo>
                    <a:pt x="3215" y="31314"/>
                  </a:lnTo>
                  <a:lnTo>
                    <a:pt x="4644" y="33934"/>
                  </a:lnTo>
                  <a:lnTo>
                    <a:pt x="6311" y="36553"/>
                  </a:lnTo>
                  <a:lnTo>
                    <a:pt x="8096" y="38934"/>
                  </a:lnTo>
                  <a:lnTo>
                    <a:pt x="9763" y="41316"/>
                  </a:lnTo>
                  <a:lnTo>
                    <a:pt x="14288" y="47745"/>
                  </a:lnTo>
                  <a:lnTo>
                    <a:pt x="16312" y="50722"/>
                  </a:lnTo>
                  <a:lnTo>
                    <a:pt x="24646" y="50722"/>
                  </a:lnTo>
                  <a:lnTo>
                    <a:pt x="26551" y="47745"/>
                  </a:lnTo>
                  <a:lnTo>
                    <a:pt x="31076" y="41316"/>
                  </a:lnTo>
                  <a:lnTo>
                    <a:pt x="32861" y="38934"/>
                  </a:lnTo>
                  <a:lnTo>
                    <a:pt x="34528" y="36553"/>
                  </a:lnTo>
                  <a:lnTo>
                    <a:pt x="36195" y="33934"/>
                  </a:lnTo>
                  <a:lnTo>
                    <a:pt x="37624" y="31314"/>
                  </a:lnTo>
                  <a:lnTo>
                    <a:pt x="38934" y="28576"/>
                  </a:lnTo>
                  <a:lnTo>
                    <a:pt x="39529" y="27266"/>
                  </a:lnTo>
                  <a:lnTo>
                    <a:pt x="40005" y="25837"/>
                  </a:lnTo>
                  <a:lnTo>
                    <a:pt x="40362" y="24528"/>
                  </a:lnTo>
                  <a:lnTo>
                    <a:pt x="40600" y="23099"/>
                  </a:lnTo>
                  <a:lnTo>
                    <a:pt x="40839" y="21789"/>
                  </a:lnTo>
                  <a:lnTo>
                    <a:pt x="40839" y="20361"/>
                  </a:lnTo>
                  <a:lnTo>
                    <a:pt x="40839" y="18217"/>
                  </a:lnTo>
                  <a:lnTo>
                    <a:pt x="40481" y="16193"/>
                  </a:lnTo>
                  <a:lnTo>
                    <a:pt x="40005" y="14169"/>
                  </a:lnTo>
                  <a:lnTo>
                    <a:pt x="39410" y="12383"/>
                  </a:lnTo>
                  <a:lnTo>
                    <a:pt x="38576" y="10597"/>
                  </a:lnTo>
                  <a:lnTo>
                    <a:pt x="37624" y="9050"/>
                  </a:lnTo>
                  <a:lnTo>
                    <a:pt x="36552" y="7502"/>
                  </a:lnTo>
                  <a:lnTo>
                    <a:pt x="35243" y="6192"/>
                  </a:lnTo>
                  <a:lnTo>
                    <a:pt x="33933" y="4882"/>
                  </a:lnTo>
                  <a:lnTo>
                    <a:pt x="32504" y="3811"/>
                  </a:lnTo>
                  <a:lnTo>
                    <a:pt x="31076" y="2739"/>
                  </a:lnTo>
                  <a:lnTo>
                    <a:pt x="29409" y="1906"/>
                  </a:lnTo>
                  <a:lnTo>
                    <a:pt x="27742" y="1192"/>
                  </a:lnTo>
                  <a:lnTo>
                    <a:pt x="26075" y="715"/>
                  </a:lnTo>
                  <a:lnTo>
                    <a:pt x="24289" y="239"/>
                  </a:lnTo>
                  <a:lnTo>
                    <a:pt x="2250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 name="Google Shape;207;p17"/>
            <p:cNvSpPr/>
            <p:nvPr/>
          </p:nvSpPr>
          <p:spPr>
            <a:xfrm>
              <a:off x="4442500" y="276800"/>
              <a:ext cx="205425" cy="1271025"/>
            </a:xfrm>
            <a:custGeom>
              <a:avLst/>
              <a:gdLst/>
              <a:ahLst/>
              <a:cxnLst/>
              <a:rect l="l" t="t" r="r" b="b"/>
              <a:pathLst>
                <a:path w="8217" h="50841" extrusionOk="0">
                  <a:moveTo>
                    <a:pt x="4168" y="1"/>
                  </a:moveTo>
                  <a:lnTo>
                    <a:pt x="3811" y="477"/>
                  </a:lnTo>
                  <a:lnTo>
                    <a:pt x="3454" y="953"/>
                  </a:lnTo>
                  <a:lnTo>
                    <a:pt x="2977" y="1787"/>
                  </a:lnTo>
                  <a:lnTo>
                    <a:pt x="2382" y="2858"/>
                  </a:lnTo>
                  <a:lnTo>
                    <a:pt x="1906" y="4406"/>
                  </a:lnTo>
                  <a:lnTo>
                    <a:pt x="1310" y="6311"/>
                  </a:lnTo>
                  <a:lnTo>
                    <a:pt x="834" y="8573"/>
                  </a:lnTo>
                  <a:lnTo>
                    <a:pt x="477" y="11431"/>
                  </a:lnTo>
                  <a:lnTo>
                    <a:pt x="120" y="14765"/>
                  </a:lnTo>
                  <a:lnTo>
                    <a:pt x="1" y="18575"/>
                  </a:lnTo>
                  <a:lnTo>
                    <a:pt x="1" y="23099"/>
                  </a:lnTo>
                  <a:lnTo>
                    <a:pt x="358" y="28219"/>
                  </a:lnTo>
                  <a:lnTo>
                    <a:pt x="834" y="34053"/>
                  </a:lnTo>
                  <a:lnTo>
                    <a:pt x="1549" y="40601"/>
                  </a:lnTo>
                  <a:lnTo>
                    <a:pt x="2739" y="47864"/>
                  </a:lnTo>
                  <a:lnTo>
                    <a:pt x="3215" y="50841"/>
                  </a:lnTo>
                  <a:lnTo>
                    <a:pt x="5120" y="50841"/>
                  </a:lnTo>
                  <a:lnTo>
                    <a:pt x="5597" y="47864"/>
                  </a:lnTo>
                  <a:lnTo>
                    <a:pt x="6668" y="40601"/>
                  </a:lnTo>
                  <a:lnTo>
                    <a:pt x="7502" y="34053"/>
                  </a:lnTo>
                  <a:lnTo>
                    <a:pt x="7978" y="28219"/>
                  </a:lnTo>
                  <a:lnTo>
                    <a:pt x="8216" y="23099"/>
                  </a:lnTo>
                  <a:lnTo>
                    <a:pt x="8216" y="18575"/>
                  </a:lnTo>
                  <a:lnTo>
                    <a:pt x="8097" y="14765"/>
                  </a:lnTo>
                  <a:lnTo>
                    <a:pt x="7859" y="11431"/>
                  </a:lnTo>
                  <a:lnTo>
                    <a:pt x="7383" y="8573"/>
                  </a:lnTo>
                  <a:lnTo>
                    <a:pt x="6906" y="6311"/>
                  </a:lnTo>
                  <a:lnTo>
                    <a:pt x="6430" y="4406"/>
                  </a:lnTo>
                  <a:lnTo>
                    <a:pt x="5835" y="2858"/>
                  </a:lnTo>
                  <a:lnTo>
                    <a:pt x="5359" y="1787"/>
                  </a:lnTo>
                  <a:lnTo>
                    <a:pt x="4882" y="953"/>
                  </a:lnTo>
                  <a:lnTo>
                    <a:pt x="4525" y="477"/>
                  </a:lnTo>
                  <a:lnTo>
                    <a:pt x="416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 name="Google Shape;208;p17"/>
            <p:cNvSpPr/>
            <p:nvPr/>
          </p:nvSpPr>
          <p:spPr>
            <a:xfrm>
              <a:off x="4159725" y="279775"/>
              <a:ext cx="342325" cy="1268050"/>
            </a:xfrm>
            <a:custGeom>
              <a:avLst/>
              <a:gdLst/>
              <a:ahLst/>
              <a:cxnLst/>
              <a:rect l="l" t="t" r="r" b="b"/>
              <a:pathLst>
                <a:path w="13693" h="50722" extrusionOk="0">
                  <a:moveTo>
                    <a:pt x="13455" y="1"/>
                  </a:moveTo>
                  <a:lnTo>
                    <a:pt x="12502" y="596"/>
                  </a:lnTo>
                  <a:lnTo>
                    <a:pt x="10836" y="1549"/>
                  </a:lnTo>
                  <a:lnTo>
                    <a:pt x="8811" y="3097"/>
                  </a:lnTo>
                  <a:lnTo>
                    <a:pt x="7740" y="4049"/>
                  </a:lnTo>
                  <a:lnTo>
                    <a:pt x="6668" y="5121"/>
                  </a:lnTo>
                  <a:lnTo>
                    <a:pt x="5478" y="6430"/>
                  </a:lnTo>
                  <a:lnTo>
                    <a:pt x="4406" y="7740"/>
                  </a:lnTo>
                  <a:lnTo>
                    <a:pt x="3454" y="9288"/>
                  </a:lnTo>
                  <a:lnTo>
                    <a:pt x="2501" y="10955"/>
                  </a:lnTo>
                  <a:lnTo>
                    <a:pt x="1668" y="12741"/>
                  </a:lnTo>
                  <a:lnTo>
                    <a:pt x="953" y="14765"/>
                  </a:lnTo>
                  <a:lnTo>
                    <a:pt x="358" y="16789"/>
                  </a:lnTo>
                  <a:lnTo>
                    <a:pt x="120" y="19051"/>
                  </a:lnTo>
                  <a:lnTo>
                    <a:pt x="1" y="20837"/>
                  </a:lnTo>
                  <a:lnTo>
                    <a:pt x="1" y="22385"/>
                  </a:lnTo>
                  <a:lnTo>
                    <a:pt x="120" y="24052"/>
                  </a:lnTo>
                  <a:lnTo>
                    <a:pt x="358" y="25718"/>
                  </a:lnTo>
                  <a:lnTo>
                    <a:pt x="715" y="27266"/>
                  </a:lnTo>
                  <a:lnTo>
                    <a:pt x="1072" y="28814"/>
                  </a:lnTo>
                  <a:lnTo>
                    <a:pt x="1549" y="30362"/>
                  </a:lnTo>
                  <a:lnTo>
                    <a:pt x="2144" y="31910"/>
                  </a:lnTo>
                  <a:lnTo>
                    <a:pt x="3454" y="34767"/>
                  </a:lnTo>
                  <a:lnTo>
                    <a:pt x="4882" y="37506"/>
                  </a:lnTo>
                  <a:lnTo>
                    <a:pt x="6311" y="40244"/>
                  </a:lnTo>
                  <a:lnTo>
                    <a:pt x="7740" y="42744"/>
                  </a:lnTo>
                  <a:lnTo>
                    <a:pt x="10716" y="47745"/>
                  </a:lnTo>
                  <a:lnTo>
                    <a:pt x="12502" y="50722"/>
                  </a:lnTo>
                  <a:lnTo>
                    <a:pt x="13693" y="50722"/>
                  </a:lnTo>
                  <a:lnTo>
                    <a:pt x="12383" y="47745"/>
                  </a:lnTo>
                  <a:lnTo>
                    <a:pt x="11431" y="45483"/>
                  </a:lnTo>
                  <a:lnTo>
                    <a:pt x="10359" y="42625"/>
                  </a:lnTo>
                  <a:lnTo>
                    <a:pt x="9169" y="39411"/>
                  </a:lnTo>
                  <a:lnTo>
                    <a:pt x="8097" y="35839"/>
                  </a:lnTo>
                  <a:lnTo>
                    <a:pt x="7145" y="32029"/>
                  </a:lnTo>
                  <a:lnTo>
                    <a:pt x="6311" y="28100"/>
                  </a:lnTo>
                  <a:lnTo>
                    <a:pt x="6073" y="26195"/>
                  </a:lnTo>
                  <a:lnTo>
                    <a:pt x="5835" y="24171"/>
                  </a:lnTo>
                  <a:lnTo>
                    <a:pt x="5597" y="22266"/>
                  </a:lnTo>
                  <a:lnTo>
                    <a:pt x="5597" y="20361"/>
                  </a:lnTo>
                  <a:lnTo>
                    <a:pt x="5716" y="18098"/>
                  </a:lnTo>
                  <a:lnTo>
                    <a:pt x="5954" y="15836"/>
                  </a:lnTo>
                  <a:lnTo>
                    <a:pt x="6311" y="13812"/>
                  </a:lnTo>
                  <a:lnTo>
                    <a:pt x="6668" y="11907"/>
                  </a:lnTo>
                  <a:lnTo>
                    <a:pt x="7264" y="10240"/>
                  </a:lnTo>
                  <a:lnTo>
                    <a:pt x="7859" y="8573"/>
                  </a:lnTo>
                  <a:lnTo>
                    <a:pt x="8573" y="7145"/>
                  </a:lnTo>
                  <a:lnTo>
                    <a:pt x="9288" y="5716"/>
                  </a:lnTo>
                  <a:lnTo>
                    <a:pt x="10597" y="3454"/>
                  </a:lnTo>
                  <a:lnTo>
                    <a:pt x="11907" y="1787"/>
                  </a:lnTo>
                  <a:lnTo>
                    <a:pt x="12979" y="596"/>
                  </a:lnTo>
                  <a:lnTo>
                    <a:pt x="135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17"/>
            <p:cNvSpPr/>
            <p:nvPr/>
          </p:nvSpPr>
          <p:spPr>
            <a:xfrm>
              <a:off x="4591325" y="276800"/>
              <a:ext cx="339350" cy="1271025"/>
            </a:xfrm>
            <a:custGeom>
              <a:avLst/>
              <a:gdLst/>
              <a:ahLst/>
              <a:cxnLst/>
              <a:rect l="l" t="t" r="r" b="b"/>
              <a:pathLst>
                <a:path w="13574" h="50841" extrusionOk="0">
                  <a:moveTo>
                    <a:pt x="1" y="1"/>
                  </a:moveTo>
                  <a:lnTo>
                    <a:pt x="1" y="120"/>
                  </a:lnTo>
                  <a:lnTo>
                    <a:pt x="596" y="715"/>
                  </a:lnTo>
                  <a:lnTo>
                    <a:pt x="1668" y="1906"/>
                  </a:lnTo>
                  <a:lnTo>
                    <a:pt x="2977" y="3573"/>
                  </a:lnTo>
                  <a:lnTo>
                    <a:pt x="4406" y="5835"/>
                  </a:lnTo>
                  <a:lnTo>
                    <a:pt x="5002" y="7145"/>
                  </a:lnTo>
                  <a:lnTo>
                    <a:pt x="5716" y="8692"/>
                  </a:lnTo>
                  <a:lnTo>
                    <a:pt x="6311" y="10240"/>
                  </a:lnTo>
                  <a:lnTo>
                    <a:pt x="6907" y="12026"/>
                  </a:lnTo>
                  <a:lnTo>
                    <a:pt x="7383" y="13931"/>
                  </a:lnTo>
                  <a:lnTo>
                    <a:pt x="7740" y="15955"/>
                  </a:lnTo>
                  <a:lnTo>
                    <a:pt x="7859" y="18098"/>
                  </a:lnTo>
                  <a:lnTo>
                    <a:pt x="7978" y="20480"/>
                  </a:lnTo>
                  <a:lnTo>
                    <a:pt x="7978" y="22385"/>
                  </a:lnTo>
                  <a:lnTo>
                    <a:pt x="7859" y="24290"/>
                  </a:lnTo>
                  <a:lnTo>
                    <a:pt x="7621" y="26314"/>
                  </a:lnTo>
                  <a:lnTo>
                    <a:pt x="7264" y="28219"/>
                  </a:lnTo>
                  <a:lnTo>
                    <a:pt x="6430" y="32148"/>
                  </a:lnTo>
                  <a:lnTo>
                    <a:pt x="5478" y="35958"/>
                  </a:lnTo>
                  <a:lnTo>
                    <a:pt x="4406" y="39530"/>
                  </a:lnTo>
                  <a:lnTo>
                    <a:pt x="3216" y="42744"/>
                  </a:lnTo>
                  <a:lnTo>
                    <a:pt x="2144" y="45602"/>
                  </a:lnTo>
                  <a:lnTo>
                    <a:pt x="1192" y="47864"/>
                  </a:lnTo>
                  <a:lnTo>
                    <a:pt x="1" y="50841"/>
                  </a:lnTo>
                  <a:lnTo>
                    <a:pt x="1072" y="50841"/>
                  </a:lnTo>
                  <a:lnTo>
                    <a:pt x="2858" y="47864"/>
                  </a:lnTo>
                  <a:lnTo>
                    <a:pt x="5835" y="42863"/>
                  </a:lnTo>
                  <a:lnTo>
                    <a:pt x="7264" y="40363"/>
                  </a:lnTo>
                  <a:lnTo>
                    <a:pt x="8812" y="37625"/>
                  </a:lnTo>
                  <a:lnTo>
                    <a:pt x="10121" y="34886"/>
                  </a:lnTo>
                  <a:lnTo>
                    <a:pt x="11431" y="32029"/>
                  </a:lnTo>
                  <a:lnTo>
                    <a:pt x="12026" y="30481"/>
                  </a:lnTo>
                  <a:lnTo>
                    <a:pt x="12502" y="28933"/>
                  </a:lnTo>
                  <a:lnTo>
                    <a:pt x="12860" y="27385"/>
                  </a:lnTo>
                  <a:lnTo>
                    <a:pt x="13217" y="25837"/>
                  </a:lnTo>
                  <a:lnTo>
                    <a:pt x="13455" y="24171"/>
                  </a:lnTo>
                  <a:lnTo>
                    <a:pt x="13574" y="22504"/>
                  </a:lnTo>
                  <a:lnTo>
                    <a:pt x="13574" y="20956"/>
                  </a:lnTo>
                  <a:lnTo>
                    <a:pt x="13574" y="19170"/>
                  </a:lnTo>
                  <a:lnTo>
                    <a:pt x="13217" y="16908"/>
                  </a:lnTo>
                  <a:lnTo>
                    <a:pt x="12621" y="14884"/>
                  </a:lnTo>
                  <a:lnTo>
                    <a:pt x="12026" y="12860"/>
                  </a:lnTo>
                  <a:lnTo>
                    <a:pt x="11193" y="11074"/>
                  </a:lnTo>
                  <a:lnTo>
                    <a:pt x="10240" y="9407"/>
                  </a:lnTo>
                  <a:lnTo>
                    <a:pt x="9169" y="7859"/>
                  </a:lnTo>
                  <a:lnTo>
                    <a:pt x="8097" y="6549"/>
                  </a:lnTo>
                  <a:lnTo>
                    <a:pt x="6907" y="5240"/>
                  </a:lnTo>
                  <a:lnTo>
                    <a:pt x="5835" y="4168"/>
                  </a:lnTo>
                  <a:lnTo>
                    <a:pt x="4763" y="3216"/>
                  </a:lnTo>
                  <a:lnTo>
                    <a:pt x="2739" y="1668"/>
                  </a:lnTo>
                  <a:lnTo>
                    <a:pt x="1072" y="715"/>
                  </a:lnTo>
                  <a:lnTo>
                    <a:pt x="120" y="120"/>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17"/>
            <p:cNvSpPr/>
            <p:nvPr/>
          </p:nvSpPr>
          <p:spPr>
            <a:xfrm>
              <a:off x="4391900" y="1473375"/>
              <a:ext cx="306625" cy="74450"/>
            </a:xfrm>
            <a:custGeom>
              <a:avLst/>
              <a:gdLst/>
              <a:ahLst/>
              <a:cxnLst/>
              <a:rect l="l" t="t" r="r" b="b"/>
              <a:pathLst>
                <a:path w="12265" h="2978" extrusionOk="0">
                  <a:moveTo>
                    <a:pt x="1" y="1"/>
                  </a:moveTo>
                  <a:lnTo>
                    <a:pt x="2025" y="2978"/>
                  </a:lnTo>
                  <a:lnTo>
                    <a:pt x="10359" y="2978"/>
                  </a:lnTo>
                  <a:lnTo>
                    <a:pt x="1226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 name="Google Shape;211;p17"/>
            <p:cNvSpPr/>
            <p:nvPr/>
          </p:nvSpPr>
          <p:spPr>
            <a:xfrm>
              <a:off x="4222250" y="1056675"/>
              <a:ext cx="223250" cy="696525"/>
            </a:xfrm>
            <a:custGeom>
              <a:avLst/>
              <a:gdLst/>
              <a:ahLst/>
              <a:cxnLst/>
              <a:rect l="l" t="t" r="r" b="b"/>
              <a:pathLst>
                <a:path w="8930" h="27861" extrusionOk="0">
                  <a:moveTo>
                    <a:pt x="476" y="0"/>
                  </a:moveTo>
                  <a:lnTo>
                    <a:pt x="0" y="119"/>
                  </a:lnTo>
                  <a:lnTo>
                    <a:pt x="8454" y="27861"/>
                  </a:lnTo>
                  <a:lnTo>
                    <a:pt x="8930" y="27742"/>
                  </a:lnTo>
                  <a:lnTo>
                    <a:pt x="47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 name="Google Shape;212;p17"/>
            <p:cNvSpPr/>
            <p:nvPr/>
          </p:nvSpPr>
          <p:spPr>
            <a:xfrm>
              <a:off x="4433575" y="1056675"/>
              <a:ext cx="59550" cy="696525"/>
            </a:xfrm>
            <a:custGeom>
              <a:avLst/>
              <a:gdLst/>
              <a:ahLst/>
              <a:cxnLst/>
              <a:rect l="l" t="t" r="r" b="b"/>
              <a:pathLst>
                <a:path w="2382" h="27861" extrusionOk="0">
                  <a:moveTo>
                    <a:pt x="477" y="0"/>
                  </a:moveTo>
                  <a:lnTo>
                    <a:pt x="1" y="119"/>
                  </a:lnTo>
                  <a:lnTo>
                    <a:pt x="1906" y="27861"/>
                  </a:lnTo>
                  <a:lnTo>
                    <a:pt x="2382" y="27742"/>
                  </a:lnTo>
                  <a:lnTo>
                    <a:pt x="47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 name="Google Shape;213;p17"/>
            <p:cNvSpPr/>
            <p:nvPr/>
          </p:nvSpPr>
          <p:spPr>
            <a:xfrm>
              <a:off x="4644925" y="1056675"/>
              <a:ext cx="223250" cy="696525"/>
            </a:xfrm>
            <a:custGeom>
              <a:avLst/>
              <a:gdLst/>
              <a:ahLst/>
              <a:cxnLst/>
              <a:rect l="l" t="t" r="r" b="b"/>
              <a:pathLst>
                <a:path w="8930" h="27861" extrusionOk="0">
                  <a:moveTo>
                    <a:pt x="8453" y="0"/>
                  </a:moveTo>
                  <a:lnTo>
                    <a:pt x="0" y="27742"/>
                  </a:lnTo>
                  <a:lnTo>
                    <a:pt x="476" y="27861"/>
                  </a:lnTo>
                  <a:lnTo>
                    <a:pt x="8930" y="119"/>
                  </a:lnTo>
                  <a:lnTo>
                    <a:pt x="845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17"/>
            <p:cNvSpPr/>
            <p:nvPr/>
          </p:nvSpPr>
          <p:spPr>
            <a:xfrm>
              <a:off x="4600275" y="1056675"/>
              <a:ext cx="56575" cy="696525"/>
            </a:xfrm>
            <a:custGeom>
              <a:avLst/>
              <a:gdLst/>
              <a:ahLst/>
              <a:cxnLst/>
              <a:rect l="l" t="t" r="r" b="b"/>
              <a:pathLst>
                <a:path w="2263" h="27861" extrusionOk="0">
                  <a:moveTo>
                    <a:pt x="1786" y="0"/>
                  </a:moveTo>
                  <a:lnTo>
                    <a:pt x="0" y="27742"/>
                  </a:lnTo>
                  <a:lnTo>
                    <a:pt x="476" y="27861"/>
                  </a:lnTo>
                  <a:lnTo>
                    <a:pt x="2262" y="119"/>
                  </a:lnTo>
                  <a:lnTo>
                    <a:pt x="178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 name="Google Shape;215;p17"/>
            <p:cNvSpPr/>
            <p:nvPr/>
          </p:nvSpPr>
          <p:spPr>
            <a:xfrm>
              <a:off x="4097225" y="1053700"/>
              <a:ext cx="895975" cy="23825"/>
            </a:xfrm>
            <a:custGeom>
              <a:avLst/>
              <a:gdLst/>
              <a:ahLst/>
              <a:cxnLst/>
              <a:rect l="l" t="t" r="r" b="b"/>
              <a:pathLst>
                <a:path w="35839" h="953" extrusionOk="0">
                  <a:moveTo>
                    <a:pt x="1" y="0"/>
                  </a:moveTo>
                  <a:lnTo>
                    <a:pt x="1" y="953"/>
                  </a:lnTo>
                  <a:lnTo>
                    <a:pt x="35838" y="953"/>
                  </a:lnTo>
                  <a:lnTo>
                    <a:pt x="35838"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 name="Google Shape;216;p17"/>
            <p:cNvSpPr/>
            <p:nvPr/>
          </p:nvSpPr>
          <p:spPr>
            <a:xfrm>
              <a:off x="4427625" y="1753175"/>
              <a:ext cx="235175" cy="196475"/>
            </a:xfrm>
            <a:custGeom>
              <a:avLst/>
              <a:gdLst/>
              <a:ahLst/>
              <a:cxnLst/>
              <a:rect l="l" t="t" r="r" b="b"/>
              <a:pathLst>
                <a:path w="9407" h="7859" extrusionOk="0">
                  <a:moveTo>
                    <a:pt x="0" y="1"/>
                  </a:moveTo>
                  <a:lnTo>
                    <a:pt x="239" y="2501"/>
                  </a:lnTo>
                  <a:lnTo>
                    <a:pt x="715" y="7859"/>
                  </a:lnTo>
                  <a:lnTo>
                    <a:pt x="8692" y="7859"/>
                  </a:lnTo>
                  <a:lnTo>
                    <a:pt x="9168" y="2501"/>
                  </a:lnTo>
                  <a:lnTo>
                    <a:pt x="9406"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 name="Google Shape;217;p17"/>
            <p:cNvSpPr/>
            <p:nvPr/>
          </p:nvSpPr>
          <p:spPr>
            <a:xfrm>
              <a:off x="4427625" y="1753175"/>
              <a:ext cx="235175" cy="62550"/>
            </a:xfrm>
            <a:custGeom>
              <a:avLst/>
              <a:gdLst/>
              <a:ahLst/>
              <a:cxnLst/>
              <a:rect l="l" t="t" r="r" b="b"/>
              <a:pathLst>
                <a:path w="9407" h="2502" extrusionOk="0">
                  <a:moveTo>
                    <a:pt x="0" y="1"/>
                  </a:moveTo>
                  <a:lnTo>
                    <a:pt x="239" y="2501"/>
                  </a:lnTo>
                  <a:lnTo>
                    <a:pt x="9168" y="2501"/>
                  </a:lnTo>
                  <a:lnTo>
                    <a:pt x="940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 name="Google Shape;218;p17"/>
            <p:cNvSpPr/>
            <p:nvPr/>
          </p:nvSpPr>
          <p:spPr>
            <a:xfrm>
              <a:off x="4415725" y="1738300"/>
              <a:ext cx="258975" cy="32775"/>
            </a:xfrm>
            <a:custGeom>
              <a:avLst/>
              <a:gdLst/>
              <a:ahLst/>
              <a:cxnLst/>
              <a:rect l="l" t="t" r="r" b="b"/>
              <a:pathLst>
                <a:path w="10359" h="1311" extrusionOk="0">
                  <a:moveTo>
                    <a:pt x="0" y="1"/>
                  </a:moveTo>
                  <a:lnTo>
                    <a:pt x="0" y="1310"/>
                  </a:lnTo>
                  <a:lnTo>
                    <a:pt x="10359" y="1310"/>
                  </a:lnTo>
                  <a:lnTo>
                    <a:pt x="1035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9" name="Google Shape;219;p17"/>
          <p:cNvSpPr/>
          <p:nvPr/>
        </p:nvSpPr>
        <p:spPr>
          <a:xfrm>
            <a:off x="2676057" y="649701"/>
            <a:ext cx="608136" cy="197254"/>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17"/>
          <p:cNvSpPr/>
          <p:nvPr/>
        </p:nvSpPr>
        <p:spPr>
          <a:xfrm>
            <a:off x="1466775" y="690487"/>
            <a:ext cx="1183525" cy="386385"/>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21" name="Google Shape;221;p17"/>
          <p:cNvGrpSpPr/>
          <p:nvPr/>
        </p:nvGrpSpPr>
        <p:grpSpPr>
          <a:xfrm>
            <a:off x="-20347" y="-2965545"/>
            <a:ext cx="964500" cy="8192900"/>
            <a:chOff x="-20347" y="-2965545"/>
            <a:chExt cx="964500" cy="8192900"/>
          </a:xfrm>
        </p:grpSpPr>
        <p:sp>
          <p:nvSpPr>
            <p:cNvPr id="222" name="Google Shape;222;p17"/>
            <p:cNvSpPr/>
            <p:nvPr/>
          </p:nvSpPr>
          <p:spPr>
            <a:xfrm rot="10800000" flipH="1">
              <a:off x="-20347" y="-296554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 name="Google Shape;223;p17"/>
            <p:cNvSpPr/>
            <p:nvPr/>
          </p:nvSpPr>
          <p:spPr>
            <a:xfrm>
              <a:off x="-20347" y="132765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o do list">
  <p:cSld name="CUSTOM_2_1">
    <p:spTree>
      <p:nvGrpSpPr>
        <p:cNvPr id="224" name="Shape 224"/>
        <p:cNvGrpSpPr/>
        <p:nvPr/>
      </p:nvGrpSpPr>
      <p:grpSpPr>
        <a:xfrm>
          <a:off x="0" y="0"/>
          <a:ext cx="0" cy="0"/>
          <a:chOff x="0" y="0"/>
          <a:chExt cx="0" cy="0"/>
        </a:xfrm>
      </p:grpSpPr>
      <p:sp>
        <p:nvSpPr>
          <p:cNvPr id="225" name="Google Shape;225;p18"/>
          <p:cNvSpPr/>
          <p:nvPr/>
        </p:nvSpPr>
        <p:spPr>
          <a:xfrm>
            <a:off x="7319788" y="16644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18"/>
          <p:cNvSpPr/>
          <p:nvPr/>
        </p:nvSpPr>
        <p:spPr>
          <a:xfrm>
            <a:off x="7516675" y="18771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 name="Google Shape;227;p18"/>
          <p:cNvSpPr/>
          <p:nvPr/>
        </p:nvSpPr>
        <p:spPr>
          <a:xfrm>
            <a:off x="7798175" y="16668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28" name="Google Shape;228;p18"/>
          <p:cNvGrpSpPr/>
          <p:nvPr/>
        </p:nvGrpSpPr>
        <p:grpSpPr>
          <a:xfrm>
            <a:off x="2533304" y="638177"/>
            <a:ext cx="5010833" cy="3562011"/>
            <a:chOff x="2685495" y="765590"/>
            <a:chExt cx="4044256" cy="3433264"/>
          </a:xfrm>
        </p:grpSpPr>
        <p:sp>
          <p:nvSpPr>
            <p:cNvPr id="229" name="Google Shape;229;p18"/>
            <p:cNvSpPr/>
            <p:nvPr/>
          </p:nvSpPr>
          <p:spPr>
            <a:xfrm>
              <a:off x="2774423" y="765590"/>
              <a:ext cx="3955328" cy="3433264"/>
            </a:xfrm>
            <a:custGeom>
              <a:avLst/>
              <a:gdLst/>
              <a:ahLst/>
              <a:cxnLst/>
              <a:rect l="l" t="t" r="r" b="b"/>
              <a:pathLst>
                <a:path w="172083" h="155898" extrusionOk="0">
                  <a:moveTo>
                    <a:pt x="0" y="0"/>
                  </a:moveTo>
                  <a:lnTo>
                    <a:pt x="0" y="155898"/>
                  </a:lnTo>
                  <a:lnTo>
                    <a:pt x="172082" y="155734"/>
                  </a:lnTo>
                  <a:lnTo>
                    <a:pt x="172082"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18"/>
            <p:cNvSpPr/>
            <p:nvPr/>
          </p:nvSpPr>
          <p:spPr>
            <a:xfrm>
              <a:off x="2774423" y="765590"/>
              <a:ext cx="3955328" cy="3433264"/>
            </a:xfrm>
            <a:custGeom>
              <a:avLst/>
              <a:gdLst/>
              <a:ahLst/>
              <a:cxnLst/>
              <a:rect l="l" t="t" r="r" b="b"/>
              <a:pathLst>
                <a:path w="172083" h="155898" fill="none" extrusionOk="0">
                  <a:moveTo>
                    <a:pt x="172082" y="155734"/>
                  </a:moveTo>
                  <a:lnTo>
                    <a:pt x="0" y="155898"/>
                  </a:lnTo>
                  <a:lnTo>
                    <a:pt x="0" y="0"/>
                  </a:lnTo>
                  <a:lnTo>
                    <a:pt x="172082" y="0"/>
                  </a:lnTo>
                  <a:lnTo>
                    <a:pt x="172082" y="15573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 name="Google Shape;231;p18"/>
            <p:cNvSpPr/>
            <p:nvPr/>
          </p:nvSpPr>
          <p:spPr>
            <a:xfrm>
              <a:off x="2774423" y="765590"/>
              <a:ext cx="3955328" cy="3433264"/>
            </a:xfrm>
            <a:custGeom>
              <a:avLst/>
              <a:gdLst/>
              <a:ahLst/>
              <a:cxnLst/>
              <a:rect l="l" t="t" r="r" b="b"/>
              <a:pathLst>
                <a:path w="172083" h="155898" extrusionOk="0">
                  <a:moveTo>
                    <a:pt x="168214" y="0"/>
                  </a:moveTo>
                  <a:lnTo>
                    <a:pt x="168268" y="155734"/>
                  </a:lnTo>
                  <a:lnTo>
                    <a:pt x="0" y="155898"/>
                  </a:lnTo>
                  <a:lnTo>
                    <a:pt x="0" y="155898"/>
                  </a:lnTo>
                  <a:lnTo>
                    <a:pt x="172082" y="155734"/>
                  </a:lnTo>
                  <a:lnTo>
                    <a:pt x="172082" y="0"/>
                  </a:lnTo>
                  <a:close/>
                </a:path>
              </a:pathLst>
            </a:custGeom>
            <a:solidFill>
              <a:srgbClr val="CF99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 name="Google Shape;232;p18"/>
            <p:cNvSpPr/>
            <p:nvPr/>
          </p:nvSpPr>
          <p:spPr>
            <a:xfrm>
              <a:off x="2774423" y="765590"/>
              <a:ext cx="3955328" cy="3433264"/>
            </a:xfrm>
            <a:custGeom>
              <a:avLst/>
              <a:gdLst/>
              <a:ahLst/>
              <a:cxnLst/>
              <a:rect l="l" t="t" r="r" b="b"/>
              <a:pathLst>
                <a:path w="172083" h="155898" fill="none" extrusionOk="0">
                  <a:moveTo>
                    <a:pt x="0" y="0"/>
                  </a:moveTo>
                  <a:lnTo>
                    <a:pt x="0" y="0"/>
                  </a:lnTo>
                  <a:lnTo>
                    <a:pt x="168214" y="0"/>
                  </a:lnTo>
                  <a:lnTo>
                    <a:pt x="168268" y="155734"/>
                  </a:lnTo>
                  <a:lnTo>
                    <a:pt x="0" y="155898"/>
                  </a:lnTo>
                  <a:lnTo>
                    <a:pt x="0" y="155898"/>
                  </a:lnTo>
                  <a:lnTo>
                    <a:pt x="172082" y="155734"/>
                  </a:lnTo>
                  <a:lnTo>
                    <a:pt x="172082"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 name="Google Shape;233;p18"/>
            <p:cNvSpPr/>
            <p:nvPr/>
          </p:nvSpPr>
          <p:spPr>
            <a:xfrm>
              <a:off x="2685495" y="765590"/>
              <a:ext cx="3956592" cy="3433264"/>
            </a:xfrm>
            <a:custGeom>
              <a:avLst/>
              <a:gdLst/>
              <a:ahLst/>
              <a:cxnLst/>
              <a:rect l="l" t="t" r="r" b="b"/>
              <a:pathLst>
                <a:path w="172138" h="155898" extrusionOk="0">
                  <a:moveTo>
                    <a:pt x="1" y="0"/>
                  </a:moveTo>
                  <a:lnTo>
                    <a:pt x="1" y="155898"/>
                  </a:lnTo>
                  <a:lnTo>
                    <a:pt x="172137" y="155734"/>
                  </a:lnTo>
                  <a:lnTo>
                    <a:pt x="172083"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18"/>
            <p:cNvSpPr/>
            <p:nvPr/>
          </p:nvSpPr>
          <p:spPr>
            <a:xfrm>
              <a:off x="2685495" y="765590"/>
              <a:ext cx="3956592" cy="3433264"/>
            </a:xfrm>
            <a:custGeom>
              <a:avLst/>
              <a:gdLst/>
              <a:ahLst/>
              <a:cxnLst/>
              <a:rect l="l" t="t" r="r" b="b"/>
              <a:pathLst>
                <a:path w="172138" h="155898" fill="none" extrusionOk="0">
                  <a:moveTo>
                    <a:pt x="172137" y="155734"/>
                  </a:moveTo>
                  <a:lnTo>
                    <a:pt x="1" y="155898"/>
                  </a:lnTo>
                  <a:lnTo>
                    <a:pt x="1" y="0"/>
                  </a:lnTo>
                  <a:lnTo>
                    <a:pt x="172083" y="0"/>
                  </a:lnTo>
                  <a:lnTo>
                    <a:pt x="172137" y="15573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 name="Google Shape;235;p18"/>
            <p:cNvSpPr/>
            <p:nvPr/>
          </p:nvSpPr>
          <p:spPr>
            <a:xfrm>
              <a:off x="2853330" y="902367"/>
              <a:ext cx="3623424" cy="3122482"/>
            </a:xfrm>
            <a:custGeom>
              <a:avLst/>
              <a:gdLst/>
              <a:ahLst/>
              <a:cxnLst/>
              <a:rect l="l" t="t" r="r" b="b"/>
              <a:pathLst>
                <a:path w="157643" h="141786" extrusionOk="0">
                  <a:moveTo>
                    <a:pt x="153773" y="1"/>
                  </a:moveTo>
                  <a:lnTo>
                    <a:pt x="0" y="1363"/>
                  </a:lnTo>
                  <a:lnTo>
                    <a:pt x="3869" y="141786"/>
                  </a:lnTo>
                  <a:lnTo>
                    <a:pt x="157642" y="140314"/>
                  </a:lnTo>
                  <a:lnTo>
                    <a:pt x="15377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 name="Google Shape;236;p18"/>
            <p:cNvSpPr/>
            <p:nvPr/>
          </p:nvSpPr>
          <p:spPr>
            <a:xfrm>
              <a:off x="2853330" y="902367"/>
              <a:ext cx="3623424" cy="3122482"/>
            </a:xfrm>
            <a:custGeom>
              <a:avLst/>
              <a:gdLst/>
              <a:ahLst/>
              <a:cxnLst/>
              <a:rect l="l" t="t" r="r" b="b"/>
              <a:pathLst>
                <a:path w="157643" h="141786" fill="none" extrusionOk="0">
                  <a:moveTo>
                    <a:pt x="157642" y="140314"/>
                  </a:moveTo>
                  <a:lnTo>
                    <a:pt x="3869" y="141786"/>
                  </a:lnTo>
                  <a:lnTo>
                    <a:pt x="0" y="1363"/>
                  </a:lnTo>
                  <a:lnTo>
                    <a:pt x="153773" y="1"/>
                  </a:lnTo>
                  <a:lnTo>
                    <a:pt x="157642" y="140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18"/>
            <p:cNvSpPr/>
            <p:nvPr/>
          </p:nvSpPr>
          <p:spPr>
            <a:xfrm>
              <a:off x="2872108" y="892788"/>
              <a:ext cx="3585844" cy="3138052"/>
            </a:xfrm>
            <a:custGeom>
              <a:avLst/>
              <a:gdLst/>
              <a:ahLst/>
              <a:cxnLst/>
              <a:rect l="l" t="t" r="r" b="b"/>
              <a:pathLst>
                <a:path w="156008" h="142493" extrusionOk="0">
                  <a:moveTo>
                    <a:pt x="2616" y="0"/>
                  </a:moveTo>
                  <a:lnTo>
                    <a:pt x="1" y="140422"/>
                  </a:lnTo>
                  <a:lnTo>
                    <a:pt x="153392" y="142493"/>
                  </a:lnTo>
                  <a:lnTo>
                    <a:pt x="156008" y="2234"/>
                  </a:lnTo>
                  <a:lnTo>
                    <a:pt x="261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 name="Google Shape;238;p18"/>
            <p:cNvSpPr/>
            <p:nvPr/>
          </p:nvSpPr>
          <p:spPr>
            <a:xfrm>
              <a:off x="2872108" y="892788"/>
              <a:ext cx="3585844" cy="3138052"/>
            </a:xfrm>
            <a:custGeom>
              <a:avLst/>
              <a:gdLst/>
              <a:ahLst/>
              <a:cxnLst/>
              <a:rect l="l" t="t" r="r" b="b"/>
              <a:pathLst>
                <a:path w="156008" h="142493" fill="none" extrusionOk="0">
                  <a:moveTo>
                    <a:pt x="153392" y="142493"/>
                  </a:moveTo>
                  <a:lnTo>
                    <a:pt x="1" y="140422"/>
                  </a:lnTo>
                  <a:lnTo>
                    <a:pt x="2616" y="0"/>
                  </a:lnTo>
                  <a:lnTo>
                    <a:pt x="156008" y="2234"/>
                  </a:lnTo>
                  <a:lnTo>
                    <a:pt x="153392" y="1424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 name="Google Shape;239;p18"/>
            <p:cNvSpPr/>
            <p:nvPr/>
          </p:nvSpPr>
          <p:spPr>
            <a:xfrm>
              <a:off x="2883394" y="917981"/>
              <a:ext cx="3564560" cy="3092466"/>
            </a:xfrm>
            <a:custGeom>
              <a:avLst/>
              <a:gdLst/>
              <a:ahLst/>
              <a:cxnLst/>
              <a:rect l="l" t="t" r="r" b="b"/>
              <a:pathLst>
                <a:path w="155082" h="140423" extrusionOk="0">
                  <a:moveTo>
                    <a:pt x="0" y="0"/>
                  </a:moveTo>
                  <a:lnTo>
                    <a:pt x="1417" y="140423"/>
                  </a:lnTo>
                  <a:lnTo>
                    <a:pt x="155081" y="140259"/>
                  </a:lnTo>
                  <a:lnTo>
                    <a:pt x="15361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18"/>
            <p:cNvSpPr/>
            <p:nvPr/>
          </p:nvSpPr>
          <p:spPr>
            <a:xfrm>
              <a:off x="2883394" y="917981"/>
              <a:ext cx="3564560" cy="3092466"/>
            </a:xfrm>
            <a:custGeom>
              <a:avLst/>
              <a:gdLst/>
              <a:ahLst/>
              <a:cxnLst/>
              <a:rect l="l" t="t" r="r" b="b"/>
              <a:pathLst>
                <a:path w="155082" h="140423" fill="none" extrusionOk="0">
                  <a:moveTo>
                    <a:pt x="155081" y="140259"/>
                  </a:moveTo>
                  <a:lnTo>
                    <a:pt x="1417" y="140423"/>
                  </a:lnTo>
                  <a:lnTo>
                    <a:pt x="0" y="0"/>
                  </a:lnTo>
                  <a:lnTo>
                    <a:pt x="153610" y="0"/>
                  </a:lnTo>
                  <a:lnTo>
                    <a:pt x="155081" y="14025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41" name="Google Shape;241;p18"/>
          <p:cNvGrpSpPr/>
          <p:nvPr/>
        </p:nvGrpSpPr>
        <p:grpSpPr>
          <a:xfrm>
            <a:off x="4357014" y="385572"/>
            <a:ext cx="1182371" cy="493232"/>
            <a:chOff x="4160889" y="514784"/>
            <a:chExt cx="1182371" cy="493232"/>
          </a:xfrm>
        </p:grpSpPr>
        <p:sp>
          <p:nvSpPr>
            <p:cNvPr id="242" name="Google Shape;242;p18"/>
            <p:cNvSpPr/>
            <p:nvPr/>
          </p:nvSpPr>
          <p:spPr>
            <a:xfrm>
              <a:off x="4160889" y="688778"/>
              <a:ext cx="1182371" cy="319238"/>
            </a:xfrm>
            <a:custGeom>
              <a:avLst/>
              <a:gdLst/>
              <a:ahLst/>
              <a:cxnLst/>
              <a:rect l="l" t="t" r="r" b="b"/>
              <a:pathLst>
                <a:path w="51441" h="14496" extrusionOk="0">
                  <a:moveTo>
                    <a:pt x="3488" y="1"/>
                  </a:moveTo>
                  <a:lnTo>
                    <a:pt x="1" y="14495"/>
                  </a:lnTo>
                  <a:lnTo>
                    <a:pt x="51440" y="14495"/>
                  </a:lnTo>
                  <a:lnTo>
                    <a:pt x="4975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18"/>
            <p:cNvSpPr/>
            <p:nvPr/>
          </p:nvSpPr>
          <p:spPr>
            <a:xfrm>
              <a:off x="4407631" y="514784"/>
              <a:ext cx="728969" cy="174022"/>
            </a:xfrm>
            <a:custGeom>
              <a:avLst/>
              <a:gdLst/>
              <a:ahLst/>
              <a:cxnLst/>
              <a:rect l="l" t="t" r="r" b="b"/>
              <a:pathLst>
                <a:path w="31715" h="7902" extrusionOk="0">
                  <a:moveTo>
                    <a:pt x="16566" y="2235"/>
                  </a:moveTo>
                  <a:lnTo>
                    <a:pt x="16893" y="2344"/>
                  </a:lnTo>
                  <a:lnTo>
                    <a:pt x="17165" y="2507"/>
                  </a:lnTo>
                  <a:lnTo>
                    <a:pt x="17383" y="2671"/>
                  </a:lnTo>
                  <a:lnTo>
                    <a:pt x="17547" y="2889"/>
                  </a:lnTo>
                  <a:lnTo>
                    <a:pt x="17710" y="3161"/>
                  </a:lnTo>
                  <a:lnTo>
                    <a:pt x="17819" y="3488"/>
                  </a:lnTo>
                  <a:lnTo>
                    <a:pt x="17873" y="3815"/>
                  </a:lnTo>
                  <a:lnTo>
                    <a:pt x="17873" y="3978"/>
                  </a:lnTo>
                  <a:lnTo>
                    <a:pt x="17764" y="4305"/>
                  </a:lnTo>
                  <a:lnTo>
                    <a:pt x="17655" y="4632"/>
                  </a:lnTo>
                  <a:lnTo>
                    <a:pt x="17492" y="4959"/>
                  </a:lnTo>
                  <a:lnTo>
                    <a:pt x="17274" y="5177"/>
                  </a:lnTo>
                  <a:lnTo>
                    <a:pt x="17002" y="5395"/>
                  </a:lnTo>
                  <a:lnTo>
                    <a:pt x="16729" y="5559"/>
                  </a:lnTo>
                  <a:lnTo>
                    <a:pt x="16402" y="5668"/>
                  </a:lnTo>
                  <a:lnTo>
                    <a:pt x="16021" y="5722"/>
                  </a:lnTo>
                  <a:lnTo>
                    <a:pt x="15694" y="5668"/>
                  </a:lnTo>
                  <a:lnTo>
                    <a:pt x="15421" y="5613"/>
                  </a:lnTo>
                  <a:lnTo>
                    <a:pt x="15149" y="5450"/>
                  </a:lnTo>
                  <a:lnTo>
                    <a:pt x="14931" y="5232"/>
                  </a:lnTo>
                  <a:lnTo>
                    <a:pt x="14713" y="5014"/>
                  </a:lnTo>
                  <a:lnTo>
                    <a:pt x="14604" y="4741"/>
                  </a:lnTo>
                  <a:lnTo>
                    <a:pt x="14495" y="4469"/>
                  </a:lnTo>
                  <a:lnTo>
                    <a:pt x="14441" y="4142"/>
                  </a:lnTo>
                  <a:lnTo>
                    <a:pt x="14441" y="3978"/>
                  </a:lnTo>
                  <a:lnTo>
                    <a:pt x="14495" y="3597"/>
                  </a:lnTo>
                  <a:lnTo>
                    <a:pt x="14658" y="3270"/>
                  </a:lnTo>
                  <a:lnTo>
                    <a:pt x="14822" y="2998"/>
                  </a:lnTo>
                  <a:lnTo>
                    <a:pt x="15040" y="2725"/>
                  </a:lnTo>
                  <a:lnTo>
                    <a:pt x="15312" y="2507"/>
                  </a:lnTo>
                  <a:lnTo>
                    <a:pt x="15585" y="2344"/>
                  </a:lnTo>
                  <a:lnTo>
                    <a:pt x="15912" y="2289"/>
                  </a:lnTo>
                  <a:lnTo>
                    <a:pt x="16293" y="2235"/>
                  </a:lnTo>
                  <a:close/>
                  <a:moveTo>
                    <a:pt x="1853" y="1"/>
                  </a:moveTo>
                  <a:lnTo>
                    <a:pt x="0" y="7902"/>
                  </a:lnTo>
                  <a:lnTo>
                    <a:pt x="31714" y="7902"/>
                  </a:lnTo>
                  <a:lnTo>
                    <a:pt x="30570"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18"/>
            <p:cNvSpPr/>
            <p:nvPr/>
          </p:nvSpPr>
          <p:spPr>
            <a:xfrm>
              <a:off x="4407631" y="650372"/>
              <a:ext cx="728969" cy="38429"/>
            </a:xfrm>
            <a:custGeom>
              <a:avLst/>
              <a:gdLst/>
              <a:ahLst/>
              <a:cxnLst/>
              <a:rect l="l" t="t" r="r" b="b"/>
              <a:pathLst>
                <a:path w="31715" h="1745" extrusionOk="0">
                  <a:moveTo>
                    <a:pt x="436" y="1"/>
                  </a:moveTo>
                  <a:lnTo>
                    <a:pt x="0" y="1745"/>
                  </a:lnTo>
                  <a:lnTo>
                    <a:pt x="31714" y="1745"/>
                  </a:lnTo>
                  <a:lnTo>
                    <a:pt x="3149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45" name="Google Shape;245;p18"/>
          <p:cNvSpPr txBox="1"/>
          <p:nvPr>
            <p:ph type="subTitle" idx="1"/>
          </p:nvPr>
        </p:nvSpPr>
        <p:spPr>
          <a:xfrm>
            <a:off x="3711686" y="1736400"/>
            <a:ext cx="3148500" cy="3585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400"/>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p:txBody>
      </p:sp>
      <p:sp>
        <p:nvSpPr>
          <p:cNvPr id="246" name="Google Shape;246;p18"/>
          <p:cNvSpPr txBox="1"/>
          <p:nvPr>
            <p:ph type="subTitle" idx="2"/>
          </p:nvPr>
        </p:nvSpPr>
        <p:spPr>
          <a:xfrm>
            <a:off x="3711686" y="2276441"/>
            <a:ext cx="3148500" cy="3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247" name="Google Shape;247;p18"/>
          <p:cNvSpPr txBox="1"/>
          <p:nvPr>
            <p:ph type="subTitle" idx="3"/>
          </p:nvPr>
        </p:nvSpPr>
        <p:spPr>
          <a:xfrm>
            <a:off x="3711686" y="2816482"/>
            <a:ext cx="3148500" cy="3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248" name="Google Shape;248;p18"/>
          <p:cNvSpPr txBox="1"/>
          <p:nvPr>
            <p:ph type="subTitle" idx="4"/>
          </p:nvPr>
        </p:nvSpPr>
        <p:spPr>
          <a:xfrm>
            <a:off x="3711686" y="3356524"/>
            <a:ext cx="3148500" cy="3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249" name="Google Shape;249;p18"/>
          <p:cNvSpPr/>
          <p:nvPr/>
        </p:nvSpPr>
        <p:spPr>
          <a:xfrm>
            <a:off x="3217001" y="1736400"/>
            <a:ext cx="350400" cy="358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0" name="Google Shape;250;p18"/>
          <p:cNvSpPr/>
          <p:nvPr/>
        </p:nvSpPr>
        <p:spPr>
          <a:xfrm>
            <a:off x="3217001" y="2288606"/>
            <a:ext cx="350400" cy="358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1" name="Google Shape;251;p18"/>
          <p:cNvSpPr/>
          <p:nvPr/>
        </p:nvSpPr>
        <p:spPr>
          <a:xfrm>
            <a:off x="3217001" y="2840812"/>
            <a:ext cx="350400" cy="358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18"/>
          <p:cNvSpPr/>
          <p:nvPr/>
        </p:nvSpPr>
        <p:spPr>
          <a:xfrm>
            <a:off x="3217001" y="3393017"/>
            <a:ext cx="350400" cy="358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3" name="Google Shape;253;p18"/>
          <p:cNvSpPr txBox="1"/>
          <p:nvPr>
            <p:ph type="title"/>
          </p:nvPr>
        </p:nvSpPr>
        <p:spPr>
          <a:xfrm>
            <a:off x="3961575" y="1066800"/>
            <a:ext cx="2154300" cy="59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254" name="Google Shape;254;p18"/>
          <p:cNvSpPr/>
          <p:nvPr/>
        </p:nvSpPr>
        <p:spPr>
          <a:xfrm>
            <a:off x="1552575" y="6096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5" name="Google Shape;255;p18"/>
          <p:cNvSpPr/>
          <p:nvPr/>
        </p:nvSpPr>
        <p:spPr>
          <a:xfrm>
            <a:off x="1749462" y="8223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56" name="Google Shape;256;p18"/>
          <p:cNvGrpSpPr/>
          <p:nvPr/>
        </p:nvGrpSpPr>
        <p:grpSpPr>
          <a:xfrm>
            <a:off x="-20347" y="-2965545"/>
            <a:ext cx="964500" cy="8192900"/>
            <a:chOff x="-20347" y="-2965545"/>
            <a:chExt cx="964500" cy="8192900"/>
          </a:xfrm>
        </p:grpSpPr>
        <p:sp>
          <p:nvSpPr>
            <p:cNvPr id="257" name="Google Shape;257;p18"/>
            <p:cNvSpPr/>
            <p:nvPr/>
          </p:nvSpPr>
          <p:spPr>
            <a:xfrm rot="10800000" flipH="1">
              <a:off x="-20347" y="-296554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18"/>
            <p:cNvSpPr/>
            <p:nvPr/>
          </p:nvSpPr>
          <p:spPr>
            <a:xfrm>
              <a:off x="-20347" y="132765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2">
  <p:cSld name="CUSTOM_3">
    <p:spTree>
      <p:nvGrpSpPr>
        <p:cNvPr id="259" name="Shape 259"/>
        <p:cNvGrpSpPr/>
        <p:nvPr/>
      </p:nvGrpSpPr>
      <p:grpSpPr>
        <a:xfrm>
          <a:off x="0" y="0"/>
          <a:ext cx="0" cy="0"/>
          <a:chOff x="0" y="0"/>
          <a:chExt cx="0" cy="0"/>
        </a:xfrm>
      </p:grpSpPr>
      <p:sp>
        <p:nvSpPr>
          <p:cNvPr id="260" name="Google Shape;260;p19"/>
          <p:cNvSpPr txBox="1"/>
          <p:nvPr>
            <p:ph type="title"/>
          </p:nvPr>
        </p:nvSpPr>
        <p:spPr>
          <a:xfrm flipH="1">
            <a:off x="5005200" y="749808"/>
            <a:ext cx="3453000" cy="12954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7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261" name="Google Shape;261;p19"/>
          <p:cNvSpPr/>
          <p:nvPr/>
        </p:nvSpPr>
        <p:spPr>
          <a:xfrm rot="10800000" flipH="1">
            <a:off x="-21600" y="-2531410"/>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2" name="Google Shape;262;p19"/>
          <p:cNvSpPr/>
          <p:nvPr/>
        </p:nvSpPr>
        <p:spPr>
          <a:xfrm>
            <a:off x="-21600" y="1761790"/>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3" name="Google Shape;263;p19"/>
          <p:cNvSpPr/>
          <p:nvPr/>
        </p:nvSpPr>
        <p:spPr>
          <a:xfrm>
            <a:off x="7748900" y="22555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19"/>
          <p:cNvSpPr/>
          <p:nvPr/>
        </p:nvSpPr>
        <p:spPr>
          <a:xfrm>
            <a:off x="8030400" y="20452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19"/>
          <p:cNvSpPr/>
          <p:nvPr/>
        </p:nvSpPr>
        <p:spPr>
          <a:xfrm rot="10800000">
            <a:off x="2340387" y="811792"/>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19"/>
          <p:cNvSpPr/>
          <p:nvPr/>
        </p:nvSpPr>
        <p:spPr>
          <a:xfrm rot="10800000">
            <a:off x="2143500" y="5990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7" name="Google Shape;267;p19"/>
          <p:cNvSpPr/>
          <p:nvPr/>
        </p:nvSpPr>
        <p:spPr>
          <a:xfrm rot="10800000">
            <a:off x="1862000" y="8093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8" name="Google Shape;268;p19"/>
          <p:cNvSpPr/>
          <p:nvPr/>
        </p:nvSpPr>
        <p:spPr>
          <a:xfrm>
            <a:off x="6358600" y="28962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9" name="Google Shape;269;p19"/>
          <p:cNvSpPr/>
          <p:nvPr/>
        </p:nvSpPr>
        <p:spPr>
          <a:xfrm flipH="1">
            <a:off x="6142200" y="31065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19"/>
          <p:cNvSpPr/>
          <p:nvPr/>
        </p:nvSpPr>
        <p:spPr>
          <a:xfrm flipH="1">
            <a:off x="5860700" y="28962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1" name="Google Shape;271;p19"/>
          <p:cNvSpPr/>
          <p:nvPr/>
        </p:nvSpPr>
        <p:spPr>
          <a:xfrm rot="10800000">
            <a:off x="3833262" y="2847242"/>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design 2">
  <p:cSld name="CUSTOM_3_3">
    <p:spTree>
      <p:nvGrpSpPr>
        <p:cNvPr id="272" name="Shape 272"/>
        <p:cNvGrpSpPr/>
        <p:nvPr/>
      </p:nvGrpSpPr>
      <p:grpSpPr>
        <a:xfrm>
          <a:off x="0" y="0"/>
          <a:ext cx="0" cy="0"/>
          <a:chOff x="0" y="0"/>
          <a:chExt cx="0" cy="0"/>
        </a:xfrm>
      </p:grpSpPr>
      <p:sp>
        <p:nvSpPr>
          <p:cNvPr id="273" name="Google Shape;273;p20"/>
          <p:cNvSpPr txBox="1"/>
          <p:nvPr>
            <p:ph type="title"/>
          </p:nvPr>
        </p:nvSpPr>
        <p:spPr>
          <a:xfrm>
            <a:off x="2430675" y="539988"/>
            <a:ext cx="52161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2pPr>
            <a:lvl3pPr lvl="2"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3pPr>
            <a:lvl4pPr lvl="3"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4pPr>
            <a:lvl5pPr lvl="4"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5pPr>
            <a:lvl6pPr lvl="5"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6pPr>
            <a:lvl7pPr lvl="6"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7pPr>
            <a:lvl8pPr lvl="7"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8pPr>
            <a:lvl9pPr lvl="8"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9pPr>
          </a:lstStyle>
          <a:p/>
        </p:txBody>
      </p:sp>
      <p:sp>
        <p:nvSpPr>
          <p:cNvPr id="274" name="Google Shape;274;p20"/>
          <p:cNvSpPr/>
          <p:nvPr/>
        </p:nvSpPr>
        <p:spPr>
          <a:xfrm>
            <a:off x="7735750" y="112405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 name="Google Shape;275;p20"/>
          <p:cNvSpPr/>
          <p:nvPr/>
        </p:nvSpPr>
        <p:spPr>
          <a:xfrm>
            <a:off x="8017250" y="91375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 name="Google Shape;276;p20"/>
          <p:cNvSpPr/>
          <p:nvPr/>
        </p:nvSpPr>
        <p:spPr>
          <a:xfrm rot="10800000">
            <a:off x="2364337" y="811792"/>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 name="Google Shape;277;p20"/>
          <p:cNvSpPr/>
          <p:nvPr/>
        </p:nvSpPr>
        <p:spPr>
          <a:xfrm rot="10800000">
            <a:off x="2167450" y="5990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 name="Google Shape;278;p20"/>
          <p:cNvSpPr/>
          <p:nvPr/>
        </p:nvSpPr>
        <p:spPr>
          <a:xfrm rot="10800000">
            <a:off x="1885950" y="8093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 name="Google Shape;279;p20"/>
          <p:cNvSpPr/>
          <p:nvPr/>
        </p:nvSpPr>
        <p:spPr>
          <a:xfrm>
            <a:off x="2266950" y="27504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 name="Google Shape;280;p20"/>
          <p:cNvSpPr/>
          <p:nvPr/>
        </p:nvSpPr>
        <p:spPr>
          <a:xfrm rot="10800000" flipH="1">
            <a:off x="-21600" y="-2531410"/>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1" name="Google Shape;281;p20"/>
          <p:cNvSpPr/>
          <p:nvPr/>
        </p:nvSpPr>
        <p:spPr>
          <a:xfrm>
            <a:off x="-21600" y="1761790"/>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20" name="Shape 20"/>
        <p:cNvGrpSpPr/>
        <p:nvPr/>
      </p:nvGrpSpPr>
      <p:grpSpPr>
        <a:xfrm>
          <a:off x="0" y="0"/>
          <a:ext cx="0" cy="0"/>
          <a:chOff x="0" y="0"/>
          <a:chExt cx="0" cy="0"/>
        </a:xfrm>
      </p:grpSpPr>
      <p:sp>
        <p:nvSpPr>
          <p:cNvPr id="21" name="Google Shape;21;p3"/>
          <p:cNvSpPr txBox="1"/>
          <p:nvPr>
            <p:ph type="title"/>
          </p:nvPr>
        </p:nvSpPr>
        <p:spPr>
          <a:xfrm>
            <a:off x="1899300" y="747375"/>
            <a:ext cx="3505200" cy="1295400"/>
          </a:xfrm>
          <a:prstGeom prst="rect">
            <a:avLst/>
          </a:prstGeom>
        </p:spPr>
        <p:txBody>
          <a:bodyPr spcFirstLastPara="1" wrap="square" lIns="91425" tIns="91425" rIns="91425" bIns="91425" anchor="ctr" anchorCtr="0">
            <a:noAutofit/>
          </a:bodyPr>
          <a:lstStyle>
            <a:lvl1pPr lvl="0" algn="r">
              <a:spcBef>
                <a:spcPts val="0"/>
              </a:spcBef>
              <a:spcAft>
                <a:spcPts val="0"/>
              </a:spcAft>
              <a:buSzPts val="3600"/>
              <a:buNone/>
              <a:defRPr sz="73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grpSp>
        <p:nvGrpSpPr>
          <p:cNvPr id="22" name="Google Shape;22;p3"/>
          <p:cNvGrpSpPr/>
          <p:nvPr/>
        </p:nvGrpSpPr>
        <p:grpSpPr>
          <a:xfrm>
            <a:off x="-20347" y="-2965545"/>
            <a:ext cx="964500" cy="8192900"/>
            <a:chOff x="-20347" y="-2965545"/>
            <a:chExt cx="964500" cy="8192900"/>
          </a:xfrm>
        </p:grpSpPr>
        <p:sp>
          <p:nvSpPr>
            <p:cNvPr id="23" name="Google Shape;23;p3"/>
            <p:cNvSpPr/>
            <p:nvPr/>
          </p:nvSpPr>
          <p:spPr>
            <a:xfrm rot="10800000" flipH="1">
              <a:off x="-20347" y="-296554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 name="Google Shape;24;p3"/>
            <p:cNvSpPr/>
            <p:nvPr/>
          </p:nvSpPr>
          <p:spPr>
            <a:xfrm>
              <a:off x="-20347" y="132765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5" name="Google Shape;25;p3"/>
          <p:cNvSpPr/>
          <p:nvPr/>
        </p:nvSpPr>
        <p:spPr>
          <a:xfrm flipH="1">
            <a:off x="2143500" y="21302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 name="Google Shape;26;p3"/>
          <p:cNvSpPr/>
          <p:nvPr/>
        </p:nvSpPr>
        <p:spPr>
          <a:xfrm flipH="1">
            <a:off x="1862000" y="19199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 name="Google Shape;27;p3"/>
          <p:cNvSpPr/>
          <p:nvPr/>
        </p:nvSpPr>
        <p:spPr>
          <a:xfrm rot="10800000" flipH="1">
            <a:off x="7538863" y="811792"/>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3"/>
          <p:cNvSpPr/>
          <p:nvPr/>
        </p:nvSpPr>
        <p:spPr>
          <a:xfrm rot="10800000" flipH="1">
            <a:off x="7735750" y="5990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 name="Google Shape;29;p3"/>
          <p:cNvSpPr/>
          <p:nvPr/>
        </p:nvSpPr>
        <p:spPr>
          <a:xfrm rot="10800000" flipH="1">
            <a:off x="8017250" y="8093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 name="Google Shape;30;p3"/>
          <p:cNvSpPr/>
          <p:nvPr/>
        </p:nvSpPr>
        <p:spPr>
          <a:xfrm flipH="1">
            <a:off x="7941050" y="27504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3"/>
          <p:cNvSpPr/>
          <p:nvPr/>
        </p:nvSpPr>
        <p:spPr>
          <a:xfrm>
            <a:off x="3737050" y="31065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32;p3"/>
          <p:cNvSpPr/>
          <p:nvPr/>
        </p:nvSpPr>
        <p:spPr>
          <a:xfrm>
            <a:off x="4018550" y="28962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 four columns">
  <p:cSld name="CUSTOM_3_3_1">
    <p:spTree>
      <p:nvGrpSpPr>
        <p:cNvPr id="282" name="Shape 282"/>
        <p:cNvGrpSpPr/>
        <p:nvPr/>
      </p:nvGrpSpPr>
      <p:grpSpPr>
        <a:xfrm>
          <a:off x="0" y="0"/>
          <a:ext cx="0" cy="0"/>
          <a:chOff x="0" y="0"/>
          <a:chExt cx="0" cy="0"/>
        </a:xfrm>
      </p:grpSpPr>
      <p:sp>
        <p:nvSpPr>
          <p:cNvPr id="283" name="Google Shape;283;p21"/>
          <p:cNvSpPr/>
          <p:nvPr/>
        </p:nvSpPr>
        <p:spPr>
          <a:xfrm flipH="1">
            <a:off x="1898925" y="19547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84" name="Google Shape;284;p21"/>
          <p:cNvGrpSpPr/>
          <p:nvPr/>
        </p:nvGrpSpPr>
        <p:grpSpPr>
          <a:xfrm>
            <a:off x="2219236" y="1202570"/>
            <a:ext cx="5403630" cy="3314521"/>
            <a:chOff x="2219236" y="1219172"/>
            <a:chExt cx="5403630" cy="3314521"/>
          </a:xfrm>
        </p:grpSpPr>
        <p:sp>
          <p:nvSpPr>
            <p:cNvPr id="285" name="Google Shape;285;p21"/>
            <p:cNvSpPr/>
            <p:nvPr/>
          </p:nvSpPr>
          <p:spPr>
            <a:xfrm>
              <a:off x="2219236" y="1334046"/>
              <a:ext cx="2278543" cy="3199648"/>
            </a:xfrm>
            <a:custGeom>
              <a:avLst/>
              <a:gdLst/>
              <a:ahLst/>
              <a:cxnLst/>
              <a:rect l="l" t="t" r="r" b="b"/>
              <a:pathLst>
                <a:path w="90851" h="128487" extrusionOk="0">
                  <a:moveTo>
                    <a:pt x="1" y="0"/>
                  </a:moveTo>
                  <a:lnTo>
                    <a:pt x="1" y="128487"/>
                  </a:lnTo>
                  <a:lnTo>
                    <a:pt x="90851" y="128487"/>
                  </a:lnTo>
                  <a:lnTo>
                    <a:pt x="90851"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21"/>
            <p:cNvSpPr/>
            <p:nvPr/>
          </p:nvSpPr>
          <p:spPr>
            <a:xfrm>
              <a:off x="2219236" y="1334046"/>
              <a:ext cx="2278543" cy="3199648"/>
            </a:xfrm>
            <a:custGeom>
              <a:avLst/>
              <a:gdLst/>
              <a:ahLst/>
              <a:cxnLst/>
              <a:rect l="l" t="t" r="r" b="b"/>
              <a:pathLst>
                <a:path w="90851" h="128487" fill="none" extrusionOk="0">
                  <a:moveTo>
                    <a:pt x="1" y="0"/>
                  </a:moveTo>
                  <a:lnTo>
                    <a:pt x="90851" y="0"/>
                  </a:lnTo>
                  <a:lnTo>
                    <a:pt x="90851" y="128487"/>
                  </a:lnTo>
                  <a:lnTo>
                    <a:pt x="1" y="128487"/>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21"/>
            <p:cNvSpPr/>
            <p:nvPr/>
          </p:nvSpPr>
          <p:spPr>
            <a:xfrm>
              <a:off x="2219236" y="1334046"/>
              <a:ext cx="277259" cy="3199648"/>
            </a:xfrm>
            <a:custGeom>
              <a:avLst/>
              <a:gdLst/>
              <a:ahLst/>
              <a:cxnLst/>
              <a:rect l="l" t="t" r="r" b="b"/>
              <a:pathLst>
                <a:path w="11055" h="128487" extrusionOk="0">
                  <a:moveTo>
                    <a:pt x="1" y="0"/>
                  </a:moveTo>
                  <a:lnTo>
                    <a:pt x="4477" y="128487"/>
                  </a:lnTo>
                  <a:lnTo>
                    <a:pt x="11054" y="128487"/>
                  </a:lnTo>
                  <a:lnTo>
                    <a:pt x="6578"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8" name="Google Shape;288;p21"/>
            <p:cNvSpPr/>
            <p:nvPr/>
          </p:nvSpPr>
          <p:spPr>
            <a:xfrm>
              <a:off x="2219236" y="1334046"/>
              <a:ext cx="277259" cy="3199648"/>
            </a:xfrm>
            <a:custGeom>
              <a:avLst/>
              <a:gdLst/>
              <a:ahLst/>
              <a:cxnLst/>
              <a:rect l="l" t="t" r="r" b="b"/>
              <a:pathLst>
                <a:path w="11055" h="128487" fill="none" extrusionOk="0">
                  <a:moveTo>
                    <a:pt x="11054" y="128487"/>
                  </a:moveTo>
                  <a:lnTo>
                    <a:pt x="4477" y="128487"/>
                  </a:lnTo>
                  <a:lnTo>
                    <a:pt x="1" y="0"/>
                  </a:lnTo>
                  <a:lnTo>
                    <a:pt x="6578" y="0"/>
                  </a:lnTo>
                  <a:lnTo>
                    <a:pt x="11054" y="12848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21"/>
            <p:cNvSpPr/>
            <p:nvPr/>
          </p:nvSpPr>
          <p:spPr>
            <a:xfrm>
              <a:off x="2384207" y="1334046"/>
              <a:ext cx="5238660" cy="3199648"/>
            </a:xfrm>
            <a:custGeom>
              <a:avLst/>
              <a:gdLst/>
              <a:ahLst/>
              <a:cxnLst/>
              <a:rect l="l" t="t" r="r" b="b"/>
              <a:pathLst>
                <a:path w="208878" h="128487" extrusionOk="0">
                  <a:moveTo>
                    <a:pt x="0" y="0"/>
                  </a:moveTo>
                  <a:lnTo>
                    <a:pt x="4476" y="128487"/>
                  </a:lnTo>
                  <a:lnTo>
                    <a:pt x="208877" y="128487"/>
                  </a:lnTo>
                  <a:lnTo>
                    <a:pt x="20440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0" name="Google Shape;290;p21"/>
            <p:cNvSpPr/>
            <p:nvPr/>
          </p:nvSpPr>
          <p:spPr>
            <a:xfrm>
              <a:off x="2384207" y="1334046"/>
              <a:ext cx="5238660" cy="3199648"/>
            </a:xfrm>
            <a:custGeom>
              <a:avLst/>
              <a:gdLst/>
              <a:ahLst/>
              <a:cxnLst/>
              <a:rect l="l" t="t" r="r" b="b"/>
              <a:pathLst>
                <a:path w="208878" h="128487" fill="none" extrusionOk="0">
                  <a:moveTo>
                    <a:pt x="208877" y="128487"/>
                  </a:moveTo>
                  <a:lnTo>
                    <a:pt x="4476" y="128487"/>
                  </a:lnTo>
                  <a:lnTo>
                    <a:pt x="0" y="0"/>
                  </a:lnTo>
                  <a:lnTo>
                    <a:pt x="204401" y="0"/>
                  </a:lnTo>
                  <a:lnTo>
                    <a:pt x="208877" y="12848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1" name="Google Shape;291;p21"/>
            <p:cNvSpPr/>
            <p:nvPr/>
          </p:nvSpPr>
          <p:spPr>
            <a:xfrm>
              <a:off x="2774813" y="1219172"/>
              <a:ext cx="170720" cy="240010"/>
            </a:xfrm>
            <a:custGeom>
              <a:avLst/>
              <a:gdLst/>
              <a:ahLst/>
              <a:cxnLst/>
              <a:rect l="l" t="t" r="r" b="b"/>
              <a:pathLst>
                <a:path w="6807" h="9638" extrusionOk="0">
                  <a:moveTo>
                    <a:pt x="3015" y="0"/>
                  </a:moveTo>
                  <a:lnTo>
                    <a:pt x="2513" y="91"/>
                  </a:lnTo>
                  <a:lnTo>
                    <a:pt x="2056" y="228"/>
                  </a:lnTo>
                  <a:lnTo>
                    <a:pt x="1645" y="457"/>
                  </a:lnTo>
                  <a:lnTo>
                    <a:pt x="1280" y="731"/>
                  </a:lnTo>
                  <a:lnTo>
                    <a:pt x="1005" y="1051"/>
                  </a:lnTo>
                  <a:lnTo>
                    <a:pt x="731" y="1462"/>
                  </a:lnTo>
                  <a:lnTo>
                    <a:pt x="503" y="1873"/>
                  </a:lnTo>
                  <a:lnTo>
                    <a:pt x="320" y="2284"/>
                  </a:lnTo>
                  <a:lnTo>
                    <a:pt x="183" y="2878"/>
                  </a:lnTo>
                  <a:lnTo>
                    <a:pt x="46" y="3426"/>
                  </a:lnTo>
                  <a:lnTo>
                    <a:pt x="1" y="4019"/>
                  </a:lnTo>
                  <a:lnTo>
                    <a:pt x="1" y="4613"/>
                  </a:lnTo>
                  <a:lnTo>
                    <a:pt x="1371" y="4613"/>
                  </a:lnTo>
                  <a:lnTo>
                    <a:pt x="1371" y="4019"/>
                  </a:lnTo>
                  <a:lnTo>
                    <a:pt x="1462" y="3426"/>
                  </a:lnTo>
                  <a:lnTo>
                    <a:pt x="1599" y="2832"/>
                  </a:lnTo>
                  <a:lnTo>
                    <a:pt x="1828" y="2284"/>
                  </a:lnTo>
                  <a:lnTo>
                    <a:pt x="1919" y="2101"/>
                  </a:lnTo>
                  <a:lnTo>
                    <a:pt x="2010" y="1918"/>
                  </a:lnTo>
                  <a:lnTo>
                    <a:pt x="2330" y="1644"/>
                  </a:lnTo>
                  <a:lnTo>
                    <a:pt x="2650" y="1462"/>
                  </a:lnTo>
                  <a:lnTo>
                    <a:pt x="2878" y="1416"/>
                  </a:lnTo>
                  <a:lnTo>
                    <a:pt x="3061" y="1370"/>
                  </a:lnTo>
                  <a:lnTo>
                    <a:pt x="3289" y="1416"/>
                  </a:lnTo>
                  <a:lnTo>
                    <a:pt x="3518" y="1462"/>
                  </a:lnTo>
                  <a:lnTo>
                    <a:pt x="3746" y="1553"/>
                  </a:lnTo>
                  <a:lnTo>
                    <a:pt x="3974" y="1644"/>
                  </a:lnTo>
                  <a:lnTo>
                    <a:pt x="4157" y="1781"/>
                  </a:lnTo>
                  <a:lnTo>
                    <a:pt x="4340" y="1964"/>
                  </a:lnTo>
                  <a:lnTo>
                    <a:pt x="4477" y="2147"/>
                  </a:lnTo>
                  <a:lnTo>
                    <a:pt x="4614" y="2329"/>
                  </a:lnTo>
                  <a:lnTo>
                    <a:pt x="4934" y="2878"/>
                  </a:lnTo>
                  <a:lnTo>
                    <a:pt x="5162" y="3426"/>
                  </a:lnTo>
                  <a:lnTo>
                    <a:pt x="5345" y="4019"/>
                  </a:lnTo>
                  <a:lnTo>
                    <a:pt x="5436" y="4613"/>
                  </a:lnTo>
                  <a:lnTo>
                    <a:pt x="5482" y="5298"/>
                  </a:lnTo>
                  <a:lnTo>
                    <a:pt x="5482" y="5755"/>
                  </a:lnTo>
                  <a:lnTo>
                    <a:pt x="5436" y="6166"/>
                  </a:lnTo>
                  <a:lnTo>
                    <a:pt x="5299" y="6623"/>
                  </a:lnTo>
                  <a:lnTo>
                    <a:pt x="5162" y="6988"/>
                  </a:lnTo>
                  <a:lnTo>
                    <a:pt x="4934" y="7400"/>
                  </a:lnTo>
                  <a:lnTo>
                    <a:pt x="4660" y="7765"/>
                  </a:lnTo>
                  <a:lnTo>
                    <a:pt x="4386" y="8085"/>
                  </a:lnTo>
                  <a:lnTo>
                    <a:pt x="4020" y="8359"/>
                  </a:lnTo>
                  <a:lnTo>
                    <a:pt x="3929" y="8450"/>
                  </a:lnTo>
                  <a:lnTo>
                    <a:pt x="3837" y="8587"/>
                  </a:lnTo>
                  <a:lnTo>
                    <a:pt x="3792" y="8678"/>
                  </a:lnTo>
                  <a:lnTo>
                    <a:pt x="3746" y="8815"/>
                  </a:lnTo>
                  <a:lnTo>
                    <a:pt x="3746" y="9044"/>
                  </a:lnTo>
                  <a:lnTo>
                    <a:pt x="3883" y="9272"/>
                  </a:lnTo>
                  <a:lnTo>
                    <a:pt x="4020" y="9501"/>
                  </a:lnTo>
                  <a:lnTo>
                    <a:pt x="4249" y="9592"/>
                  </a:lnTo>
                  <a:lnTo>
                    <a:pt x="4386" y="9638"/>
                  </a:lnTo>
                  <a:lnTo>
                    <a:pt x="4477" y="9638"/>
                  </a:lnTo>
                  <a:lnTo>
                    <a:pt x="4614" y="9592"/>
                  </a:lnTo>
                  <a:lnTo>
                    <a:pt x="4751" y="9501"/>
                  </a:lnTo>
                  <a:lnTo>
                    <a:pt x="5025" y="9318"/>
                  </a:lnTo>
                  <a:lnTo>
                    <a:pt x="5299" y="9090"/>
                  </a:lnTo>
                  <a:lnTo>
                    <a:pt x="5573" y="8815"/>
                  </a:lnTo>
                  <a:lnTo>
                    <a:pt x="5801" y="8587"/>
                  </a:lnTo>
                  <a:lnTo>
                    <a:pt x="6167" y="7993"/>
                  </a:lnTo>
                  <a:lnTo>
                    <a:pt x="6441" y="7354"/>
                  </a:lnTo>
                  <a:lnTo>
                    <a:pt x="6669" y="6714"/>
                  </a:lnTo>
                  <a:lnTo>
                    <a:pt x="6761" y="6029"/>
                  </a:lnTo>
                  <a:lnTo>
                    <a:pt x="6806" y="5344"/>
                  </a:lnTo>
                  <a:lnTo>
                    <a:pt x="6761" y="4613"/>
                  </a:lnTo>
                  <a:lnTo>
                    <a:pt x="6669" y="3928"/>
                  </a:lnTo>
                  <a:lnTo>
                    <a:pt x="6487" y="3243"/>
                  </a:lnTo>
                  <a:lnTo>
                    <a:pt x="6258" y="2558"/>
                  </a:lnTo>
                  <a:lnTo>
                    <a:pt x="5939" y="1918"/>
                  </a:lnTo>
                  <a:lnTo>
                    <a:pt x="5664" y="1553"/>
                  </a:lnTo>
                  <a:lnTo>
                    <a:pt x="5390" y="1188"/>
                  </a:lnTo>
                  <a:lnTo>
                    <a:pt x="5071" y="868"/>
                  </a:lnTo>
                  <a:lnTo>
                    <a:pt x="4705" y="594"/>
                  </a:lnTo>
                  <a:lnTo>
                    <a:pt x="4294" y="320"/>
                  </a:lnTo>
                  <a:lnTo>
                    <a:pt x="3883"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2" name="Google Shape;292;p21"/>
            <p:cNvSpPr/>
            <p:nvPr/>
          </p:nvSpPr>
          <p:spPr>
            <a:xfrm>
              <a:off x="2479281" y="1426184"/>
              <a:ext cx="56154" cy="55757"/>
            </a:xfrm>
            <a:custGeom>
              <a:avLst/>
              <a:gdLst/>
              <a:ahLst/>
              <a:cxnLst/>
              <a:rect l="l" t="t" r="r" b="b"/>
              <a:pathLst>
                <a:path w="2239" h="2239" extrusionOk="0">
                  <a:moveTo>
                    <a:pt x="1051" y="0"/>
                  </a:moveTo>
                  <a:lnTo>
                    <a:pt x="822" y="46"/>
                  </a:lnTo>
                  <a:lnTo>
                    <a:pt x="640" y="91"/>
                  </a:lnTo>
                  <a:lnTo>
                    <a:pt x="457" y="228"/>
                  </a:lnTo>
                  <a:lnTo>
                    <a:pt x="274" y="365"/>
                  </a:lnTo>
                  <a:lnTo>
                    <a:pt x="183" y="502"/>
                  </a:lnTo>
                  <a:lnTo>
                    <a:pt x="92" y="685"/>
                  </a:lnTo>
                  <a:lnTo>
                    <a:pt x="46" y="914"/>
                  </a:lnTo>
                  <a:lnTo>
                    <a:pt x="0" y="1096"/>
                  </a:lnTo>
                  <a:lnTo>
                    <a:pt x="46" y="1325"/>
                  </a:lnTo>
                  <a:lnTo>
                    <a:pt x="137" y="1553"/>
                  </a:lnTo>
                  <a:lnTo>
                    <a:pt x="229" y="1736"/>
                  </a:lnTo>
                  <a:lnTo>
                    <a:pt x="366" y="1918"/>
                  </a:lnTo>
                  <a:lnTo>
                    <a:pt x="548" y="2055"/>
                  </a:lnTo>
                  <a:lnTo>
                    <a:pt x="731" y="2147"/>
                  </a:lnTo>
                  <a:lnTo>
                    <a:pt x="914" y="2192"/>
                  </a:lnTo>
                  <a:lnTo>
                    <a:pt x="1142" y="2238"/>
                  </a:lnTo>
                  <a:lnTo>
                    <a:pt x="1233" y="2238"/>
                  </a:lnTo>
                  <a:lnTo>
                    <a:pt x="1416" y="2192"/>
                  </a:lnTo>
                  <a:lnTo>
                    <a:pt x="1645" y="2147"/>
                  </a:lnTo>
                  <a:lnTo>
                    <a:pt x="1782" y="2010"/>
                  </a:lnTo>
                  <a:lnTo>
                    <a:pt x="1964" y="1873"/>
                  </a:lnTo>
                  <a:lnTo>
                    <a:pt x="2056" y="1736"/>
                  </a:lnTo>
                  <a:lnTo>
                    <a:pt x="2147" y="1553"/>
                  </a:lnTo>
                  <a:lnTo>
                    <a:pt x="2238" y="1325"/>
                  </a:lnTo>
                  <a:lnTo>
                    <a:pt x="2238" y="1096"/>
                  </a:lnTo>
                  <a:lnTo>
                    <a:pt x="2193" y="914"/>
                  </a:lnTo>
                  <a:lnTo>
                    <a:pt x="2147" y="685"/>
                  </a:lnTo>
                  <a:lnTo>
                    <a:pt x="2010" y="502"/>
                  </a:lnTo>
                  <a:lnTo>
                    <a:pt x="1873" y="320"/>
                  </a:lnTo>
                  <a:lnTo>
                    <a:pt x="1690" y="183"/>
                  </a:lnTo>
                  <a:lnTo>
                    <a:pt x="1507" y="91"/>
                  </a:lnTo>
                  <a:lnTo>
                    <a:pt x="1325" y="46"/>
                  </a:lnTo>
                  <a:lnTo>
                    <a:pt x="109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3" name="Google Shape;293;p21"/>
            <p:cNvSpPr/>
            <p:nvPr/>
          </p:nvSpPr>
          <p:spPr>
            <a:xfrm>
              <a:off x="2402514" y="1219172"/>
              <a:ext cx="170720" cy="240010"/>
            </a:xfrm>
            <a:custGeom>
              <a:avLst/>
              <a:gdLst/>
              <a:ahLst/>
              <a:cxnLst/>
              <a:rect l="l" t="t" r="r" b="b"/>
              <a:pathLst>
                <a:path w="6807" h="9638" extrusionOk="0">
                  <a:moveTo>
                    <a:pt x="2970" y="0"/>
                  </a:moveTo>
                  <a:lnTo>
                    <a:pt x="2467" y="91"/>
                  </a:lnTo>
                  <a:lnTo>
                    <a:pt x="2056" y="228"/>
                  </a:lnTo>
                  <a:lnTo>
                    <a:pt x="1645" y="457"/>
                  </a:lnTo>
                  <a:lnTo>
                    <a:pt x="1280" y="731"/>
                  </a:lnTo>
                  <a:lnTo>
                    <a:pt x="960" y="1051"/>
                  </a:lnTo>
                  <a:lnTo>
                    <a:pt x="732" y="1462"/>
                  </a:lnTo>
                  <a:lnTo>
                    <a:pt x="503" y="1873"/>
                  </a:lnTo>
                  <a:lnTo>
                    <a:pt x="321" y="2284"/>
                  </a:lnTo>
                  <a:lnTo>
                    <a:pt x="138" y="2878"/>
                  </a:lnTo>
                  <a:lnTo>
                    <a:pt x="47" y="3426"/>
                  </a:lnTo>
                  <a:lnTo>
                    <a:pt x="1" y="4019"/>
                  </a:lnTo>
                  <a:lnTo>
                    <a:pt x="1" y="4613"/>
                  </a:lnTo>
                  <a:lnTo>
                    <a:pt x="1325" y="4613"/>
                  </a:lnTo>
                  <a:lnTo>
                    <a:pt x="1371" y="4019"/>
                  </a:lnTo>
                  <a:lnTo>
                    <a:pt x="1463" y="3426"/>
                  </a:lnTo>
                  <a:lnTo>
                    <a:pt x="1600" y="2832"/>
                  </a:lnTo>
                  <a:lnTo>
                    <a:pt x="1828" y="2284"/>
                  </a:lnTo>
                  <a:lnTo>
                    <a:pt x="1919" y="2101"/>
                  </a:lnTo>
                  <a:lnTo>
                    <a:pt x="2011" y="1918"/>
                  </a:lnTo>
                  <a:lnTo>
                    <a:pt x="2285" y="1644"/>
                  </a:lnTo>
                  <a:lnTo>
                    <a:pt x="2650" y="1462"/>
                  </a:lnTo>
                  <a:lnTo>
                    <a:pt x="2833" y="1416"/>
                  </a:lnTo>
                  <a:lnTo>
                    <a:pt x="3061" y="1370"/>
                  </a:lnTo>
                  <a:lnTo>
                    <a:pt x="3290" y="1416"/>
                  </a:lnTo>
                  <a:lnTo>
                    <a:pt x="3518" y="1462"/>
                  </a:lnTo>
                  <a:lnTo>
                    <a:pt x="3746" y="1553"/>
                  </a:lnTo>
                  <a:lnTo>
                    <a:pt x="3975" y="1644"/>
                  </a:lnTo>
                  <a:lnTo>
                    <a:pt x="4157" y="1781"/>
                  </a:lnTo>
                  <a:lnTo>
                    <a:pt x="4340" y="1964"/>
                  </a:lnTo>
                  <a:lnTo>
                    <a:pt x="4477" y="2147"/>
                  </a:lnTo>
                  <a:lnTo>
                    <a:pt x="4614" y="2329"/>
                  </a:lnTo>
                  <a:lnTo>
                    <a:pt x="4934" y="2878"/>
                  </a:lnTo>
                  <a:lnTo>
                    <a:pt x="5162" y="3426"/>
                  </a:lnTo>
                  <a:lnTo>
                    <a:pt x="5299" y="4019"/>
                  </a:lnTo>
                  <a:lnTo>
                    <a:pt x="5436" y="4613"/>
                  </a:lnTo>
                  <a:lnTo>
                    <a:pt x="5482" y="5298"/>
                  </a:lnTo>
                  <a:lnTo>
                    <a:pt x="5482" y="5755"/>
                  </a:lnTo>
                  <a:lnTo>
                    <a:pt x="5436" y="6166"/>
                  </a:lnTo>
                  <a:lnTo>
                    <a:pt x="5299" y="6623"/>
                  </a:lnTo>
                  <a:lnTo>
                    <a:pt x="5117" y="6988"/>
                  </a:lnTo>
                  <a:lnTo>
                    <a:pt x="4934" y="7400"/>
                  </a:lnTo>
                  <a:lnTo>
                    <a:pt x="4660" y="7765"/>
                  </a:lnTo>
                  <a:lnTo>
                    <a:pt x="4386" y="8085"/>
                  </a:lnTo>
                  <a:lnTo>
                    <a:pt x="4020" y="8359"/>
                  </a:lnTo>
                  <a:lnTo>
                    <a:pt x="3929" y="8450"/>
                  </a:lnTo>
                  <a:lnTo>
                    <a:pt x="3838" y="8587"/>
                  </a:lnTo>
                  <a:lnTo>
                    <a:pt x="3792" y="8678"/>
                  </a:lnTo>
                  <a:lnTo>
                    <a:pt x="3746" y="8815"/>
                  </a:lnTo>
                  <a:lnTo>
                    <a:pt x="3746" y="9044"/>
                  </a:lnTo>
                  <a:lnTo>
                    <a:pt x="3883" y="9272"/>
                  </a:lnTo>
                  <a:lnTo>
                    <a:pt x="4020" y="9501"/>
                  </a:lnTo>
                  <a:lnTo>
                    <a:pt x="4249" y="9592"/>
                  </a:lnTo>
                  <a:lnTo>
                    <a:pt x="4386" y="9638"/>
                  </a:lnTo>
                  <a:lnTo>
                    <a:pt x="4477" y="9638"/>
                  </a:lnTo>
                  <a:lnTo>
                    <a:pt x="4614" y="9592"/>
                  </a:lnTo>
                  <a:lnTo>
                    <a:pt x="4751" y="9501"/>
                  </a:lnTo>
                  <a:lnTo>
                    <a:pt x="5025" y="9318"/>
                  </a:lnTo>
                  <a:lnTo>
                    <a:pt x="5299" y="9090"/>
                  </a:lnTo>
                  <a:lnTo>
                    <a:pt x="5573" y="8815"/>
                  </a:lnTo>
                  <a:lnTo>
                    <a:pt x="5802" y="8587"/>
                  </a:lnTo>
                  <a:lnTo>
                    <a:pt x="6167" y="7993"/>
                  </a:lnTo>
                  <a:lnTo>
                    <a:pt x="6441" y="7354"/>
                  </a:lnTo>
                  <a:lnTo>
                    <a:pt x="6670" y="6714"/>
                  </a:lnTo>
                  <a:lnTo>
                    <a:pt x="6761" y="6029"/>
                  </a:lnTo>
                  <a:lnTo>
                    <a:pt x="6807" y="5344"/>
                  </a:lnTo>
                  <a:lnTo>
                    <a:pt x="6761" y="4613"/>
                  </a:lnTo>
                  <a:lnTo>
                    <a:pt x="6670" y="3928"/>
                  </a:lnTo>
                  <a:lnTo>
                    <a:pt x="6487" y="3243"/>
                  </a:lnTo>
                  <a:lnTo>
                    <a:pt x="6213" y="2558"/>
                  </a:lnTo>
                  <a:lnTo>
                    <a:pt x="5893" y="1918"/>
                  </a:lnTo>
                  <a:lnTo>
                    <a:pt x="5665" y="1553"/>
                  </a:lnTo>
                  <a:lnTo>
                    <a:pt x="5345" y="1188"/>
                  </a:lnTo>
                  <a:lnTo>
                    <a:pt x="5025" y="868"/>
                  </a:lnTo>
                  <a:lnTo>
                    <a:pt x="4706" y="594"/>
                  </a:lnTo>
                  <a:lnTo>
                    <a:pt x="4294" y="320"/>
                  </a:lnTo>
                  <a:lnTo>
                    <a:pt x="3883" y="183"/>
                  </a:lnTo>
                  <a:lnTo>
                    <a:pt x="3472" y="46"/>
                  </a:lnTo>
                  <a:lnTo>
                    <a:pt x="2970"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4" name="Google Shape;294;p21"/>
            <p:cNvSpPr/>
            <p:nvPr/>
          </p:nvSpPr>
          <p:spPr>
            <a:xfrm>
              <a:off x="2851555" y="1426184"/>
              <a:ext cx="56179" cy="55757"/>
            </a:xfrm>
            <a:custGeom>
              <a:avLst/>
              <a:gdLst/>
              <a:ahLst/>
              <a:cxnLst/>
              <a:rect l="l" t="t" r="r" b="b"/>
              <a:pathLst>
                <a:path w="2240" h="2239" extrusionOk="0">
                  <a:moveTo>
                    <a:pt x="1051" y="0"/>
                  </a:moveTo>
                  <a:lnTo>
                    <a:pt x="823" y="46"/>
                  </a:lnTo>
                  <a:lnTo>
                    <a:pt x="640" y="91"/>
                  </a:lnTo>
                  <a:lnTo>
                    <a:pt x="458" y="228"/>
                  </a:lnTo>
                  <a:lnTo>
                    <a:pt x="321" y="365"/>
                  </a:lnTo>
                  <a:lnTo>
                    <a:pt x="184" y="502"/>
                  </a:lnTo>
                  <a:lnTo>
                    <a:pt x="92" y="685"/>
                  </a:lnTo>
                  <a:lnTo>
                    <a:pt x="47" y="914"/>
                  </a:lnTo>
                  <a:lnTo>
                    <a:pt x="1" y="1096"/>
                  </a:lnTo>
                  <a:lnTo>
                    <a:pt x="47" y="1325"/>
                  </a:lnTo>
                  <a:lnTo>
                    <a:pt x="138" y="1553"/>
                  </a:lnTo>
                  <a:lnTo>
                    <a:pt x="229" y="1736"/>
                  </a:lnTo>
                  <a:lnTo>
                    <a:pt x="366" y="1918"/>
                  </a:lnTo>
                  <a:lnTo>
                    <a:pt x="549" y="2055"/>
                  </a:lnTo>
                  <a:lnTo>
                    <a:pt x="732" y="2147"/>
                  </a:lnTo>
                  <a:lnTo>
                    <a:pt x="960" y="2192"/>
                  </a:lnTo>
                  <a:lnTo>
                    <a:pt x="1189" y="2238"/>
                  </a:lnTo>
                  <a:lnTo>
                    <a:pt x="1234" y="2238"/>
                  </a:lnTo>
                  <a:lnTo>
                    <a:pt x="1417" y="2192"/>
                  </a:lnTo>
                  <a:lnTo>
                    <a:pt x="1645" y="2147"/>
                  </a:lnTo>
                  <a:lnTo>
                    <a:pt x="1828" y="2010"/>
                  </a:lnTo>
                  <a:lnTo>
                    <a:pt x="1965" y="1873"/>
                  </a:lnTo>
                  <a:lnTo>
                    <a:pt x="2102" y="1736"/>
                  </a:lnTo>
                  <a:lnTo>
                    <a:pt x="2193" y="1553"/>
                  </a:lnTo>
                  <a:lnTo>
                    <a:pt x="2239" y="1325"/>
                  </a:lnTo>
                  <a:lnTo>
                    <a:pt x="2239" y="1096"/>
                  </a:lnTo>
                  <a:lnTo>
                    <a:pt x="2193" y="914"/>
                  </a:lnTo>
                  <a:lnTo>
                    <a:pt x="2148" y="685"/>
                  </a:lnTo>
                  <a:lnTo>
                    <a:pt x="2011" y="502"/>
                  </a:lnTo>
                  <a:lnTo>
                    <a:pt x="1874" y="320"/>
                  </a:lnTo>
                  <a:lnTo>
                    <a:pt x="1737" y="183"/>
                  </a:lnTo>
                  <a:lnTo>
                    <a:pt x="1508" y="91"/>
                  </a:lnTo>
                  <a:lnTo>
                    <a:pt x="1326" y="46"/>
                  </a:lnTo>
                  <a:lnTo>
                    <a:pt x="109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5" name="Google Shape;295;p21"/>
            <p:cNvSpPr/>
            <p:nvPr/>
          </p:nvSpPr>
          <p:spPr>
            <a:xfrm>
              <a:off x="3225008" y="1426184"/>
              <a:ext cx="55000" cy="55757"/>
            </a:xfrm>
            <a:custGeom>
              <a:avLst/>
              <a:gdLst/>
              <a:ahLst/>
              <a:cxnLst/>
              <a:rect l="l" t="t" r="r" b="b"/>
              <a:pathLst>
                <a:path w="2193" h="2239" extrusionOk="0">
                  <a:moveTo>
                    <a:pt x="1005" y="0"/>
                  </a:moveTo>
                  <a:lnTo>
                    <a:pt x="823" y="46"/>
                  </a:lnTo>
                  <a:lnTo>
                    <a:pt x="594" y="91"/>
                  </a:lnTo>
                  <a:lnTo>
                    <a:pt x="411" y="228"/>
                  </a:lnTo>
                  <a:lnTo>
                    <a:pt x="274" y="365"/>
                  </a:lnTo>
                  <a:lnTo>
                    <a:pt x="137" y="502"/>
                  </a:lnTo>
                  <a:lnTo>
                    <a:pt x="46" y="685"/>
                  </a:lnTo>
                  <a:lnTo>
                    <a:pt x="0" y="914"/>
                  </a:lnTo>
                  <a:lnTo>
                    <a:pt x="0" y="1096"/>
                  </a:lnTo>
                  <a:lnTo>
                    <a:pt x="46" y="1325"/>
                  </a:lnTo>
                  <a:lnTo>
                    <a:pt x="92" y="1553"/>
                  </a:lnTo>
                  <a:lnTo>
                    <a:pt x="183" y="1736"/>
                  </a:lnTo>
                  <a:lnTo>
                    <a:pt x="320" y="1873"/>
                  </a:lnTo>
                  <a:lnTo>
                    <a:pt x="503" y="2010"/>
                  </a:lnTo>
                  <a:lnTo>
                    <a:pt x="685" y="2147"/>
                  </a:lnTo>
                  <a:lnTo>
                    <a:pt x="914" y="2192"/>
                  </a:lnTo>
                  <a:lnTo>
                    <a:pt x="1142" y="2238"/>
                  </a:lnTo>
                  <a:lnTo>
                    <a:pt x="1188" y="2238"/>
                  </a:lnTo>
                  <a:lnTo>
                    <a:pt x="1371" y="2192"/>
                  </a:lnTo>
                  <a:lnTo>
                    <a:pt x="1599" y="2147"/>
                  </a:lnTo>
                  <a:lnTo>
                    <a:pt x="1782" y="2010"/>
                  </a:lnTo>
                  <a:lnTo>
                    <a:pt x="1919" y="1873"/>
                  </a:lnTo>
                  <a:lnTo>
                    <a:pt x="2056" y="1736"/>
                  </a:lnTo>
                  <a:lnTo>
                    <a:pt x="2147" y="1553"/>
                  </a:lnTo>
                  <a:lnTo>
                    <a:pt x="2193" y="1325"/>
                  </a:lnTo>
                  <a:lnTo>
                    <a:pt x="2193" y="1096"/>
                  </a:lnTo>
                  <a:lnTo>
                    <a:pt x="2147" y="914"/>
                  </a:lnTo>
                  <a:lnTo>
                    <a:pt x="2101" y="685"/>
                  </a:lnTo>
                  <a:lnTo>
                    <a:pt x="1964" y="502"/>
                  </a:lnTo>
                  <a:lnTo>
                    <a:pt x="1827" y="320"/>
                  </a:lnTo>
                  <a:lnTo>
                    <a:pt x="1690" y="183"/>
                  </a:lnTo>
                  <a:lnTo>
                    <a:pt x="1508" y="91"/>
                  </a:lnTo>
                  <a:lnTo>
                    <a:pt x="1279"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6" name="Google Shape;296;p21"/>
            <p:cNvSpPr/>
            <p:nvPr/>
          </p:nvSpPr>
          <p:spPr>
            <a:xfrm>
              <a:off x="3147112" y="1219172"/>
              <a:ext cx="170720" cy="240010"/>
            </a:xfrm>
            <a:custGeom>
              <a:avLst/>
              <a:gdLst/>
              <a:ahLst/>
              <a:cxnLst/>
              <a:rect l="l" t="t" r="r" b="b"/>
              <a:pathLst>
                <a:path w="6807" h="9638" extrusionOk="0">
                  <a:moveTo>
                    <a:pt x="2969" y="0"/>
                  </a:moveTo>
                  <a:lnTo>
                    <a:pt x="2467" y="91"/>
                  </a:lnTo>
                  <a:lnTo>
                    <a:pt x="2010" y="228"/>
                  </a:lnTo>
                  <a:lnTo>
                    <a:pt x="1645" y="457"/>
                  </a:lnTo>
                  <a:lnTo>
                    <a:pt x="1279" y="731"/>
                  </a:lnTo>
                  <a:lnTo>
                    <a:pt x="960" y="1051"/>
                  </a:lnTo>
                  <a:lnTo>
                    <a:pt x="686" y="1462"/>
                  </a:lnTo>
                  <a:lnTo>
                    <a:pt x="457" y="1873"/>
                  </a:lnTo>
                  <a:lnTo>
                    <a:pt x="274" y="2284"/>
                  </a:lnTo>
                  <a:lnTo>
                    <a:pt x="137" y="2878"/>
                  </a:lnTo>
                  <a:lnTo>
                    <a:pt x="46" y="3426"/>
                  </a:lnTo>
                  <a:lnTo>
                    <a:pt x="0" y="4019"/>
                  </a:lnTo>
                  <a:lnTo>
                    <a:pt x="0" y="4613"/>
                  </a:lnTo>
                  <a:lnTo>
                    <a:pt x="1325" y="4613"/>
                  </a:lnTo>
                  <a:lnTo>
                    <a:pt x="1371" y="4019"/>
                  </a:lnTo>
                  <a:lnTo>
                    <a:pt x="1416" y="3426"/>
                  </a:lnTo>
                  <a:lnTo>
                    <a:pt x="1599" y="2832"/>
                  </a:lnTo>
                  <a:lnTo>
                    <a:pt x="1782" y="2284"/>
                  </a:lnTo>
                  <a:lnTo>
                    <a:pt x="1873" y="2101"/>
                  </a:lnTo>
                  <a:lnTo>
                    <a:pt x="2010" y="1918"/>
                  </a:lnTo>
                  <a:lnTo>
                    <a:pt x="2284" y="1644"/>
                  </a:lnTo>
                  <a:lnTo>
                    <a:pt x="2650" y="1462"/>
                  </a:lnTo>
                  <a:lnTo>
                    <a:pt x="2832" y="1416"/>
                  </a:lnTo>
                  <a:lnTo>
                    <a:pt x="3061" y="1370"/>
                  </a:lnTo>
                  <a:lnTo>
                    <a:pt x="3289" y="1416"/>
                  </a:lnTo>
                  <a:lnTo>
                    <a:pt x="3517" y="1462"/>
                  </a:lnTo>
                  <a:lnTo>
                    <a:pt x="3746" y="1553"/>
                  </a:lnTo>
                  <a:lnTo>
                    <a:pt x="3929" y="1644"/>
                  </a:lnTo>
                  <a:lnTo>
                    <a:pt x="4157" y="1781"/>
                  </a:lnTo>
                  <a:lnTo>
                    <a:pt x="4294" y="1964"/>
                  </a:lnTo>
                  <a:lnTo>
                    <a:pt x="4477" y="2147"/>
                  </a:lnTo>
                  <a:lnTo>
                    <a:pt x="4614" y="2329"/>
                  </a:lnTo>
                  <a:lnTo>
                    <a:pt x="4888" y="2878"/>
                  </a:lnTo>
                  <a:lnTo>
                    <a:pt x="5116" y="3426"/>
                  </a:lnTo>
                  <a:lnTo>
                    <a:pt x="5299" y="4019"/>
                  </a:lnTo>
                  <a:lnTo>
                    <a:pt x="5390" y="4613"/>
                  </a:lnTo>
                  <a:lnTo>
                    <a:pt x="5482" y="5298"/>
                  </a:lnTo>
                  <a:lnTo>
                    <a:pt x="5482" y="5755"/>
                  </a:lnTo>
                  <a:lnTo>
                    <a:pt x="5390" y="6166"/>
                  </a:lnTo>
                  <a:lnTo>
                    <a:pt x="5299" y="6577"/>
                  </a:lnTo>
                  <a:lnTo>
                    <a:pt x="5116" y="6988"/>
                  </a:lnTo>
                  <a:lnTo>
                    <a:pt x="4933" y="7400"/>
                  </a:lnTo>
                  <a:lnTo>
                    <a:pt x="4659" y="7765"/>
                  </a:lnTo>
                  <a:lnTo>
                    <a:pt x="4385" y="8085"/>
                  </a:lnTo>
                  <a:lnTo>
                    <a:pt x="4020" y="8359"/>
                  </a:lnTo>
                  <a:lnTo>
                    <a:pt x="3929" y="8450"/>
                  </a:lnTo>
                  <a:lnTo>
                    <a:pt x="3837" y="8587"/>
                  </a:lnTo>
                  <a:lnTo>
                    <a:pt x="3791" y="8678"/>
                  </a:lnTo>
                  <a:lnTo>
                    <a:pt x="3746" y="8815"/>
                  </a:lnTo>
                  <a:lnTo>
                    <a:pt x="3746" y="9044"/>
                  </a:lnTo>
                  <a:lnTo>
                    <a:pt x="3883" y="9272"/>
                  </a:lnTo>
                  <a:lnTo>
                    <a:pt x="4020" y="9501"/>
                  </a:lnTo>
                  <a:lnTo>
                    <a:pt x="4248" y="9592"/>
                  </a:lnTo>
                  <a:lnTo>
                    <a:pt x="4385" y="9638"/>
                  </a:lnTo>
                  <a:lnTo>
                    <a:pt x="4477" y="9638"/>
                  </a:lnTo>
                  <a:lnTo>
                    <a:pt x="4614" y="9592"/>
                  </a:lnTo>
                  <a:lnTo>
                    <a:pt x="4751" y="9501"/>
                  </a:lnTo>
                  <a:lnTo>
                    <a:pt x="5070" y="9318"/>
                  </a:lnTo>
                  <a:lnTo>
                    <a:pt x="5299" y="9090"/>
                  </a:lnTo>
                  <a:lnTo>
                    <a:pt x="5573" y="8815"/>
                  </a:lnTo>
                  <a:lnTo>
                    <a:pt x="5801" y="8587"/>
                  </a:lnTo>
                  <a:lnTo>
                    <a:pt x="6167" y="7993"/>
                  </a:lnTo>
                  <a:lnTo>
                    <a:pt x="6441" y="7354"/>
                  </a:lnTo>
                  <a:lnTo>
                    <a:pt x="6669" y="6714"/>
                  </a:lnTo>
                  <a:lnTo>
                    <a:pt x="6760" y="6029"/>
                  </a:lnTo>
                  <a:lnTo>
                    <a:pt x="6806" y="5344"/>
                  </a:lnTo>
                  <a:lnTo>
                    <a:pt x="6760" y="4613"/>
                  </a:lnTo>
                  <a:lnTo>
                    <a:pt x="6669" y="3928"/>
                  </a:lnTo>
                  <a:lnTo>
                    <a:pt x="6486" y="3243"/>
                  </a:lnTo>
                  <a:lnTo>
                    <a:pt x="6212" y="2558"/>
                  </a:lnTo>
                  <a:lnTo>
                    <a:pt x="5893" y="1918"/>
                  </a:lnTo>
                  <a:lnTo>
                    <a:pt x="5664" y="1553"/>
                  </a:lnTo>
                  <a:lnTo>
                    <a:pt x="5344" y="1188"/>
                  </a:lnTo>
                  <a:lnTo>
                    <a:pt x="5025" y="868"/>
                  </a:lnTo>
                  <a:lnTo>
                    <a:pt x="4659" y="594"/>
                  </a:lnTo>
                  <a:lnTo>
                    <a:pt x="4294" y="320"/>
                  </a:lnTo>
                  <a:lnTo>
                    <a:pt x="3883" y="183"/>
                  </a:lnTo>
                  <a:lnTo>
                    <a:pt x="3426" y="46"/>
                  </a:lnTo>
                  <a:lnTo>
                    <a:pt x="2969"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21"/>
            <p:cNvSpPr/>
            <p:nvPr/>
          </p:nvSpPr>
          <p:spPr>
            <a:xfrm>
              <a:off x="3596153" y="1426184"/>
              <a:ext cx="56154" cy="55757"/>
            </a:xfrm>
            <a:custGeom>
              <a:avLst/>
              <a:gdLst/>
              <a:ahLst/>
              <a:cxnLst/>
              <a:rect l="l" t="t" r="r" b="b"/>
              <a:pathLst>
                <a:path w="2239" h="2239" extrusionOk="0">
                  <a:moveTo>
                    <a:pt x="1051" y="0"/>
                  </a:moveTo>
                  <a:lnTo>
                    <a:pt x="823" y="46"/>
                  </a:lnTo>
                  <a:lnTo>
                    <a:pt x="640" y="91"/>
                  </a:lnTo>
                  <a:lnTo>
                    <a:pt x="457" y="228"/>
                  </a:lnTo>
                  <a:lnTo>
                    <a:pt x="320" y="365"/>
                  </a:lnTo>
                  <a:lnTo>
                    <a:pt x="183" y="502"/>
                  </a:lnTo>
                  <a:lnTo>
                    <a:pt x="92" y="685"/>
                  </a:lnTo>
                  <a:lnTo>
                    <a:pt x="46" y="914"/>
                  </a:lnTo>
                  <a:lnTo>
                    <a:pt x="0" y="1096"/>
                  </a:lnTo>
                  <a:lnTo>
                    <a:pt x="46" y="1325"/>
                  </a:lnTo>
                  <a:lnTo>
                    <a:pt x="137" y="1553"/>
                  </a:lnTo>
                  <a:lnTo>
                    <a:pt x="229" y="1736"/>
                  </a:lnTo>
                  <a:lnTo>
                    <a:pt x="366" y="1918"/>
                  </a:lnTo>
                  <a:lnTo>
                    <a:pt x="549" y="2055"/>
                  </a:lnTo>
                  <a:lnTo>
                    <a:pt x="731" y="2147"/>
                  </a:lnTo>
                  <a:lnTo>
                    <a:pt x="960" y="2192"/>
                  </a:lnTo>
                  <a:lnTo>
                    <a:pt x="1188" y="2238"/>
                  </a:lnTo>
                  <a:lnTo>
                    <a:pt x="1234" y="2238"/>
                  </a:lnTo>
                  <a:lnTo>
                    <a:pt x="1416" y="2192"/>
                  </a:lnTo>
                  <a:lnTo>
                    <a:pt x="1645" y="2147"/>
                  </a:lnTo>
                  <a:lnTo>
                    <a:pt x="1827" y="2010"/>
                  </a:lnTo>
                  <a:lnTo>
                    <a:pt x="1964" y="1873"/>
                  </a:lnTo>
                  <a:lnTo>
                    <a:pt x="2102" y="1736"/>
                  </a:lnTo>
                  <a:lnTo>
                    <a:pt x="2193" y="1553"/>
                  </a:lnTo>
                  <a:lnTo>
                    <a:pt x="2239" y="1325"/>
                  </a:lnTo>
                  <a:lnTo>
                    <a:pt x="2239" y="1096"/>
                  </a:lnTo>
                  <a:lnTo>
                    <a:pt x="2193" y="914"/>
                  </a:lnTo>
                  <a:lnTo>
                    <a:pt x="2147" y="685"/>
                  </a:lnTo>
                  <a:lnTo>
                    <a:pt x="2010" y="502"/>
                  </a:lnTo>
                  <a:lnTo>
                    <a:pt x="1873" y="320"/>
                  </a:lnTo>
                  <a:lnTo>
                    <a:pt x="1736" y="183"/>
                  </a:lnTo>
                  <a:lnTo>
                    <a:pt x="1508" y="91"/>
                  </a:lnTo>
                  <a:lnTo>
                    <a:pt x="1325" y="46"/>
                  </a:lnTo>
                  <a:lnTo>
                    <a:pt x="109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8" name="Google Shape;298;p21"/>
            <p:cNvSpPr/>
            <p:nvPr/>
          </p:nvSpPr>
          <p:spPr>
            <a:xfrm>
              <a:off x="3519411" y="1219172"/>
              <a:ext cx="170694" cy="240010"/>
            </a:xfrm>
            <a:custGeom>
              <a:avLst/>
              <a:gdLst/>
              <a:ahLst/>
              <a:cxnLst/>
              <a:rect l="l" t="t" r="r" b="b"/>
              <a:pathLst>
                <a:path w="6806" h="9638" extrusionOk="0">
                  <a:moveTo>
                    <a:pt x="3015" y="0"/>
                  </a:moveTo>
                  <a:lnTo>
                    <a:pt x="2512" y="91"/>
                  </a:lnTo>
                  <a:lnTo>
                    <a:pt x="2056" y="228"/>
                  </a:lnTo>
                  <a:lnTo>
                    <a:pt x="1644" y="457"/>
                  </a:lnTo>
                  <a:lnTo>
                    <a:pt x="1279" y="731"/>
                  </a:lnTo>
                  <a:lnTo>
                    <a:pt x="959" y="1051"/>
                  </a:lnTo>
                  <a:lnTo>
                    <a:pt x="731" y="1462"/>
                  </a:lnTo>
                  <a:lnTo>
                    <a:pt x="503" y="1873"/>
                  </a:lnTo>
                  <a:lnTo>
                    <a:pt x="320" y="2284"/>
                  </a:lnTo>
                  <a:lnTo>
                    <a:pt x="183" y="2878"/>
                  </a:lnTo>
                  <a:lnTo>
                    <a:pt x="46" y="3426"/>
                  </a:lnTo>
                  <a:lnTo>
                    <a:pt x="0" y="4019"/>
                  </a:lnTo>
                  <a:lnTo>
                    <a:pt x="0" y="4613"/>
                  </a:lnTo>
                  <a:lnTo>
                    <a:pt x="1325" y="4613"/>
                  </a:lnTo>
                  <a:lnTo>
                    <a:pt x="1370" y="4019"/>
                  </a:lnTo>
                  <a:lnTo>
                    <a:pt x="1462" y="3426"/>
                  </a:lnTo>
                  <a:lnTo>
                    <a:pt x="1599" y="2832"/>
                  </a:lnTo>
                  <a:lnTo>
                    <a:pt x="1827" y="2284"/>
                  </a:lnTo>
                  <a:lnTo>
                    <a:pt x="1919" y="2101"/>
                  </a:lnTo>
                  <a:lnTo>
                    <a:pt x="2010" y="1918"/>
                  </a:lnTo>
                  <a:lnTo>
                    <a:pt x="2330" y="1644"/>
                  </a:lnTo>
                  <a:lnTo>
                    <a:pt x="2649" y="1462"/>
                  </a:lnTo>
                  <a:lnTo>
                    <a:pt x="2878" y="1416"/>
                  </a:lnTo>
                  <a:lnTo>
                    <a:pt x="3060" y="1370"/>
                  </a:lnTo>
                  <a:lnTo>
                    <a:pt x="3289" y="1416"/>
                  </a:lnTo>
                  <a:lnTo>
                    <a:pt x="3517" y="1462"/>
                  </a:lnTo>
                  <a:lnTo>
                    <a:pt x="3746" y="1553"/>
                  </a:lnTo>
                  <a:lnTo>
                    <a:pt x="3974" y="1644"/>
                  </a:lnTo>
                  <a:lnTo>
                    <a:pt x="4157" y="1781"/>
                  </a:lnTo>
                  <a:lnTo>
                    <a:pt x="4339" y="1964"/>
                  </a:lnTo>
                  <a:lnTo>
                    <a:pt x="4476" y="2147"/>
                  </a:lnTo>
                  <a:lnTo>
                    <a:pt x="4613" y="2329"/>
                  </a:lnTo>
                  <a:lnTo>
                    <a:pt x="4933" y="2878"/>
                  </a:lnTo>
                  <a:lnTo>
                    <a:pt x="5162" y="3426"/>
                  </a:lnTo>
                  <a:lnTo>
                    <a:pt x="5344" y="4019"/>
                  </a:lnTo>
                  <a:lnTo>
                    <a:pt x="5436" y="4613"/>
                  </a:lnTo>
                  <a:lnTo>
                    <a:pt x="5481" y="5298"/>
                  </a:lnTo>
                  <a:lnTo>
                    <a:pt x="5481" y="5755"/>
                  </a:lnTo>
                  <a:lnTo>
                    <a:pt x="5436" y="6166"/>
                  </a:lnTo>
                  <a:lnTo>
                    <a:pt x="5299" y="6623"/>
                  </a:lnTo>
                  <a:lnTo>
                    <a:pt x="5162" y="6988"/>
                  </a:lnTo>
                  <a:lnTo>
                    <a:pt x="4933" y="7400"/>
                  </a:lnTo>
                  <a:lnTo>
                    <a:pt x="4659" y="7765"/>
                  </a:lnTo>
                  <a:lnTo>
                    <a:pt x="4385" y="8085"/>
                  </a:lnTo>
                  <a:lnTo>
                    <a:pt x="4020" y="8359"/>
                  </a:lnTo>
                  <a:lnTo>
                    <a:pt x="3928" y="8450"/>
                  </a:lnTo>
                  <a:lnTo>
                    <a:pt x="3837" y="8587"/>
                  </a:lnTo>
                  <a:lnTo>
                    <a:pt x="3791" y="8678"/>
                  </a:lnTo>
                  <a:lnTo>
                    <a:pt x="3746" y="8815"/>
                  </a:lnTo>
                  <a:lnTo>
                    <a:pt x="3746" y="9044"/>
                  </a:lnTo>
                  <a:lnTo>
                    <a:pt x="3883" y="9272"/>
                  </a:lnTo>
                  <a:lnTo>
                    <a:pt x="4020" y="9501"/>
                  </a:lnTo>
                  <a:lnTo>
                    <a:pt x="4248" y="9592"/>
                  </a:lnTo>
                  <a:lnTo>
                    <a:pt x="4385" y="9638"/>
                  </a:lnTo>
                  <a:lnTo>
                    <a:pt x="4476" y="9638"/>
                  </a:lnTo>
                  <a:lnTo>
                    <a:pt x="4613" y="9592"/>
                  </a:lnTo>
                  <a:lnTo>
                    <a:pt x="4750" y="9501"/>
                  </a:lnTo>
                  <a:lnTo>
                    <a:pt x="5070" y="9318"/>
                  </a:lnTo>
                  <a:lnTo>
                    <a:pt x="5299" y="9090"/>
                  </a:lnTo>
                  <a:lnTo>
                    <a:pt x="5573" y="8815"/>
                  </a:lnTo>
                  <a:lnTo>
                    <a:pt x="5801" y="8587"/>
                  </a:lnTo>
                  <a:lnTo>
                    <a:pt x="6166" y="7993"/>
                  </a:lnTo>
                  <a:lnTo>
                    <a:pt x="6440" y="7354"/>
                  </a:lnTo>
                  <a:lnTo>
                    <a:pt x="6669" y="6714"/>
                  </a:lnTo>
                  <a:lnTo>
                    <a:pt x="6760" y="6029"/>
                  </a:lnTo>
                  <a:lnTo>
                    <a:pt x="6806" y="5344"/>
                  </a:lnTo>
                  <a:lnTo>
                    <a:pt x="6760" y="4613"/>
                  </a:lnTo>
                  <a:lnTo>
                    <a:pt x="6669" y="3928"/>
                  </a:lnTo>
                  <a:lnTo>
                    <a:pt x="6486" y="3243"/>
                  </a:lnTo>
                  <a:lnTo>
                    <a:pt x="6258" y="2558"/>
                  </a:lnTo>
                  <a:lnTo>
                    <a:pt x="5892" y="1918"/>
                  </a:lnTo>
                  <a:lnTo>
                    <a:pt x="5664" y="1553"/>
                  </a:lnTo>
                  <a:lnTo>
                    <a:pt x="5390" y="1188"/>
                  </a:lnTo>
                  <a:lnTo>
                    <a:pt x="5070" y="868"/>
                  </a:lnTo>
                  <a:lnTo>
                    <a:pt x="4705" y="594"/>
                  </a:lnTo>
                  <a:lnTo>
                    <a:pt x="4294" y="320"/>
                  </a:lnTo>
                  <a:lnTo>
                    <a:pt x="3883"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9" name="Google Shape;299;p21"/>
            <p:cNvSpPr/>
            <p:nvPr/>
          </p:nvSpPr>
          <p:spPr>
            <a:xfrm>
              <a:off x="3968452" y="1426184"/>
              <a:ext cx="56154" cy="55757"/>
            </a:xfrm>
            <a:custGeom>
              <a:avLst/>
              <a:gdLst/>
              <a:ahLst/>
              <a:cxnLst/>
              <a:rect l="l" t="t" r="r" b="b"/>
              <a:pathLst>
                <a:path w="2239" h="2239" extrusionOk="0">
                  <a:moveTo>
                    <a:pt x="1051" y="0"/>
                  </a:moveTo>
                  <a:lnTo>
                    <a:pt x="822" y="46"/>
                  </a:lnTo>
                  <a:lnTo>
                    <a:pt x="640" y="91"/>
                  </a:lnTo>
                  <a:lnTo>
                    <a:pt x="457" y="228"/>
                  </a:lnTo>
                  <a:lnTo>
                    <a:pt x="320" y="365"/>
                  </a:lnTo>
                  <a:lnTo>
                    <a:pt x="183" y="502"/>
                  </a:lnTo>
                  <a:lnTo>
                    <a:pt x="92" y="685"/>
                  </a:lnTo>
                  <a:lnTo>
                    <a:pt x="46" y="914"/>
                  </a:lnTo>
                  <a:lnTo>
                    <a:pt x="0" y="1096"/>
                  </a:lnTo>
                  <a:lnTo>
                    <a:pt x="46" y="1325"/>
                  </a:lnTo>
                  <a:lnTo>
                    <a:pt x="137" y="1553"/>
                  </a:lnTo>
                  <a:lnTo>
                    <a:pt x="229" y="1736"/>
                  </a:lnTo>
                  <a:lnTo>
                    <a:pt x="366" y="1918"/>
                  </a:lnTo>
                  <a:lnTo>
                    <a:pt x="548" y="2055"/>
                  </a:lnTo>
                  <a:lnTo>
                    <a:pt x="731" y="2147"/>
                  </a:lnTo>
                  <a:lnTo>
                    <a:pt x="959" y="2192"/>
                  </a:lnTo>
                  <a:lnTo>
                    <a:pt x="1188" y="2238"/>
                  </a:lnTo>
                  <a:lnTo>
                    <a:pt x="1233" y="2238"/>
                  </a:lnTo>
                  <a:lnTo>
                    <a:pt x="1462" y="2192"/>
                  </a:lnTo>
                  <a:lnTo>
                    <a:pt x="1645" y="2147"/>
                  </a:lnTo>
                  <a:lnTo>
                    <a:pt x="1827" y="2010"/>
                  </a:lnTo>
                  <a:lnTo>
                    <a:pt x="1964" y="1873"/>
                  </a:lnTo>
                  <a:lnTo>
                    <a:pt x="2101" y="1736"/>
                  </a:lnTo>
                  <a:lnTo>
                    <a:pt x="2193" y="1553"/>
                  </a:lnTo>
                  <a:lnTo>
                    <a:pt x="2238" y="1325"/>
                  </a:lnTo>
                  <a:lnTo>
                    <a:pt x="2238" y="1096"/>
                  </a:lnTo>
                  <a:lnTo>
                    <a:pt x="2193" y="914"/>
                  </a:lnTo>
                  <a:lnTo>
                    <a:pt x="2147" y="685"/>
                  </a:lnTo>
                  <a:lnTo>
                    <a:pt x="2010" y="502"/>
                  </a:lnTo>
                  <a:lnTo>
                    <a:pt x="1873" y="320"/>
                  </a:lnTo>
                  <a:lnTo>
                    <a:pt x="1736" y="183"/>
                  </a:lnTo>
                  <a:lnTo>
                    <a:pt x="1507" y="91"/>
                  </a:lnTo>
                  <a:lnTo>
                    <a:pt x="1325" y="46"/>
                  </a:lnTo>
                  <a:lnTo>
                    <a:pt x="109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0" name="Google Shape;300;p21"/>
            <p:cNvSpPr/>
            <p:nvPr/>
          </p:nvSpPr>
          <p:spPr>
            <a:xfrm>
              <a:off x="3891685" y="1219172"/>
              <a:ext cx="170720" cy="240010"/>
            </a:xfrm>
            <a:custGeom>
              <a:avLst/>
              <a:gdLst/>
              <a:ahLst/>
              <a:cxnLst/>
              <a:rect l="l" t="t" r="r" b="b"/>
              <a:pathLst>
                <a:path w="6807" h="9638" extrusionOk="0">
                  <a:moveTo>
                    <a:pt x="3015" y="0"/>
                  </a:moveTo>
                  <a:lnTo>
                    <a:pt x="2513" y="91"/>
                  </a:lnTo>
                  <a:lnTo>
                    <a:pt x="2056" y="228"/>
                  </a:lnTo>
                  <a:lnTo>
                    <a:pt x="1645" y="457"/>
                  </a:lnTo>
                  <a:lnTo>
                    <a:pt x="1280" y="731"/>
                  </a:lnTo>
                  <a:lnTo>
                    <a:pt x="1006" y="1051"/>
                  </a:lnTo>
                  <a:lnTo>
                    <a:pt x="732" y="1462"/>
                  </a:lnTo>
                  <a:lnTo>
                    <a:pt x="503" y="1873"/>
                  </a:lnTo>
                  <a:lnTo>
                    <a:pt x="321" y="2284"/>
                  </a:lnTo>
                  <a:lnTo>
                    <a:pt x="184" y="2878"/>
                  </a:lnTo>
                  <a:lnTo>
                    <a:pt x="47" y="3426"/>
                  </a:lnTo>
                  <a:lnTo>
                    <a:pt x="1" y="4019"/>
                  </a:lnTo>
                  <a:lnTo>
                    <a:pt x="1" y="4613"/>
                  </a:lnTo>
                  <a:lnTo>
                    <a:pt x="1371" y="4613"/>
                  </a:lnTo>
                  <a:lnTo>
                    <a:pt x="1371" y="4019"/>
                  </a:lnTo>
                  <a:lnTo>
                    <a:pt x="1463" y="3426"/>
                  </a:lnTo>
                  <a:lnTo>
                    <a:pt x="1600" y="2832"/>
                  </a:lnTo>
                  <a:lnTo>
                    <a:pt x="1828" y="2284"/>
                  </a:lnTo>
                  <a:lnTo>
                    <a:pt x="1919" y="2101"/>
                  </a:lnTo>
                  <a:lnTo>
                    <a:pt x="2011" y="1918"/>
                  </a:lnTo>
                  <a:lnTo>
                    <a:pt x="2330" y="1644"/>
                  </a:lnTo>
                  <a:lnTo>
                    <a:pt x="2696" y="1462"/>
                  </a:lnTo>
                  <a:lnTo>
                    <a:pt x="2878" y="1416"/>
                  </a:lnTo>
                  <a:lnTo>
                    <a:pt x="3061" y="1370"/>
                  </a:lnTo>
                  <a:lnTo>
                    <a:pt x="3335" y="1416"/>
                  </a:lnTo>
                  <a:lnTo>
                    <a:pt x="3564" y="1462"/>
                  </a:lnTo>
                  <a:lnTo>
                    <a:pt x="3746" y="1553"/>
                  </a:lnTo>
                  <a:lnTo>
                    <a:pt x="3975" y="1644"/>
                  </a:lnTo>
                  <a:lnTo>
                    <a:pt x="4157" y="1781"/>
                  </a:lnTo>
                  <a:lnTo>
                    <a:pt x="4340" y="1964"/>
                  </a:lnTo>
                  <a:lnTo>
                    <a:pt x="4477" y="2147"/>
                  </a:lnTo>
                  <a:lnTo>
                    <a:pt x="4614" y="2329"/>
                  </a:lnTo>
                  <a:lnTo>
                    <a:pt x="4934" y="2878"/>
                  </a:lnTo>
                  <a:lnTo>
                    <a:pt x="5162" y="3426"/>
                  </a:lnTo>
                  <a:lnTo>
                    <a:pt x="5345" y="4019"/>
                  </a:lnTo>
                  <a:lnTo>
                    <a:pt x="5436" y="4613"/>
                  </a:lnTo>
                  <a:lnTo>
                    <a:pt x="5482" y="5298"/>
                  </a:lnTo>
                  <a:lnTo>
                    <a:pt x="5482" y="5755"/>
                  </a:lnTo>
                  <a:lnTo>
                    <a:pt x="5436" y="6166"/>
                  </a:lnTo>
                  <a:lnTo>
                    <a:pt x="5299" y="6623"/>
                  </a:lnTo>
                  <a:lnTo>
                    <a:pt x="5162" y="6988"/>
                  </a:lnTo>
                  <a:lnTo>
                    <a:pt x="4934" y="7400"/>
                  </a:lnTo>
                  <a:lnTo>
                    <a:pt x="4660" y="7765"/>
                  </a:lnTo>
                  <a:lnTo>
                    <a:pt x="4386" y="8085"/>
                  </a:lnTo>
                  <a:lnTo>
                    <a:pt x="4020" y="8359"/>
                  </a:lnTo>
                  <a:lnTo>
                    <a:pt x="3929" y="8450"/>
                  </a:lnTo>
                  <a:lnTo>
                    <a:pt x="3838" y="8587"/>
                  </a:lnTo>
                  <a:lnTo>
                    <a:pt x="3792" y="8678"/>
                  </a:lnTo>
                  <a:lnTo>
                    <a:pt x="3746" y="8815"/>
                  </a:lnTo>
                  <a:lnTo>
                    <a:pt x="3792" y="9044"/>
                  </a:lnTo>
                  <a:lnTo>
                    <a:pt x="3883" y="9272"/>
                  </a:lnTo>
                  <a:lnTo>
                    <a:pt x="4020" y="9501"/>
                  </a:lnTo>
                  <a:lnTo>
                    <a:pt x="4249" y="9592"/>
                  </a:lnTo>
                  <a:lnTo>
                    <a:pt x="4386" y="9638"/>
                  </a:lnTo>
                  <a:lnTo>
                    <a:pt x="4523" y="9638"/>
                  </a:lnTo>
                  <a:lnTo>
                    <a:pt x="4614" y="9592"/>
                  </a:lnTo>
                  <a:lnTo>
                    <a:pt x="4751" y="9501"/>
                  </a:lnTo>
                  <a:lnTo>
                    <a:pt x="5071" y="9318"/>
                  </a:lnTo>
                  <a:lnTo>
                    <a:pt x="5299" y="9090"/>
                  </a:lnTo>
                  <a:lnTo>
                    <a:pt x="5573" y="8815"/>
                  </a:lnTo>
                  <a:lnTo>
                    <a:pt x="5802" y="8587"/>
                  </a:lnTo>
                  <a:lnTo>
                    <a:pt x="6167" y="7993"/>
                  </a:lnTo>
                  <a:lnTo>
                    <a:pt x="6441" y="7354"/>
                  </a:lnTo>
                  <a:lnTo>
                    <a:pt x="6670" y="6714"/>
                  </a:lnTo>
                  <a:lnTo>
                    <a:pt x="6761" y="6029"/>
                  </a:lnTo>
                  <a:lnTo>
                    <a:pt x="6807" y="5344"/>
                  </a:lnTo>
                  <a:lnTo>
                    <a:pt x="6761" y="4613"/>
                  </a:lnTo>
                  <a:lnTo>
                    <a:pt x="6670" y="3928"/>
                  </a:lnTo>
                  <a:lnTo>
                    <a:pt x="6487" y="3243"/>
                  </a:lnTo>
                  <a:lnTo>
                    <a:pt x="6259" y="2558"/>
                  </a:lnTo>
                  <a:lnTo>
                    <a:pt x="5939" y="1918"/>
                  </a:lnTo>
                  <a:lnTo>
                    <a:pt x="5665" y="1553"/>
                  </a:lnTo>
                  <a:lnTo>
                    <a:pt x="5391" y="1188"/>
                  </a:lnTo>
                  <a:lnTo>
                    <a:pt x="5071" y="868"/>
                  </a:lnTo>
                  <a:lnTo>
                    <a:pt x="4706" y="594"/>
                  </a:lnTo>
                  <a:lnTo>
                    <a:pt x="4340" y="320"/>
                  </a:lnTo>
                  <a:lnTo>
                    <a:pt x="3883"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1" name="Google Shape;301;p21"/>
            <p:cNvSpPr/>
            <p:nvPr/>
          </p:nvSpPr>
          <p:spPr>
            <a:xfrm>
              <a:off x="4341879" y="1426184"/>
              <a:ext cx="55026" cy="55757"/>
            </a:xfrm>
            <a:custGeom>
              <a:avLst/>
              <a:gdLst/>
              <a:ahLst/>
              <a:cxnLst/>
              <a:rect l="l" t="t" r="r" b="b"/>
              <a:pathLst>
                <a:path w="2194" h="2239" extrusionOk="0">
                  <a:moveTo>
                    <a:pt x="1005" y="0"/>
                  </a:moveTo>
                  <a:lnTo>
                    <a:pt x="777" y="46"/>
                  </a:lnTo>
                  <a:lnTo>
                    <a:pt x="594" y="91"/>
                  </a:lnTo>
                  <a:lnTo>
                    <a:pt x="412" y="228"/>
                  </a:lnTo>
                  <a:lnTo>
                    <a:pt x="275" y="365"/>
                  </a:lnTo>
                  <a:lnTo>
                    <a:pt x="138" y="502"/>
                  </a:lnTo>
                  <a:lnTo>
                    <a:pt x="46" y="685"/>
                  </a:lnTo>
                  <a:lnTo>
                    <a:pt x="1" y="914"/>
                  </a:lnTo>
                  <a:lnTo>
                    <a:pt x="1" y="1096"/>
                  </a:lnTo>
                  <a:lnTo>
                    <a:pt x="1" y="1325"/>
                  </a:lnTo>
                  <a:lnTo>
                    <a:pt x="92" y="1553"/>
                  </a:lnTo>
                  <a:lnTo>
                    <a:pt x="183" y="1736"/>
                  </a:lnTo>
                  <a:lnTo>
                    <a:pt x="320" y="1918"/>
                  </a:lnTo>
                  <a:lnTo>
                    <a:pt x="503" y="2055"/>
                  </a:lnTo>
                  <a:lnTo>
                    <a:pt x="686" y="2147"/>
                  </a:lnTo>
                  <a:lnTo>
                    <a:pt x="914" y="2192"/>
                  </a:lnTo>
                  <a:lnTo>
                    <a:pt x="1143" y="2238"/>
                  </a:lnTo>
                  <a:lnTo>
                    <a:pt x="1188" y="2238"/>
                  </a:lnTo>
                  <a:lnTo>
                    <a:pt x="1417" y="2192"/>
                  </a:lnTo>
                  <a:lnTo>
                    <a:pt x="1599" y="2147"/>
                  </a:lnTo>
                  <a:lnTo>
                    <a:pt x="1782" y="2010"/>
                  </a:lnTo>
                  <a:lnTo>
                    <a:pt x="1919" y="1873"/>
                  </a:lnTo>
                  <a:lnTo>
                    <a:pt x="2056" y="1736"/>
                  </a:lnTo>
                  <a:lnTo>
                    <a:pt x="2147" y="1553"/>
                  </a:lnTo>
                  <a:lnTo>
                    <a:pt x="2193" y="1325"/>
                  </a:lnTo>
                  <a:lnTo>
                    <a:pt x="2193" y="1096"/>
                  </a:lnTo>
                  <a:lnTo>
                    <a:pt x="2147" y="914"/>
                  </a:lnTo>
                  <a:lnTo>
                    <a:pt x="2102" y="685"/>
                  </a:lnTo>
                  <a:lnTo>
                    <a:pt x="2010" y="502"/>
                  </a:lnTo>
                  <a:lnTo>
                    <a:pt x="1828" y="320"/>
                  </a:lnTo>
                  <a:lnTo>
                    <a:pt x="1691" y="183"/>
                  </a:lnTo>
                  <a:lnTo>
                    <a:pt x="1508" y="91"/>
                  </a:lnTo>
                  <a:lnTo>
                    <a:pt x="1280"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2" name="Google Shape;302;p21"/>
            <p:cNvSpPr/>
            <p:nvPr/>
          </p:nvSpPr>
          <p:spPr>
            <a:xfrm>
              <a:off x="4263984" y="1219172"/>
              <a:ext cx="170720" cy="240010"/>
            </a:xfrm>
            <a:custGeom>
              <a:avLst/>
              <a:gdLst/>
              <a:ahLst/>
              <a:cxnLst/>
              <a:rect l="l" t="t" r="r" b="b"/>
              <a:pathLst>
                <a:path w="6807" h="9638" extrusionOk="0">
                  <a:moveTo>
                    <a:pt x="3015" y="0"/>
                  </a:moveTo>
                  <a:lnTo>
                    <a:pt x="2513" y="91"/>
                  </a:lnTo>
                  <a:lnTo>
                    <a:pt x="2056" y="228"/>
                  </a:lnTo>
                  <a:lnTo>
                    <a:pt x="1645" y="457"/>
                  </a:lnTo>
                  <a:lnTo>
                    <a:pt x="1280" y="731"/>
                  </a:lnTo>
                  <a:lnTo>
                    <a:pt x="960" y="1051"/>
                  </a:lnTo>
                  <a:lnTo>
                    <a:pt x="731" y="1462"/>
                  </a:lnTo>
                  <a:lnTo>
                    <a:pt x="503" y="1873"/>
                  </a:lnTo>
                  <a:lnTo>
                    <a:pt x="320" y="2284"/>
                  </a:lnTo>
                  <a:lnTo>
                    <a:pt x="183" y="2878"/>
                  </a:lnTo>
                  <a:lnTo>
                    <a:pt x="46" y="3426"/>
                  </a:lnTo>
                  <a:lnTo>
                    <a:pt x="1" y="4019"/>
                  </a:lnTo>
                  <a:lnTo>
                    <a:pt x="1" y="4613"/>
                  </a:lnTo>
                  <a:lnTo>
                    <a:pt x="1325" y="4613"/>
                  </a:lnTo>
                  <a:lnTo>
                    <a:pt x="1371" y="4019"/>
                  </a:lnTo>
                  <a:lnTo>
                    <a:pt x="1462" y="3426"/>
                  </a:lnTo>
                  <a:lnTo>
                    <a:pt x="1599" y="2832"/>
                  </a:lnTo>
                  <a:lnTo>
                    <a:pt x="1828" y="2284"/>
                  </a:lnTo>
                  <a:lnTo>
                    <a:pt x="1919" y="2101"/>
                  </a:lnTo>
                  <a:lnTo>
                    <a:pt x="2010" y="1918"/>
                  </a:lnTo>
                  <a:lnTo>
                    <a:pt x="2330" y="1644"/>
                  </a:lnTo>
                  <a:lnTo>
                    <a:pt x="2650" y="1462"/>
                  </a:lnTo>
                  <a:lnTo>
                    <a:pt x="2878" y="1416"/>
                  </a:lnTo>
                  <a:lnTo>
                    <a:pt x="3061" y="1370"/>
                  </a:lnTo>
                  <a:lnTo>
                    <a:pt x="3289" y="1416"/>
                  </a:lnTo>
                  <a:lnTo>
                    <a:pt x="3518" y="1462"/>
                  </a:lnTo>
                  <a:lnTo>
                    <a:pt x="3746" y="1553"/>
                  </a:lnTo>
                  <a:lnTo>
                    <a:pt x="3974" y="1644"/>
                  </a:lnTo>
                  <a:lnTo>
                    <a:pt x="4157" y="1781"/>
                  </a:lnTo>
                  <a:lnTo>
                    <a:pt x="4340" y="1964"/>
                  </a:lnTo>
                  <a:lnTo>
                    <a:pt x="4477" y="2147"/>
                  </a:lnTo>
                  <a:lnTo>
                    <a:pt x="4614" y="2329"/>
                  </a:lnTo>
                  <a:lnTo>
                    <a:pt x="4934" y="2878"/>
                  </a:lnTo>
                  <a:lnTo>
                    <a:pt x="5162" y="3426"/>
                  </a:lnTo>
                  <a:lnTo>
                    <a:pt x="5345" y="4019"/>
                  </a:lnTo>
                  <a:lnTo>
                    <a:pt x="5436" y="4613"/>
                  </a:lnTo>
                  <a:lnTo>
                    <a:pt x="5482" y="5298"/>
                  </a:lnTo>
                  <a:lnTo>
                    <a:pt x="5482" y="5755"/>
                  </a:lnTo>
                  <a:lnTo>
                    <a:pt x="5436" y="6166"/>
                  </a:lnTo>
                  <a:lnTo>
                    <a:pt x="5299" y="6623"/>
                  </a:lnTo>
                  <a:lnTo>
                    <a:pt x="5162" y="6988"/>
                  </a:lnTo>
                  <a:lnTo>
                    <a:pt x="4934" y="7400"/>
                  </a:lnTo>
                  <a:lnTo>
                    <a:pt x="4660" y="7765"/>
                  </a:lnTo>
                  <a:lnTo>
                    <a:pt x="4386" y="8085"/>
                  </a:lnTo>
                  <a:lnTo>
                    <a:pt x="4020" y="8359"/>
                  </a:lnTo>
                  <a:lnTo>
                    <a:pt x="3929" y="8450"/>
                  </a:lnTo>
                  <a:lnTo>
                    <a:pt x="3837" y="8587"/>
                  </a:lnTo>
                  <a:lnTo>
                    <a:pt x="3792" y="8678"/>
                  </a:lnTo>
                  <a:lnTo>
                    <a:pt x="3746" y="8815"/>
                  </a:lnTo>
                  <a:lnTo>
                    <a:pt x="3746" y="9044"/>
                  </a:lnTo>
                  <a:lnTo>
                    <a:pt x="3883" y="9272"/>
                  </a:lnTo>
                  <a:lnTo>
                    <a:pt x="4020" y="9501"/>
                  </a:lnTo>
                  <a:lnTo>
                    <a:pt x="4249" y="9592"/>
                  </a:lnTo>
                  <a:lnTo>
                    <a:pt x="4386" y="9638"/>
                  </a:lnTo>
                  <a:lnTo>
                    <a:pt x="4477" y="9638"/>
                  </a:lnTo>
                  <a:lnTo>
                    <a:pt x="4614" y="9592"/>
                  </a:lnTo>
                  <a:lnTo>
                    <a:pt x="4751" y="9501"/>
                  </a:lnTo>
                  <a:lnTo>
                    <a:pt x="5071" y="9318"/>
                  </a:lnTo>
                  <a:lnTo>
                    <a:pt x="5299" y="9090"/>
                  </a:lnTo>
                  <a:lnTo>
                    <a:pt x="5573" y="8815"/>
                  </a:lnTo>
                  <a:lnTo>
                    <a:pt x="5801" y="8587"/>
                  </a:lnTo>
                  <a:lnTo>
                    <a:pt x="6167" y="7993"/>
                  </a:lnTo>
                  <a:lnTo>
                    <a:pt x="6441" y="7354"/>
                  </a:lnTo>
                  <a:lnTo>
                    <a:pt x="6669" y="6714"/>
                  </a:lnTo>
                  <a:lnTo>
                    <a:pt x="6761" y="6029"/>
                  </a:lnTo>
                  <a:lnTo>
                    <a:pt x="6806" y="5344"/>
                  </a:lnTo>
                  <a:lnTo>
                    <a:pt x="6761" y="4613"/>
                  </a:lnTo>
                  <a:lnTo>
                    <a:pt x="6669" y="3928"/>
                  </a:lnTo>
                  <a:lnTo>
                    <a:pt x="6487" y="3243"/>
                  </a:lnTo>
                  <a:lnTo>
                    <a:pt x="6258" y="2558"/>
                  </a:lnTo>
                  <a:lnTo>
                    <a:pt x="5893" y="1918"/>
                  </a:lnTo>
                  <a:lnTo>
                    <a:pt x="5664" y="1553"/>
                  </a:lnTo>
                  <a:lnTo>
                    <a:pt x="5390" y="1188"/>
                  </a:lnTo>
                  <a:lnTo>
                    <a:pt x="5071" y="868"/>
                  </a:lnTo>
                  <a:lnTo>
                    <a:pt x="4705" y="594"/>
                  </a:lnTo>
                  <a:lnTo>
                    <a:pt x="4294" y="320"/>
                  </a:lnTo>
                  <a:lnTo>
                    <a:pt x="3883"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3" name="Google Shape;303;p21"/>
            <p:cNvSpPr/>
            <p:nvPr/>
          </p:nvSpPr>
          <p:spPr>
            <a:xfrm>
              <a:off x="4714178" y="1426184"/>
              <a:ext cx="55000" cy="55757"/>
            </a:xfrm>
            <a:custGeom>
              <a:avLst/>
              <a:gdLst/>
              <a:ahLst/>
              <a:cxnLst/>
              <a:rect l="l" t="t" r="r" b="b"/>
              <a:pathLst>
                <a:path w="2193" h="2239" extrusionOk="0">
                  <a:moveTo>
                    <a:pt x="1005" y="0"/>
                  </a:moveTo>
                  <a:lnTo>
                    <a:pt x="777" y="46"/>
                  </a:lnTo>
                  <a:lnTo>
                    <a:pt x="594" y="91"/>
                  </a:lnTo>
                  <a:lnTo>
                    <a:pt x="411" y="228"/>
                  </a:lnTo>
                  <a:lnTo>
                    <a:pt x="274" y="365"/>
                  </a:lnTo>
                  <a:lnTo>
                    <a:pt x="137" y="502"/>
                  </a:lnTo>
                  <a:lnTo>
                    <a:pt x="46" y="685"/>
                  </a:lnTo>
                  <a:lnTo>
                    <a:pt x="0" y="914"/>
                  </a:lnTo>
                  <a:lnTo>
                    <a:pt x="0" y="1096"/>
                  </a:lnTo>
                  <a:lnTo>
                    <a:pt x="0" y="1325"/>
                  </a:lnTo>
                  <a:lnTo>
                    <a:pt x="92" y="1553"/>
                  </a:lnTo>
                  <a:lnTo>
                    <a:pt x="183" y="1736"/>
                  </a:lnTo>
                  <a:lnTo>
                    <a:pt x="320" y="1918"/>
                  </a:lnTo>
                  <a:lnTo>
                    <a:pt x="503" y="2055"/>
                  </a:lnTo>
                  <a:lnTo>
                    <a:pt x="685" y="2147"/>
                  </a:lnTo>
                  <a:lnTo>
                    <a:pt x="914" y="2192"/>
                  </a:lnTo>
                  <a:lnTo>
                    <a:pt x="1142" y="2238"/>
                  </a:lnTo>
                  <a:lnTo>
                    <a:pt x="1188" y="2238"/>
                  </a:lnTo>
                  <a:lnTo>
                    <a:pt x="1416" y="2192"/>
                  </a:lnTo>
                  <a:lnTo>
                    <a:pt x="1599" y="2147"/>
                  </a:lnTo>
                  <a:lnTo>
                    <a:pt x="1782" y="2010"/>
                  </a:lnTo>
                  <a:lnTo>
                    <a:pt x="1919" y="1873"/>
                  </a:lnTo>
                  <a:lnTo>
                    <a:pt x="2056" y="1736"/>
                  </a:lnTo>
                  <a:lnTo>
                    <a:pt x="2147" y="1553"/>
                  </a:lnTo>
                  <a:lnTo>
                    <a:pt x="2193" y="1325"/>
                  </a:lnTo>
                  <a:lnTo>
                    <a:pt x="2193" y="1096"/>
                  </a:lnTo>
                  <a:lnTo>
                    <a:pt x="2147" y="914"/>
                  </a:lnTo>
                  <a:lnTo>
                    <a:pt x="2101" y="685"/>
                  </a:lnTo>
                  <a:lnTo>
                    <a:pt x="2010" y="502"/>
                  </a:lnTo>
                  <a:lnTo>
                    <a:pt x="1827" y="320"/>
                  </a:lnTo>
                  <a:lnTo>
                    <a:pt x="1690" y="183"/>
                  </a:lnTo>
                  <a:lnTo>
                    <a:pt x="1508" y="91"/>
                  </a:lnTo>
                  <a:lnTo>
                    <a:pt x="1279"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4" name="Google Shape;304;p21"/>
            <p:cNvSpPr/>
            <p:nvPr/>
          </p:nvSpPr>
          <p:spPr>
            <a:xfrm>
              <a:off x="4636283" y="1219172"/>
              <a:ext cx="170720" cy="240010"/>
            </a:xfrm>
            <a:custGeom>
              <a:avLst/>
              <a:gdLst/>
              <a:ahLst/>
              <a:cxnLst/>
              <a:rect l="l" t="t" r="r" b="b"/>
              <a:pathLst>
                <a:path w="6807" h="9638" extrusionOk="0">
                  <a:moveTo>
                    <a:pt x="3015" y="0"/>
                  </a:moveTo>
                  <a:lnTo>
                    <a:pt x="2513" y="91"/>
                  </a:lnTo>
                  <a:lnTo>
                    <a:pt x="2056" y="228"/>
                  </a:lnTo>
                  <a:lnTo>
                    <a:pt x="1645" y="457"/>
                  </a:lnTo>
                  <a:lnTo>
                    <a:pt x="1279" y="731"/>
                  </a:lnTo>
                  <a:lnTo>
                    <a:pt x="1005" y="1051"/>
                  </a:lnTo>
                  <a:lnTo>
                    <a:pt x="731" y="1462"/>
                  </a:lnTo>
                  <a:lnTo>
                    <a:pt x="503" y="1873"/>
                  </a:lnTo>
                  <a:lnTo>
                    <a:pt x="320" y="2284"/>
                  </a:lnTo>
                  <a:lnTo>
                    <a:pt x="183" y="2878"/>
                  </a:lnTo>
                  <a:lnTo>
                    <a:pt x="46" y="3426"/>
                  </a:lnTo>
                  <a:lnTo>
                    <a:pt x="0" y="4019"/>
                  </a:lnTo>
                  <a:lnTo>
                    <a:pt x="0" y="4613"/>
                  </a:lnTo>
                  <a:lnTo>
                    <a:pt x="1371" y="4613"/>
                  </a:lnTo>
                  <a:lnTo>
                    <a:pt x="1371" y="4019"/>
                  </a:lnTo>
                  <a:lnTo>
                    <a:pt x="1462" y="3426"/>
                  </a:lnTo>
                  <a:lnTo>
                    <a:pt x="1599" y="2832"/>
                  </a:lnTo>
                  <a:lnTo>
                    <a:pt x="1827" y="2284"/>
                  </a:lnTo>
                  <a:lnTo>
                    <a:pt x="1919" y="2101"/>
                  </a:lnTo>
                  <a:lnTo>
                    <a:pt x="2010" y="1918"/>
                  </a:lnTo>
                  <a:lnTo>
                    <a:pt x="2330" y="1644"/>
                  </a:lnTo>
                  <a:lnTo>
                    <a:pt x="2695" y="1462"/>
                  </a:lnTo>
                  <a:lnTo>
                    <a:pt x="2878" y="1416"/>
                  </a:lnTo>
                  <a:lnTo>
                    <a:pt x="3061" y="1370"/>
                  </a:lnTo>
                  <a:lnTo>
                    <a:pt x="3289" y="1416"/>
                  </a:lnTo>
                  <a:lnTo>
                    <a:pt x="3563" y="1462"/>
                  </a:lnTo>
                  <a:lnTo>
                    <a:pt x="3746" y="1553"/>
                  </a:lnTo>
                  <a:lnTo>
                    <a:pt x="3974" y="1644"/>
                  </a:lnTo>
                  <a:lnTo>
                    <a:pt x="4157" y="1781"/>
                  </a:lnTo>
                  <a:lnTo>
                    <a:pt x="4340" y="1964"/>
                  </a:lnTo>
                  <a:lnTo>
                    <a:pt x="4477" y="2147"/>
                  </a:lnTo>
                  <a:lnTo>
                    <a:pt x="4614" y="2329"/>
                  </a:lnTo>
                  <a:lnTo>
                    <a:pt x="4933" y="2878"/>
                  </a:lnTo>
                  <a:lnTo>
                    <a:pt x="5162" y="3426"/>
                  </a:lnTo>
                  <a:lnTo>
                    <a:pt x="5344" y="4019"/>
                  </a:lnTo>
                  <a:lnTo>
                    <a:pt x="5436" y="4613"/>
                  </a:lnTo>
                  <a:lnTo>
                    <a:pt x="5482" y="5298"/>
                  </a:lnTo>
                  <a:lnTo>
                    <a:pt x="5482" y="5755"/>
                  </a:lnTo>
                  <a:lnTo>
                    <a:pt x="5436" y="6166"/>
                  </a:lnTo>
                  <a:lnTo>
                    <a:pt x="5299" y="6623"/>
                  </a:lnTo>
                  <a:lnTo>
                    <a:pt x="5162" y="6988"/>
                  </a:lnTo>
                  <a:lnTo>
                    <a:pt x="4933" y="7400"/>
                  </a:lnTo>
                  <a:lnTo>
                    <a:pt x="4659" y="7765"/>
                  </a:lnTo>
                  <a:lnTo>
                    <a:pt x="4385" y="8085"/>
                  </a:lnTo>
                  <a:lnTo>
                    <a:pt x="4020" y="8359"/>
                  </a:lnTo>
                  <a:lnTo>
                    <a:pt x="3929" y="8450"/>
                  </a:lnTo>
                  <a:lnTo>
                    <a:pt x="3837" y="8587"/>
                  </a:lnTo>
                  <a:lnTo>
                    <a:pt x="3791" y="8678"/>
                  </a:lnTo>
                  <a:lnTo>
                    <a:pt x="3746" y="8815"/>
                  </a:lnTo>
                  <a:lnTo>
                    <a:pt x="3791" y="9044"/>
                  </a:lnTo>
                  <a:lnTo>
                    <a:pt x="3883" y="9272"/>
                  </a:lnTo>
                  <a:lnTo>
                    <a:pt x="4020" y="9501"/>
                  </a:lnTo>
                  <a:lnTo>
                    <a:pt x="4248" y="9592"/>
                  </a:lnTo>
                  <a:lnTo>
                    <a:pt x="4385" y="9638"/>
                  </a:lnTo>
                  <a:lnTo>
                    <a:pt x="4522" y="9638"/>
                  </a:lnTo>
                  <a:lnTo>
                    <a:pt x="4614" y="9592"/>
                  </a:lnTo>
                  <a:lnTo>
                    <a:pt x="4751" y="9501"/>
                  </a:lnTo>
                  <a:lnTo>
                    <a:pt x="5070" y="9318"/>
                  </a:lnTo>
                  <a:lnTo>
                    <a:pt x="5344" y="9090"/>
                  </a:lnTo>
                  <a:lnTo>
                    <a:pt x="5573" y="8815"/>
                  </a:lnTo>
                  <a:lnTo>
                    <a:pt x="5801" y="8587"/>
                  </a:lnTo>
                  <a:lnTo>
                    <a:pt x="6167" y="7993"/>
                  </a:lnTo>
                  <a:lnTo>
                    <a:pt x="6441" y="7354"/>
                  </a:lnTo>
                  <a:lnTo>
                    <a:pt x="6669" y="6714"/>
                  </a:lnTo>
                  <a:lnTo>
                    <a:pt x="6806" y="6029"/>
                  </a:lnTo>
                  <a:lnTo>
                    <a:pt x="6806" y="5344"/>
                  </a:lnTo>
                  <a:lnTo>
                    <a:pt x="6760" y="4613"/>
                  </a:lnTo>
                  <a:lnTo>
                    <a:pt x="6669" y="3928"/>
                  </a:lnTo>
                  <a:lnTo>
                    <a:pt x="6486" y="3243"/>
                  </a:lnTo>
                  <a:lnTo>
                    <a:pt x="6258" y="2558"/>
                  </a:lnTo>
                  <a:lnTo>
                    <a:pt x="5938" y="1918"/>
                  </a:lnTo>
                  <a:lnTo>
                    <a:pt x="5664" y="1553"/>
                  </a:lnTo>
                  <a:lnTo>
                    <a:pt x="5390" y="1188"/>
                  </a:lnTo>
                  <a:lnTo>
                    <a:pt x="5070" y="868"/>
                  </a:lnTo>
                  <a:lnTo>
                    <a:pt x="4705" y="594"/>
                  </a:lnTo>
                  <a:lnTo>
                    <a:pt x="4294" y="320"/>
                  </a:lnTo>
                  <a:lnTo>
                    <a:pt x="3883"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5" name="Google Shape;305;p21"/>
            <p:cNvSpPr/>
            <p:nvPr/>
          </p:nvSpPr>
          <p:spPr>
            <a:xfrm>
              <a:off x="5086477" y="1426184"/>
              <a:ext cx="55000" cy="55757"/>
            </a:xfrm>
            <a:custGeom>
              <a:avLst/>
              <a:gdLst/>
              <a:ahLst/>
              <a:cxnLst/>
              <a:rect l="l" t="t" r="r" b="b"/>
              <a:pathLst>
                <a:path w="2193" h="2239" extrusionOk="0">
                  <a:moveTo>
                    <a:pt x="1005" y="0"/>
                  </a:moveTo>
                  <a:lnTo>
                    <a:pt x="777" y="46"/>
                  </a:lnTo>
                  <a:lnTo>
                    <a:pt x="594" y="91"/>
                  </a:lnTo>
                  <a:lnTo>
                    <a:pt x="411" y="228"/>
                  </a:lnTo>
                  <a:lnTo>
                    <a:pt x="274" y="365"/>
                  </a:lnTo>
                  <a:lnTo>
                    <a:pt x="137" y="502"/>
                  </a:lnTo>
                  <a:lnTo>
                    <a:pt x="46" y="685"/>
                  </a:lnTo>
                  <a:lnTo>
                    <a:pt x="0" y="914"/>
                  </a:lnTo>
                  <a:lnTo>
                    <a:pt x="0" y="1096"/>
                  </a:lnTo>
                  <a:lnTo>
                    <a:pt x="0" y="1325"/>
                  </a:lnTo>
                  <a:lnTo>
                    <a:pt x="91" y="1553"/>
                  </a:lnTo>
                  <a:lnTo>
                    <a:pt x="183" y="1736"/>
                  </a:lnTo>
                  <a:lnTo>
                    <a:pt x="320" y="1918"/>
                  </a:lnTo>
                  <a:lnTo>
                    <a:pt x="503" y="2055"/>
                  </a:lnTo>
                  <a:lnTo>
                    <a:pt x="685" y="2147"/>
                  </a:lnTo>
                  <a:lnTo>
                    <a:pt x="914" y="2192"/>
                  </a:lnTo>
                  <a:lnTo>
                    <a:pt x="1142" y="2238"/>
                  </a:lnTo>
                  <a:lnTo>
                    <a:pt x="1188" y="2238"/>
                  </a:lnTo>
                  <a:lnTo>
                    <a:pt x="1416" y="2192"/>
                  </a:lnTo>
                  <a:lnTo>
                    <a:pt x="1599" y="2147"/>
                  </a:lnTo>
                  <a:lnTo>
                    <a:pt x="1781" y="2010"/>
                  </a:lnTo>
                  <a:lnTo>
                    <a:pt x="1918" y="1873"/>
                  </a:lnTo>
                  <a:lnTo>
                    <a:pt x="2056" y="1736"/>
                  </a:lnTo>
                  <a:lnTo>
                    <a:pt x="2147" y="1553"/>
                  </a:lnTo>
                  <a:lnTo>
                    <a:pt x="2193" y="1325"/>
                  </a:lnTo>
                  <a:lnTo>
                    <a:pt x="2193" y="1096"/>
                  </a:lnTo>
                  <a:lnTo>
                    <a:pt x="2193" y="914"/>
                  </a:lnTo>
                  <a:lnTo>
                    <a:pt x="2101" y="685"/>
                  </a:lnTo>
                  <a:lnTo>
                    <a:pt x="2010" y="502"/>
                  </a:lnTo>
                  <a:lnTo>
                    <a:pt x="1873" y="320"/>
                  </a:lnTo>
                  <a:lnTo>
                    <a:pt x="1690" y="183"/>
                  </a:lnTo>
                  <a:lnTo>
                    <a:pt x="1507" y="91"/>
                  </a:lnTo>
                  <a:lnTo>
                    <a:pt x="1279"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21"/>
            <p:cNvSpPr/>
            <p:nvPr/>
          </p:nvSpPr>
          <p:spPr>
            <a:xfrm>
              <a:off x="5009710" y="1219172"/>
              <a:ext cx="169566" cy="240010"/>
            </a:xfrm>
            <a:custGeom>
              <a:avLst/>
              <a:gdLst/>
              <a:ahLst/>
              <a:cxnLst/>
              <a:rect l="l" t="t" r="r" b="b"/>
              <a:pathLst>
                <a:path w="6761" h="9638" extrusionOk="0">
                  <a:moveTo>
                    <a:pt x="2970" y="0"/>
                  </a:moveTo>
                  <a:lnTo>
                    <a:pt x="2467" y="91"/>
                  </a:lnTo>
                  <a:lnTo>
                    <a:pt x="2011" y="228"/>
                  </a:lnTo>
                  <a:lnTo>
                    <a:pt x="1645" y="457"/>
                  </a:lnTo>
                  <a:lnTo>
                    <a:pt x="1280" y="731"/>
                  </a:lnTo>
                  <a:lnTo>
                    <a:pt x="960" y="1051"/>
                  </a:lnTo>
                  <a:lnTo>
                    <a:pt x="686" y="1462"/>
                  </a:lnTo>
                  <a:lnTo>
                    <a:pt x="458" y="1873"/>
                  </a:lnTo>
                  <a:lnTo>
                    <a:pt x="321" y="2284"/>
                  </a:lnTo>
                  <a:lnTo>
                    <a:pt x="138" y="2878"/>
                  </a:lnTo>
                  <a:lnTo>
                    <a:pt x="46" y="3426"/>
                  </a:lnTo>
                  <a:lnTo>
                    <a:pt x="1" y="4019"/>
                  </a:lnTo>
                  <a:lnTo>
                    <a:pt x="1" y="4613"/>
                  </a:lnTo>
                  <a:lnTo>
                    <a:pt x="1325" y="4613"/>
                  </a:lnTo>
                  <a:lnTo>
                    <a:pt x="1371" y="4019"/>
                  </a:lnTo>
                  <a:lnTo>
                    <a:pt x="1417" y="3426"/>
                  </a:lnTo>
                  <a:lnTo>
                    <a:pt x="1599" y="2832"/>
                  </a:lnTo>
                  <a:lnTo>
                    <a:pt x="1782" y="2284"/>
                  </a:lnTo>
                  <a:lnTo>
                    <a:pt x="1874" y="2101"/>
                  </a:lnTo>
                  <a:lnTo>
                    <a:pt x="2011" y="1918"/>
                  </a:lnTo>
                  <a:lnTo>
                    <a:pt x="2285" y="1644"/>
                  </a:lnTo>
                  <a:lnTo>
                    <a:pt x="2650" y="1462"/>
                  </a:lnTo>
                  <a:lnTo>
                    <a:pt x="2833" y="1416"/>
                  </a:lnTo>
                  <a:lnTo>
                    <a:pt x="3061" y="1370"/>
                  </a:lnTo>
                  <a:lnTo>
                    <a:pt x="3289" y="1416"/>
                  </a:lnTo>
                  <a:lnTo>
                    <a:pt x="3518" y="1462"/>
                  </a:lnTo>
                  <a:lnTo>
                    <a:pt x="3746" y="1553"/>
                  </a:lnTo>
                  <a:lnTo>
                    <a:pt x="3929" y="1644"/>
                  </a:lnTo>
                  <a:lnTo>
                    <a:pt x="4157" y="1781"/>
                  </a:lnTo>
                  <a:lnTo>
                    <a:pt x="4294" y="1964"/>
                  </a:lnTo>
                  <a:lnTo>
                    <a:pt x="4477" y="2147"/>
                  </a:lnTo>
                  <a:lnTo>
                    <a:pt x="4614" y="2329"/>
                  </a:lnTo>
                  <a:lnTo>
                    <a:pt x="4888" y="2878"/>
                  </a:lnTo>
                  <a:lnTo>
                    <a:pt x="5117" y="3426"/>
                  </a:lnTo>
                  <a:lnTo>
                    <a:pt x="5299" y="4019"/>
                  </a:lnTo>
                  <a:lnTo>
                    <a:pt x="5391" y="4613"/>
                  </a:lnTo>
                  <a:lnTo>
                    <a:pt x="5436" y="5298"/>
                  </a:lnTo>
                  <a:lnTo>
                    <a:pt x="5436" y="5755"/>
                  </a:lnTo>
                  <a:lnTo>
                    <a:pt x="5391" y="6166"/>
                  </a:lnTo>
                  <a:lnTo>
                    <a:pt x="5254" y="6623"/>
                  </a:lnTo>
                  <a:lnTo>
                    <a:pt x="5117" y="6988"/>
                  </a:lnTo>
                  <a:lnTo>
                    <a:pt x="4888" y="7400"/>
                  </a:lnTo>
                  <a:lnTo>
                    <a:pt x="4660" y="7765"/>
                  </a:lnTo>
                  <a:lnTo>
                    <a:pt x="4340" y="8085"/>
                  </a:lnTo>
                  <a:lnTo>
                    <a:pt x="3975" y="8359"/>
                  </a:lnTo>
                  <a:lnTo>
                    <a:pt x="3883" y="8450"/>
                  </a:lnTo>
                  <a:lnTo>
                    <a:pt x="3792" y="8587"/>
                  </a:lnTo>
                  <a:lnTo>
                    <a:pt x="3746" y="8678"/>
                  </a:lnTo>
                  <a:lnTo>
                    <a:pt x="3701" y="8815"/>
                  </a:lnTo>
                  <a:lnTo>
                    <a:pt x="3746" y="9044"/>
                  </a:lnTo>
                  <a:lnTo>
                    <a:pt x="3838" y="9272"/>
                  </a:lnTo>
                  <a:lnTo>
                    <a:pt x="4020" y="9501"/>
                  </a:lnTo>
                  <a:lnTo>
                    <a:pt x="4203" y="9592"/>
                  </a:lnTo>
                  <a:lnTo>
                    <a:pt x="4340" y="9638"/>
                  </a:lnTo>
                  <a:lnTo>
                    <a:pt x="4477" y="9638"/>
                  </a:lnTo>
                  <a:lnTo>
                    <a:pt x="4614" y="9592"/>
                  </a:lnTo>
                  <a:lnTo>
                    <a:pt x="4705" y="9501"/>
                  </a:lnTo>
                  <a:lnTo>
                    <a:pt x="5025" y="9318"/>
                  </a:lnTo>
                  <a:lnTo>
                    <a:pt x="5299" y="9090"/>
                  </a:lnTo>
                  <a:lnTo>
                    <a:pt x="5528" y="8815"/>
                  </a:lnTo>
                  <a:lnTo>
                    <a:pt x="5756" y="8587"/>
                  </a:lnTo>
                  <a:lnTo>
                    <a:pt x="6121" y="7993"/>
                  </a:lnTo>
                  <a:lnTo>
                    <a:pt x="6441" y="7354"/>
                  </a:lnTo>
                  <a:lnTo>
                    <a:pt x="6624" y="6714"/>
                  </a:lnTo>
                  <a:lnTo>
                    <a:pt x="6761" y="6029"/>
                  </a:lnTo>
                  <a:lnTo>
                    <a:pt x="6761" y="5344"/>
                  </a:lnTo>
                  <a:lnTo>
                    <a:pt x="6715" y="4613"/>
                  </a:lnTo>
                  <a:lnTo>
                    <a:pt x="6624" y="3928"/>
                  </a:lnTo>
                  <a:lnTo>
                    <a:pt x="6487" y="3243"/>
                  </a:lnTo>
                  <a:lnTo>
                    <a:pt x="6213" y="2558"/>
                  </a:lnTo>
                  <a:lnTo>
                    <a:pt x="5893" y="1918"/>
                  </a:lnTo>
                  <a:lnTo>
                    <a:pt x="5665" y="1553"/>
                  </a:lnTo>
                  <a:lnTo>
                    <a:pt x="5345" y="1188"/>
                  </a:lnTo>
                  <a:lnTo>
                    <a:pt x="5025" y="868"/>
                  </a:lnTo>
                  <a:lnTo>
                    <a:pt x="4660" y="594"/>
                  </a:lnTo>
                  <a:lnTo>
                    <a:pt x="4294" y="320"/>
                  </a:lnTo>
                  <a:lnTo>
                    <a:pt x="3883" y="183"/>
                  </a:lnTo>
                  <a:lnTo>
                    <a:pt x="3427" y="46"/>
                  </a:lnTo>
                  <a:lnTo>
                    <a:pt x="2970"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7" name="Google Shape;307;p21"/>
            <p:cNvSpPr/>
            <p:nvPr/>
          </p:nvSpPr>
          <p:spPr>
            <a:xfrm>
              <a:off x="5458751" y="1426184"/>
              <a:ext cx="55026" cy="55757"/>
            </a:xfrm>
            <a:custGeom>
              <a:avLst/>
              <a:gdLst/>
              <a:ahLst/>
              <a:cxnLst/>
              <a:rect l="l" t="t" r="r" b="b"/>
              <a:pathLst>
                <a:path w="2194" h="2239" extrusionOk="0">
                  <a:moveTo>
                    <a:pt x="1006" y="0"/>
                  </a:moveTo>
                  <a:lnTo>
                    <a:pt x="777" y="46"/>
                  </a:lnTo>
                  <a:lnTo>
                    <a:pt x="595" y="91"/>
                  </a:lnTo>
                  <a:lnTo>
                    <a:pt x="412" y="228"/>
                  </a:lnTo>
                  <a:lnTo>
                    <a:pt x="275" y="365"/>
                  </a:lnTo>
                  <a:lnTo>
                    <a:pt x="138" y="502"/>
                  </a:lnTo>
                  <a:lnTo>
                    <a:pt x="47" y="685"/>
                  </a:lnTo>
                  <a:lnTo>
                    <a:pt x="1" y="914"/>
                  </a:lnTo>
                  <a:lnTo>
                    <a:pt x="1" y="1096"/>
                  </a:lnTo>
                  <a:lnTo>
                    <a:pt x="1" y="1325"/>
                  </a:lnTo>
                  <a:lnTo>
                    <a:pt x="92" y="1553"/>
                  </a:lnTo>
                  <a:lnTo>
                    <a:pt x="184" y="1736"/>
                  </a:lnTo>
                  <a:lnTo>
                    <a:pt x="321" y="1918"/>
                  </a:lnTo>
                  <a:lnTo>
                    <a:pt x="503" y="2055"/>
                  </a:lnTo>
                  <a:lnTo>
                    <a:pt x="686" y="2147"/>
                  </a:lnTo>
                  <a:lnTo>
                    <a:pt x="914" y="2192"/>
                  </a:lnTo>
                  <a:lnTo>
                    <a:pt x="1143" y="2238"/>
                  </a:lnTo>
                  <a:lnTo>
                    <a:pt x="1188" y="2238"/>
                  </a:lnTo>
                  <a:lnTo>
                    <a:pt x="1417" y="2192"/>
                  </a:lnTo>
                  <a:lnTo>
                    <a:pt x="1600" y="2147"/>
                  </a:lnTo>
                  <a:lnTo>
                    <a:pt x="1782" y="2010"/>
                  </a:lnTo>
                  <a:lnTo>
                    <a:pt x="1919" y="1873"/>
                  </a:lnTo>
                  <a:lnTo>
                    <a:pt x="2056" y="1736"/>
                  </a:lnTo>
                  <a:lnTo>
                    <a:pt x="2148" y="1553"/>
                  </a:lnTo>
                  <a:lnTo>
                    <a:pt x="2193" y="1325"/>
                  </a:lnTo>
                  <a:lnTo>
                    <a:pt x="2193" y="1096"/>
                  </a:lnTo>
                  <a:lnTo>
                    <a:pt x="2193" y="914"/>
                  </a:lnTo>
                  <a:lnTo>
                    <a:pt x="2102" y="685"/>
                  </a:lnTo>
                  <a:lnTo>
                    <a:pt x="2011" y="502"/>
                  </a:lnTo>
                  <a:lnTo>
                    <a:pt x="1874" y="320"/>
                  </a:lnTo>
                  <a:lnTo>
                    <a:pt x="1691" y="183"/>
                  </a:lnTo>
                  <a:lnTo>
                    <a:pt x="1508" y="91"/>
                  </a:lnTo>
                  <a:lnTo>
                    <a:pt x="1280"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8" name="Google Shape;308;p21"/>
            <p:cNvSpPr/>
            <p:nvPr/>
          </p:nvSpPr>
          <p:spPr>
            <a:xfrm>
              <a:off x="5382009" y="1219172"/>
              <a:ext cx="170720" cy="240010"/>
            </a:xfrm>
            <a:custGeom>
              <a:avLst/>
              <a:gdLst/>
              <a:ahLst/>
              <a:cxnLst/>
              <a:rect l="l" t="t" r="r" b="b"/>
              <a:pathLst>
                <a:path w="6807" h="9638" extrusionOk="0">
                  <a:moveTo>
                    <a:pt x="2969" y="0"/>
                  </a:moveTo>
                  <a:lnTo>
                    <a:pt x="2467" y="91"/>
                  </a:lnTo>
                  <a:lnTo>
                    <a:pt x="2010" y="228"/>
                  </a:lnTo>
                  <a:lnTo>
                    <a:pt x="1645" y="457"/>
                  </a:lnTo>
                  <a:lnTo>
                    <a:pt x="1279" y="731"/>
                  </a:lnTo>
                  <a:lnTo>
                    <a:pt x="960" y="1051"/>
                  </a:lnTo>
                  <a:lnTo>
                    <a:pt x="686" y="1462"/>
                  </a:lnTo>
                  <a:lnTo>
                    <a:pt x="503" y="1873"/>
                  </a:lnTo>
                  <a:lnTo>
                    <a:pt x="320" y="2284"/>
                  </a:lnTo>
                  <a:lnTo>
                    <a:pt x="138" y="2878"/>
                  </a:lnTo>
                  <a:lnTo>
                    <a:pt x="46" y="3426"/>
                  </a:lnTo>
                  <a:lnTo>
                    <a:pt x="1" y="4019"/>
                  </a:lnTo>
                  <a:lnTo>
                    <a:pt x="1" y="4613"/>
                  </a:lnTo>
                  <a:lnTo>
                    <a:pt x="1325" y="4613"/>
                  </a:lnTo>
                  <a:lnTo>
                    <a:pt x="1325" y="4019"/>
                  </a:lnTo>
                  <a:lnTo>
                    <a:pt x="1417" y="3426"/>
                  </a:lnTo>
                  <a:lnTo>
                    <a:pt x="1554" y="2832"/>
                  </a:lnTo>
                  <a:lnTo>
                    <a:pt x="1782" y="2284"/>
                  </a:lnTo>
                  <a:lnTo>
                    <a:pt x="1873" y="2101"/>
                  </a:lnTo>
                  <a:lnTo>
                    <a:pt x="2010" y="1964"/>
                  </a:lnTo>
                  <a:lnTo>
                    <a:pt x="2284" y="1644"/>
                  </a:lnTo>
                  <a:lnTo>
                    <a:pt x="2650" y="1462"/>
                  </a:lnTo>
                  <a:lnTo>
                    <a:pt x="2832" y="1416"/>
                  </a:lnTo>
                  <a:lnTo>
                    <a:pt x="3015" y="1370"/>
                  </a:lnTo>
                  <a:lnTo>
                    <a:pt x="3289" y="1416"/>
                  </a:lnTo>
                  <a:lnTo>
                    <a:pt x="3518" y="1462"/>
                  </a:lnTo>
                  <a:lnTo>
                    <a:pt x="3700" y="1553"/>
                  </a:lnTo>
                  <a:lnTo>
                    <a:pt x="3929" y="1644"/>
                  </a:lnTo>
                  <a:lnTo>
                    <a:pt x="4111" y="1781"/>
                  </a:lnTo>
                  <a:lnTo>
                    <a:pt x="4294" y="1964"/>
                  </a:lnTo>
                  <a:lnTo>
                    <a:pt x="4431" y="2147"/>
                  </a:lnTo>
                  <a:lnTo>
                    <a:pt x="4568" y="2329"/>
                  </a:lnTo>
                  <a:lnTo>
                    <a:pt x="4888" y="2878"/>
                  </a:lnTo>
                  <a:lnTo>
                    <a:pt x="5116" y="3426"/>
                  </a:lnTo>
                  <a:lnTo>
                    <a:pt x="5299" y="4019"/>
                  </a:lnTo>
                  <a:lnTo>
                    <a:pt x="5390" y="4613"/>
                  </a:lnTo>
                  <a:lnTo>
                    <a:pt x="5436" y="5298"/>
                  </a:lnTo>
                  <a:lnTo>
                    <a:pt x="5436" y="5755"/>
                  </a:lnTo>
                  <a:lnTo>
                    <a:pt x="5390" y="6166"/>
                  </a:lnTo>
                  <a:lnTo>
                    <a:pt x="5253" y="6623"/>
                  </a:lnTo>
                  <a:lnTo>
                    <a:pt x="5116" y="6988"/>
                  </a:lnTo>
                  <a:lnTo>
                    <a:pt x="4888" y="7400"/>
                  </a:lnTo>
                  <a:lnTo>
                    <a:pt x="4660" y="7765"/>
                  </a:lnTo>
                  <a:lnTo>
                    <a:pt x="4340" y="8085"/>
                  </a:lnTo>
                  <a:lnTo>
                    <a:pt x="3974" y="8359"/>
                  </a:lnTo>
                  <a:lnTo>
                    <a:pt x="3883" y="8450"/>
                  </a:lnTo>
                  <a:lnTo>
                    <a:pt x="3792" y="8587"/>
                  </a:lnTo>
                  <a:lnTo>
                    <a:pt x="3746" y="8678"/>
                  </a:lnTo>
                  <a:lnTo>
                    <a:pt x="3700" y="8815"/>
                  </a:lnTo>
                  <a:lnTo>
                    <a:pt x="3746" y="9044"/>
                  </a:lnTo>
                  <a:lnTo>
                    <a:pt x="3837" y="9272"/>
                  </a:lnTo>
                  <a:lnTo>
                    <a:pt x="4020" y="9501"/>
                  </a:lnTo>
                  <a:lnTo>
                    <a:pt x="4203" y="9592"/>
                  </a:lnTo>
                  <a:lnTo>
                    <a:pt x="4340" y="9638"/>
                  </a:lnTo>
                  <a:lnTo>
                    <a:pt x="4477" y="9638"/>
                  </a:lnTo>
                  <a:lnTo>
                    <a:pt x="4614" y="9592"/>
                  </a:lnTo>
                  <a:lnTo>
                    <a:pt x="4705" y="9501"/>
                  </a:lnTo>
                  <a:lnTo>
                    <a:pt x="5025" y="9318"/>
                  </a:lnTo>
                  <a:lnTo>
                    <a:pt x="5299" y="9090"/>
                  </a:lnTo>
                  <a:lnTo>
                    <a:pt x="5527" y="8815"/>
                  </a:lnTo>
                  <a:lnTo>
                    <a:pt x="5756" y="8587"/>
                  </a:lnTo>
                  <a:lnTo>
                    <a:pt x="6121" y="7993"/>
                  </a:lnTo>
                  <a:lnTo>
                    <a:pt x="6441" y="7354"/>
                  </a:lnTo>
                  <a:lnTo>
                    <a:pt x="6624" y="6714"/>
                  </a:lnTo>
                  <a:lnTo>
                    <a:pt x="6761" y="6029"/>
                  </a:lnTo>
                  <a:lnTo>
                    <a:pt x="6806" y="5344"/>
                  </a:lnTo>
                  <a:lnTo>
                    <a:pt x="6761" y="4613"/>
                  </a:lnTo>
                  <a:lnTo>
                    <a:pt x="6624" y="3928"/>
                  </a:lnTo>
                  <a:lnTo>
                    <a:pt x="6487" y="3243"/>
                  </a:lnTo>
                  <a:lnTo>
                    <a:pt x="6213" y="2558"/>
                  </a:lnTo>
                  <a:lnTo>
                    <a:pt x="5893" y="1918"/>
                  </a:lnTo>
                  <a:lnTo>
                    <a:pt x="5664" y="1553"/>
                  </a:lnTo>
                  <a:lnTo>
                    <a:pt x="5345" y="1188"/>
                  </a:lnTo>
                  <a:lnTo>
                    <a:pt x="5025" y="868"/>
                  </a:lnTo>
                  <a:lnTo>
                    <a:pt x="4660" y="594"/>
                  </a:lnTo>
                  <a:lnTo>
                    <a:pt x="4294" y="320"/>
                  </a:lnTo>
                  <a:lnTo>
                    <a:pt x="3883" y="183"/>
                  </a:lnTo>
                  <a:lnTo>
                    <a:pt x="3426" y="46"/>
                  </a:lnTo>
                  <a:lnTo>
                    <a:pt x="2969"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9" name="Google Shape;309;p21"/>
            <p:cNvSpPr/>
            <p:nvPr/>
          </p:nvSpPr>
          <p:spPr>
            <a:xfrm>
              <a:off x="5831050" y="1426184"/>
              <a:ext cx="55026" cy="55757"/>
            </a:xfrm>
            <a:custGeom>
              <a:avLst/>
              <a:gdLst/>
              <a:ahLst/>
              <a:cxnLst/>
              <a:rect l="l" t="t" r="r" b="b"/>
              <a:pathLst>
                <a:path w="2194" h="2239" extrusionOk="0">
                  <a:moveTo>
                    <a:pt x="1005" y="0"/>
                  </a:moveTo>
                  <a:lnTo>
                    <a:pt x="777" y="46"/>
                  </a:lnTo>
                  <a:lnTo>
                    <a:pt x="594" y="91"/>
                  </a:lnTo>
                  <a:lnTo>
                    <a:pt x="412" y="228"/>
                  </a:lnTo>
                  <a:lnTo>
                    <a:pt x="275" y="365"/>
                  </a:lnTo>
                  <a:lnTo>
                    <a:pt x="138" y="502"/>
                  </a:lnTo>
                  <a:lnTo>
                    <a:pt x="46" y="685"/>
                  </a:lnTo>
                  <a:lnTo>
                    <a:pt x="1" y="914"/>
                  </a:lnTo>
                  <a:lnTo>
                    <a:pt x="1" y="1096"/>
                  </a:lnTo>
                  <a:lnTo>
                    <a:pt x="1" y="1325"/>
                  </a:lnTo>
                  <a:lnTo>
                    <a:pt x="92" y="1553"/>
                  </a:lnTo>
                  <a:lnTo>
                    <a:pt x="183" y="1736"/>
                  </a:lnTo>
                  <a:lnTo>
                    <a:pt x="320" y="1918"/>
                  </a:lnTo>
                  <a:lnTo>
                    <a:pt x="503" y="2055"/>
                  </a:lnTo>
                  <a:lnTo>
                    <a:pt x="686" y="2147"/>
                  </a:lnTo>
                  <a:lnTo>
                    <a:pt x="914" y="2192"/>
                  </a:lnTo>
                  <a:lnTo>
                    <a:pt x="1143" y="2238"/>
                  </a:lnTo>
                  <a:lnTo>
                    <a:pt x="1188" y="2238"/>
                  </a:lnTo>
                  <a:lnTo>
                    <a:pt x="1417" y="2192"/>
                  </a:lnTo>
                  <a:lnTo>
                    <a:pt x="1599" y="2147"/>
                  </a:lnTo>
                  <a:lnTo>
                    <a:pt x="1782" y="2010"/>
                  </a:lnTo>
                  <a:lnTo>
                    <a:pt x="1919" y="1873"/>
                  </a:lnTo>
                  <a:lnTo>
                    <a:pt x="2056" y="1736"/>
                  </a:lnTo>
                  <a:lnTo>
                    <a:pt x="2147" y="1553"/>
                  </a:lnTo>
                  <a:lnTo>
                    <a:pt x="2193" y="1325"/>
                  </a:lnTo>
                  <a:lnTo>
                    <a:pt x="2193" y="1096"/>
                  </a:lnTo>
                  <a:lnTo>
                    <a:pt x="2193" y="868"/>
                  </a:lnTo>
                  <a:lnTo>
                    <a:pt x="2102" y="685"/>
                  </a:lnTo>
                  <a:lnTo>
                    <a:pt x="2010" y="502"/>
                  </a:lnTo>
                  <a:lnTo>
                    <a:pt x="1873" y="320"/>
                  </a:lnTo>
                  <a:lnTo>
                    <a:pt x="1691" y="183"/>
                  </a:lnTo>
                  <a:lnTo>
                    <a:pt x="1508" y="91"/>
                  </a:lnTo>
                  <a:lnTo>
                    <a:pt x="1280"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0" name="Google Shape;310;p21"/>
            <p:cNvSpPr/>
            <p:nvPr/>
          </p:nvSpPr>
          <p:spPr>
            <a:xfrm>
              <a:off x="5753154" y="1219172"/>
              <a:ext cx="171873" cy="240010"/>
            </a:xfrm>
            <a:custGeom>
              <a:avLst/>
              <a:gdLst/>
              <a:ahLst/>
              <a:cxnLst/>
              <a:rect l="l" t="t" r="r" b="b"/>
              <a:pathLst>
                <a:path w="6853" h="9638" extrusionOk="0">
                  <a:moveTo>
                    <a:pt x="3015" y="0"/>
                  </a:moveTo>
                  <a:lnTo>
                    <a:pt x="2513" y="91"/>
                  </a:lnTo>
                  <a:lnTo>
                    <a:pt x="2056" y="228"/>
                  </a:lnTo>
                  <a:lnTo>
                    <a:pt x="1645" y="457"/>
                  </a:lnTo>
                  <a:lnTo>
                    <a:pt x="1325" y="731"/>
                  </a:lnTo>
                  <a:lnTo>
                    <a:pt x="1005" y="1051"/>
                  </a:lnTo>
                  <a:lnTo>
                    <a:pt x="731" y="1462"/>
                  </a:lnTo>
                  <a:lnTo>
                    <a:pt x="503" y="1873"/>
                  </a:lnTo>
                  <a:lnTo>
                    <a:pt x="320" y="2284"/>
                  </a:lnTo>
                  <a:lnTo>
                    <a:pt x="183" y="2878"/>
                  </a:lnTo>
                  <a:lnTo>
                    <a:pt x="92" y="3426"/>
                  </a:lnTo>
                  <a:lnTo>
                    <a:pt x="1" y="4019"/>
                  </a:lnTo>
                  <a:lnTo>
                    <a:pt x="1" y="4613"/>
                  </a:lnTo>
                  <a:lnTo>
                    <a:pt x="1371" y="4613"/>
                  </a:lnTo>
                  <a:lnTo>
                    <a:pt x="1371" y="4019"/>
                  </a:lnTo>
                  <a:lnTo>
                    <a:pt x="1462" y="3426"/>
                  </a:lnTo>
                  <a:lnTo>
                    <a:pt x="1599" y="2832"/>
                  </a:lnTo>
                  <a:lnTo>
                    <a:pt x="1828" y="2284"/>
                  </a:lnTo>
                  <a:lnTo>
                    <a:pt x="1919" y="2101"/>
                  </a:lnTo>
                  <a:lnTo>
                    <a:pt x="2056" y="1918"/>
                  </a:lnTo>
                  <a:lnTo>
                    <a:pt x="2330" y="1644"/>
                  </a:lnTo>
                  <a:lnTo>
                    <a:pt x="2696" y="1462"/>
                  </a:lnTo>
                  <a:lnTo>
                    <a:pt x="2878" y="1416"/>
                  </a:lnTo>
                  <a:lnTo>
                    <a:pt x="3061" y="1370"/>
                  </a:lnTo>
                  <a:lnTo>
                    <a:pt x="3335" y="1416"/>
                  </a:lnTo>
                  <a:lnTo>
                    <a:pt x="3563" y="1462"/>
                  </a:lnTo>
                  <a:lnTo>
                    <a:pt x="3746" y="1553"/>
                  </a:lnTo>
                  <a:lnTo>
                    <a:pt x="3974" y="1644"/>
                  </a:lnTo>
                  <a:lnTo>
                    <a:pt x="4157" y="1781"/>
                  </a:lnTo>
                  <a:lnTo>
                    <a:pt x="4340" y="1964"/>
                  </a:lnTo>
                  <a:lnTo>
                    <a:pt x="4477" y="2147"/>
                  </a:lnTo>
                  <a:lnTo>
                    <a:pt x="4614" y="2329"/>
                  </a:lnTo>
                  <a:lnTo>
                    <a:pt x="4934" y="2878"/>
                  </a:lnTo>
                  <a:lnTo>
                    <a:pt x="5162" y="3426"/>
                  </a:lnTo>
                  <a:lnTo>
                    <a:pt x="5345" y="4019"/>
                  </a:lnTo>
                  <a:lnTo>
                    <a:pt x="5436" y="4613"/>
                  </a:lnTo>
                  <a:lnTo>
                    <a:pt x="5482" y="5298"/>
                  </a:lnTo>
                  <a:lnTo>
                    <a:pt x="5482" y="5755"/>
                  </a:lnTo>
                  <a:lnTo>
                    <a:pt x="5436" y="6166"/>
                  </a:lnTo>
                  <a:lnTo>
                    <a:pt x="5345" y="6623"/>
                  </a:lnTo>
                  <a:lnTo>
                    <a:pt x="5162" y="6988"/>
                  </a:lnTo>
                  <a:lnTo>
                    <a:pt x="4934" y="7400"/>
                  </a:lnTo>
                  <a:lnTo>
                    <a:pt x="4705" y="7765"/>
                  </a:lnTo>
                  <a:lnTo>
                    <a:pt x="4386" y="8085"/>
                  </a:lnTo>
                  <a:lnTo>
                    <a:pt x="4066" y="8359"/>
                  </a:lnTo>
                  <a:lnTo>
                    <a:pt x="3929" y="8450"/>
                  </a:lnTo>
                  <a:lnTo>
                    <a:pt x="3837" y="8587"/>
                  </a:lnTo>
                  <a:lnTo>
                    <a:pt x="3792" y="8678"/>
                  </a:lnTo>
                  <a:lnTo>
                    <a:pt x="3746" y="8815"/>
                  </a:lnTo>
                  <a:lnTo>
                    <a:pt x="3792" y="9044"/>
                  </a:lnTo>
                  <a:lnTo>
                    <a:pt x="3883" y="9272"/>
                  </a:lnTo>
                  <a:lnTo>
                    <a:pt x="4066" y="9501"/>
                  </a:lnTo>
                  <a:lnTo>
                    <a:pt x="4249" y="9592"/>
                  </a:lnTo>
                  <a:lnTo>
                    <a:pt x="4386" y="9638"/>
                  </a:lnTo>
                  <a:lnTo>
                    <a:pt x="4523" y="9638"/>
                  </a:lnTo>
                  <a:lnTo>
                    <a:pt x="4660" y="9592"/>
                  </a:lnTo>
                  <a:lnTo>
                    <a:pt x="4751" y="9501"/>
                  </a:lnTo>
                  <a:lnTo>
                    <a:pt x="5071" y="9318"/>
                  </a:lnTo>
                  <a:lnTo>
                    <a:pt x="5345" y="9090"/>
                  </a:lnTo>
                  <a:lnTo>
                    <a:pt x="5573" y="8815"/>
                  </a:lnTo>
                  <a:lnTo>
                    <a:pt x="5801" y="8587"/>
                  </a:lnTo>
                  <a:lnTo>
                    <a:pt x="6167" y="7993"/>
                  </a:lnTo>
                  <a:lnTo>
                    <a:pt x="6487" y="7354"/>
                  </a:lnTo>
                  <a:lnTo>
                    <a:pt x="6669" y="6714"/>
                  </a:lnTo>
                  <a:lnTo>
                    <a:pt x="6806" y="6029"/>
                  </a:lnTo>
                  <a:lnTo>
                    <a:pt x="6852" y="5344"/>
                  </a:lnTo>
                  <a:lnTo>
                    <a:pt x="6806" y="4613"/>
                  </a:lnTo>
                  <a:lnTo>
                    <a:pt x="6669" y="3928"/>
                  </a:lnTo>
                  <a:lnTo>
                    <a:pt x="6532" y="3243"/>
                  </a:lnTo>
                  <a:lnTo>
                    <a:pt x="6258" y="2558"/>
                  </a:lnTo>
                  <a:lnTo>
                    <a:pt x="5939" y="1918"/>
                  </a:lnTo>
                  <a:lnTo>
                    <a:pt x="5664" y="1553"/>
                  </a:lnTo>
                  <a:lnTo>
                    <a:pt x="5390" y="1188"/>
                  </a:lnTo>
                  <a:lnTo>
                    <a:pt x="5071" y="868"/>
                  </a:lnTo>
                  <a:lnTo>
                    <a:pt x="4705" y="594"/>
                  </a:lnTo>
                  <a:lnTo>
                    <a:pt x="4340" y="320"/>
                  </a:lnTo>
                  <a:lnTo>
                    <a:pt x="3929"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1" name="Google Shape;311;p21"/>
            <p:cNvSpPr/>
            <p:nvPr/>
          </p:nvSpPr>
          <p:spPr>
            <a:xfrm>
              <a:off x="6203349" y="1426184"/>
              <a:ext cx="55000" cy="55757"/>
            </a:xfrm>
            <a:custGeom>
              <a:avLst/>
              <a:gdLst/>
              <a:ahLst/>
              <a:cxnLst/>
              <a:rect l="l" t="t" r="r" b="b"/>
              <a:pathLst>
                <a:path w="2193" h="2239" extrusionOk="0">
                  <a:moveTo>
                    <a:pt x="1005" y="0"/>
                  </a:moveTo>
                  <a:lnTo>
                    <a:pt x="777" y="46"/>
                  </a:lnTo>
                  <a:lnTo>
                    <a:pt x="594" y="91"/>
                  </a:lnTo>
                  <a:lnTo>
                    <a:pt x="411" y="228"/>
                  </a:lnTo>
                  <a:lnTo>
                    <a:pt x="274" y="365"/>
                  </a:lnTo>
                  <a:lnTo>
                    <a:pt x="137" y="502"/>
                  </a:lnTo>
                  <a:lnTo>
                    <a:pt x="46" y="685"/>
                  </a:lnTo>
                  <a:lnTo>
                    <a:pt x="0" y="914"/>
                  </a:lnTo>
                  <a:lnTo>
                    <a:pt x="0" y="1096"/>
                  </a:lnTo>
                  <a:lnTo>
                    <a:pt x="0" y="1325"/>
                  </a:lnTo>
                  <a:lnTo>
                    <a:pt x="92" y="1553"/>
                  </a:lnTo>
                  <a:lnTo>
                    <a:pt x="183" y="1736"/>
                  </a:lnTo>
                  <a:lnTo>
                    <a:pt x="366" y="1918"/>
                  </a:lnTo>
                  <a:lnTo>
                    <a:pt x="503" y="2055"/>
                  </a:lnTo>
                  <a:lnTo>
                    <a:pt x="685" y="2147"/>
                  </a:lnTo>
                  <a:lnTo>
                    <a:pt x="914" y="2192"/>
                  </a:lnTo>
                  <a:lnTo>
                    <a:pt x="1142" y="2238"/>
                  </a:lnTo>
                  <a:lnTo>
                    <a:pt x="1188" y="2238"/>
                  </a:lnTo>
                  <a:lnTo>
                    <a:pt x="1416" y="2192"/>
                  </a:lnTo>
                  <a:lnTo>
                    <a:pt x="1599" y="2147"/>
                  </a:lnTo>
                  <a:lnTo>
                    <a:pt x="1782" y="2010"/>
                  </a:lnTo>
                  <a:lnTo>
                    <a:pt x="1919" y="1873"/>
                  </a:lnTo>
                  <a:lnTo>
                    <a:pt x="2056" y="1736"/>
                  </a:lnTo>
                  <a:lnTo>
                    <a:pt x="2147" y="1553"/>
                  </a:lnTo>
                  <a:lnTo>
                    <a:pt x="2193" y="1325"/>
                  </a:lnTo>
                  <a:lnTo>
                    <a:pt x="2193" y="1096"/>
                  </a:lnTo>
                  <a:lnTo>
                    <a:pt x="2193" y="914"/>
                  </a:lnTo>
                  <a:lnTo>
                    <a:pt x="2101" y="685"/>
                  </a:lnTo>
                  <a:lnTo>
                    <a:pt x="2010" y="502"/>
                  </a:lnTo>
                  <a:lnTo>
                    <a:pt x="1873" y="320"/>
                  </a:lnTo>
                  <a:lnTo>
                    <a:pt x="1690" y="183"/>
                  </a:lnTo>
                  <a:lnTo>
                    <a:pt x="1508" y="91"/>
                  </a:lnTo>
                  <a:lnTo>
                    <a:pt x="1279"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21"/>
            <p:cNvSpPr/>
            <p:nvPr/>
          </p:nvSpPr>
          <p:spPr>
            <a:xfrm>
              <a:off x="6125453" y="1219172"/>
              <a:ext cx="171848" cy="240010"/>
            </a:xfrm>
            <a:custGeom>
              <a:avLst/>
              <a:gdLst/>
              <a:ahLst/>
              <a:cxnLst/>
              <a:rect l="l" t="t" r="r" b="b"/>
              <a:pathLst>
                <a:path w="6852" h="9638" extrusionOk="0">
                  <a:moveTo>
                    <a:pt x="3015" y="0"/>
                  </a:moveTo>
                  <a:lnTo>
                    <a:pt x="2513" y="91"/>
                  </a:lnTo>
                  <a:lnTo>
                    <a:pt x="2056" y="228"/>
                  </a:lnTo>
                  <a:lnTo>
                    <a:pt x="1690" y="457"/>
                  </a:lnTo>
                  <a:lnTo>
                    <a:pt x="1325" y="731"/>
                  </a:lnTo>
                  <a:lnTo>
                    <a:pt x="1005" y="1051"/>
                  </a:lnTo>
                  <a:lnTo>
                    <a:pt x="731" y="1462"/>
                  </a:lnTo>
                  <a:lnTo>
                    <a:pt x="503" y="1873"/>
                  </a:lnTo>
                  <a:lnTo>
                    <a:pt x="320" y="2284"/>
                  </a:lnTo>
                  <a:lnTo>
                    <a:pt x="183" y="2878"/>
                  </a:lnTo>
                  <a:lnTo>
                    <a:pt x="92" y="3426"/>
                  </a:lnTo>
                  <a:lnTo>
                    <a:pt x="46" y="4019"/>
                  </a:lnTo>
                  <a:lnTo>
                    <a:pt x="0" y="4613"/>
                  </a:lnTo>
                  <a:lnTo>
                    <a:pt x="1371" y="4613"/>
                  </a:lnTo>
                  <a:lnTo>
                    <a:pt x="1371" y="4019"/>
                  </a:lnTo>
                  <a:lnTo>
                    <a:pt x="1462" y="3426"/>
                  </a:lnTo>
                  <a:lnTo>
                    <a:pt x="1645" y="2832"/>
                  </a:lnTo>
                  <a:lnTo>
                    <a:pt x="1827" y="2284"/>
                  </a:lnTo>
                  <a:lnTo>
                    <a:pt x="1919" y="2101"/>
                  </a:lnTo>
                  <a:lnTo>
                    <a:pt x="2056" y="1918"/>
                  </a:lnTo>
                  <a:lnTo>
                    <a:pt x="2330" y="1644"/>
                  </a:lnTo>
                  <a:lnTo>
                    <a:pt x="2695" y="1462"/>
                  </a:lnTo>
                  <a:lnTo>
                    <a:pt x="2878" y="1416"/>
                  </a:lnTo>
                  <a:lnTo>
                    <a:pt x="3106" y="1370"/>
                  </a:lnTo>
                  <a:lnTo>
                    <a:pt x="3335" y="1416"/>
                  </a:lnTo>
                  <a:lnTo>
                    <a:pt x="3563" y="1462"/>
                  </a:lnTo>
                  <a:lnTo>
                    <a:pt x="3791" y="1553"/>
                  </a:lnTo>
                  <a:lnTo>
                    <a:pt x="3974" y="1644"/>
                  </a:lnTo>
                  <a:lnTo>
                    <a:pt x="4157" y="1781"/>
                  </a:lnTo>
                  <a:lnTo>
                    <a:pt x="4340" y="1964"/>
                  </a:lnTo>
                  <a:lnTo>
                    <a:pt x="4522" y="2147"/>
                  </a:lnTo>
                  <a:lnTo>
                    <a:pt x="4659" y="2329"/>
                  </a:lnTo>
                  <a:lnTo>
                    <a:pt x="4933" y="2878"/>
                  </a:lnTo>
                  <a:lnTo>
                    <a:pt x="5162" y="3426"/>
                  </a:lnTo>
                  <a:lnTo>
                    <a:pt x="5344" y="4019"/>
                  </a:lnTo>
                  <a:lnTo>
                    <a:pt x="5436" y="4613"/>
                  </a:lnTo>
                  <a:lnTo>
                    <a:pt x="5527" y="5298"/>
                  </a:lnTo>
                  <a:lnTo>
                    <a:pt x="5482" y="5755"/>
                  </a:lnTo>
                  <a:lnTo>
                    <a:pt x="5436" y="6166"/>
                  </a:lnTo>
                  <a:lnTo>
                    <a:pt x="5344" y="6623"/>
                  </a:lnTo>
                  <a:lnTo>
                    <a:pt x="5162" y="6988"/>
                  </a:lnTo>
                  <a:lnTo>
                    <a:pt x="4933" y="7400"/>
                  </a:lnTo>
                  <a:lnTo>
                    <a:pt x="4705" y="7765"/>
                  </a:lnTo>
                  <a:lnTo>
                    <a:pt x="4385" y="8085"/>
                  </a:lnTo>
                  <a:lnTo>
                    <a:pt x="4066" y="8359"/>
                  </a:lnTo>
                  <a:lnTo>
                    <a:pt x="3929" y="8450"/>
                  </a:lnTo>
                  <a:lnTo>
                    <a:pt x="3837" y="8587"/>
                  </a:lnTo>
                  <a:lnTo>
                    <a:pt x="3791" y="8678"/>
                  </a:lnTo>
                  <a:lnTo>
                    <a:pt x="3746" y="8815"/>
                  </a:lnTo>
                  <a:lnTo>
                    <a:pt x="3791" y="9044"/>
                  </a:lnTo>
                  <a:lnTo>
                    <a:pt x="3883" y="9272"/>
                  </a:lnTo>
                  <a:lnTo>
                    <a:pt x="4066" y="9501"/>
                  </a:lnTo>
                  <a:lnTo>
                    <a:pt x="4248" y="9592"/>
                  </a:lnTo>
                  <a:lnTo>
                    <a:pt x="4385" y="9638"/>
                  </a:lnTo>
                  <a:lnTo>
                    <a:pt x="4522" y="9638"/>
                  </a:lnTo>
                  <a:lnTo>
                    <a:pt x="4659" y="9592"/>
                  </a:lnTo>
                  <a:lnTo>
                    <a:pt x="4796" y="9501"/>
                  </a:lnTo>
                  <a:lnTo>
                    <a:pt x="5070" y="9318"/>
                  </a:lnTo>
                  <a:lnTo>
                    <a:pt x="5344" y="9090"/>
                  </a:lnTo>
                  <a:lnTo>
                    <a:pt x="5573" y="8815"/>
                  </a:lnTo>
                  <a:lnTo>
                    <a:pt x="5801" y="8587"/>
                  </a:lnTo>
                  <a:lnTo>
                    <a:pt x="6167" y="7993"/>
                  </a:lnTo>
                  <a:lnTo>
                    <a:pt x="6486" y="7354"/>
                  </a:lnTo>
                  <a:lnTo>
                    <a:pt x="6669" y="6714"/>
                  </a:lnTo>
                  <a:lnTo>
                    <a:pt x="6806" y="6029"/>
                  </a:lnTo>
                  <a:lnTo>
                    <a:pt x="6852" y="5344"/>
                  </a:lnTo>
                  <a:lnTo>
                    <a:pt x="6806" y="4613"/>
                  </a:lnTo>
                  <a:lnTo>
                    <a:pt x="6715" y="3928"/>
                  </a:lnTo>
                  <a:lnTo>
                    <a:pt x="6532" y="3243"/>
                  </a:lnTo>
                  <a:lnTo>
                    <a:pt x="6258" y="2558"/>
                  </a:lnTo>
                  <a:lnTo>
                    <a:pt x="5938" y="1918"/>
                  </a:lnTo>
                  <a:lnTo>
                    <a:pt x="5664" y="1553"/>
                  </a:lnTo>
                  <a:lnTo>
                    <a:pt x="5390" y="1188"/>
                  </a:lnTo>
                  <a:lnTo>
                    <a:pt x="5070" y="868"/>
                  </a:lnTo>
                  <a:lnTo>
                    <a:pt x="4705" y="594"/>
                  </a:lnTo>
                  <a:lnTo>
                    <a:pt x="4340" y="320"/>
                  </a:lnTo>
                  <a:lnTo>
                    <a:pt x="3929"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3" name="Google Shape;313;p21"/>
            <p:cNvSpPr/>
            <p:nvPr/>
          </p:nvSpPr>
          <p:spPr>
            <a:xfrm>
              <a:off x="6575648" y="1426184"/>
              <a:ext cx="55000" cy="55757"/>
            </a:xfrm>
            <a:custGeom>
              <a:avLst/>
              <a:gdLst/>
              <a:ahLst/>
              <a:cxnLst/>
              <a:rect l="l" t="t" r="r" b="b"/>
              <a:pathLst>
                <a:path w="2193" h="2239" extrusionOk="0">
                  <a:moveTo>
                    <a:pt x="1005" y="0"/>
                  </a:moveTo>
                  <a:lnTo>
                    <a:pt x="822" y="46"/>
                  </a:lnTo>
                  <a:lnTo>
                    <a:pt x="594" y="91"/>
                  </a:lnTo>
                  <a:lnTo>
                    <a:pt x="411" y="228"/>
                  </a:lnTo>
                  <a:lnTo>
                    <a:pt x="274" y="365"/>
                  </a:lnTo>
                  <a:lnTo>
                    <a:pt x="137" y="502"/>
                  </a:lnTo>
                  <a:lnTo>
                    <a:pt x="46" y="685"/>
                  </a:lnTo>
                  <a:lnTo>
                    <a:pt x="0" y="914"/>
                  </a:lnTo>
                  <a:lnTo>
                    <a:pt x="0" y="1096"/>
                  </a:lnTo>
                  <a:lnTo>
                    <a:pt x="46" y="1325"/>
                  </a:lnTo>
                  <a:lnTo>
                    <a:pt x="91" y="1553"/>
                  </a:lnTo>
                  <a:lnTo>
                    <a:pt x="228" y="1736"/>
                  </a:lnTo>
                  <a:lnTo>
                    <a:pt x="366" y="1918"/>
                  </a:lnTo>
                  <a:lnTo>
                    <a:pt x="503" y="2055"/>
                  </a:lnTo>
                  <a:lnTo>
                    <a:pt x="685" y="2147"/>
                  </a:lnTo>
                  <a:lnTo>
                    <a:pt x="914" y="2192"/>
                  </a:lnTo>
                  <a:lnTo>
                    <a:pt x="1142" y="2238"/>
                  </a:lnTo>
                  <a:lnTo>
                    <a:pt x="1188" y="2238"/>
                  </a:lnTo>
                  <a:lnTo>
                    <a:pt x="1416" y="2192"/>
                  </a:lnTo>
                  <a:lnTo>
                    <a:pt x="1599" y="2147"/>
                  </a:lnTo>
                  <a:lnTo>
                    <a:pt x="1781" y="2010"/>
                  </a:lnTo>
                  <a:lnTo>
                    <a:pt x="1918" y="1873"/>
                  </a:lnTo>
                  <a:lnTo>
                    <a:pt x="2056" y="1736"/>
                  </a:lnTo>
                  <a:lnTo>
                    <a:pt x="2147" y="1553"/>
                  </a:lnTo>
                  <a:lnTo>
                    <a:pt x="2193" y="1325"/>
                  </a:lnTo>
                  <a:lnTo>
                    <a:pt x="2193" y="1096"/>
                  </a:lnTo>
                  <a:lnTo>
                    <a:pt x="2193" y="914"/>
                  </a:lnTo>
                  <a:lnTo>
                    <a:pt x="2101" y="685"/>
                  </a:lnTo>
                  <a:lnTo>
                    <a:pt x="2010" y="502"/>
                  </a:lnTo>
                  <a:lnTo>
                    <a:pt x="1873" y="320"/>
                  </a:lnTo>
                  <a:lnTo>
                    <a:pt x="1690" y="183"/>
                  </a:lnTo>
                  <a:lnTo>
                    <a:pt x="1507" y="91"/>
                  </a:lnTo>
                  <a:lnTo>
                    <a:pt x="1279"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4" name="Google Shape;314;p21"/>
            <p:cNvSpPr/>
            <p:nvPr/>
          </p:nvSpPr>
          <p:spPr>
            <a:xfrm>
              <a:off x="6497752" y="1219172"/>
              <a:ext cx="171848" cy="240010"/>
            </a:xfrm>
            <a:custGeom>
              <a:avLst/>
              <a:gdLst/>
              <a:ahLst/>
              <a:cxnLst/>
              <a:rect l="l" t="t" r="r" b="b"/>
              <a:pathLst>
                <a:path w="6852" h="9638" extrusionOk="0">
                  <a:moveTo>
                    <a:pt x="3015" y="0"/>
                  </a:moveTo>
                  <a:lnTo>
                    <a:pt x="2512" y="91"/>
                  </a:lnTo>
                  <a:lnTo>
                    <a:pt x="2056" y="228"/>
                  </a:lnTo>
                  <a:lnTo>
                    <a:pt x="1644" y="457"/>
                  </a:lnTo>
                  <a:lnTo>
                    <a:pt x="1325" y="731"/>
                  </a:lnTo>
                  <a:lnTo>
                    <a:pt x="1005" y="1051"/>
                  </a:lnTo>
                  <a:lnTo>
                    <a:pt x="731" y="1462"/>
                  </a:lnTo>
                  <a:lnTo>
                    <a:pt x="503" y="1873"/>
                  </a:lnTo>
                  <a:lnTo>
                    <a:pt x="320" y="2284"/>
                  </a:lnTo>
                  <a:lnTo>
                    <a:pt x="183" y="2878"/>
                  </a:lnTo>
                  <a:lnTo>
                    <a:pt x="91" y="3426"/>
                  </a:lnTo>
                  <a:lnTo>
                    <a:pt x="46" y="4019"/>
                  </a:lnTo>
                  <a:lnTo>
                    <a:pt x="0" y="4613"/>
                  </a:lnTo>
                  <a:lnTo>
                    <a:pt x="1370" y="4613"/>
                  </a:lnTo>
                  <a:lnTo>
                    <a:pt x="1370" y="4019"/>
                  </a:lnTo>
                  <a:lnTo>
                    <a:pt x="1462" y="3426"/>
                  </a:lnTo>
                  <a:lnTo>
                    <a:pt x="1644" y="2832"/>
                  </a:lnTo>
                  <a:lnTo>
                    <a:pt x="1827" y="2284"/>
                  </a:lnTo>
                  <a:lnTo>
                    <a:pt x="1919" y="2101"/>
                  </a:lnTo>
                  <a:lnTo>
                    <a:pt x="2056" y="1918"/>
                  </a:lnTo>
                  <a:lnTo>
                    <a:pt x="2330" y="1644"/>
                  </a:lnTo>
                  <a:lnTo>
                    <a:pt x="2695" y="1462"/>
                  </a:lnTo>
                  <a:lnTo>
                    <a:pt x="2878" y="1416"/>
                  </a:lnTo>
                  <a:lnTo>
                    <a:pt x="3106" y="1370"/>
                  </a:lnTo>
                  <a:lnTo>
                    <a:pt x="3334" y="1416"/>
                  </a:lnTo>
                  <a:lnTo>
                    <a:pt x="3563" y="1462"/>
                  </a:lnTo>
                  <a:lnTo>
                    <a:pt x="3791" y="1553"/>
                  </a:lnTo>
                  <a:lnTo>
                    <a:pt x="3974" y="1644"/>
                  </a:lnTo>
                  <a:lnTo>
                    <a:pt x="4157" y="1781"/>
                  </a:lnTo>
                  <a:lnTo>
                    <a:pt x="4339" y="1964"/>
                  </a:lnTo>
                  <a:lnTo>
                    <a:pt x="4522" y="2147"/>
                  </a:lnTo>
                  <a:lnTo>
                    <a:pt x="4613" y="2329"/>
                  </a:lnTo>
                  <a:lnTo>
                    <a:pt x="4933" y="2878"/>
                  </a:lnTo>
                  <a:lnTo>
                    <a:pt x="5162" y="3426"/>
                  </a:lnTo>
                  <a:lnTo>
                    <a:pt x="5344" y="4019"/>
                  </a:lnTo>
                  <a:lnTo>
                    <a:pt x="5436" y="4613"/>
                  </a:lnTo>
                  <a:lnTo>
                    <a:pt x="5527" y="5298"/>
                  </a:lnTo>
                  <a:lnTo>
                    <a:pt x="5481" y="5755"/>
                  </a:lnTo>
                  <a:lnTo>
                    <a:pt x="5436" y="6166"/>
                  </a:lnTo>
                  <a:lnTo>
                    <a:pt x="5344" y="6623"/>
                  </a:lnTo>
                  <a:lnTo>
                    <a:pt x="5162" y="6988"/>
                  </a:lnTo>
                  <a:lnTo>
                    <a:pt x="4933" y="7400"/>
                  </a:lnTo>
                  <a:lnTo>
                    <a:pt x="4705" y="7765"/>
                  </a:lnTo>
                  <a:lnTo>
                    <a:pt x="4385" y="8085"/>
                  </a:lnTo>
                  <a:lnTo>
                    <a:pt x="4065" y="8359"/>
                  </a:lnTo>
                  <a:lnTo>
                    <a:pt x="3928" y="8450"/>
                  </a:lnTo>
                  <a:lnTo>
                    <a:pt x="3837" y="8587"/>
                  </a:lnTo>
                  <a:lnTo>
                    <a:pt x="3791" y="8678"/>
                  </a:lnTo>
                  <a:lnTo>
                    <a:pt x="3791" y="8815"/>
                  </a:lnTo>
                  <a:lnTo>
                    <a:pt x="3791" y="9044"/>
                  </a:lnTo>
                  <a:lnTo>
                    <a:pt x="3883" y="9272"/>
                  </a:lnTo>
                  <a:lnTo>
                    <a:pt x="4065" y="9501"/>
                  </a:lnTo>
                  <a:lnTo>
                    <a:pt x="4248" y="9592"/>
                  </a:lnTo>
                  <a:lnTo>
                    <a:pt x="4385" y="9638"/>
                  </a:lnTo>
                  <a:lnTo>
                    <a:pt x="4522" y="9638"/>
                  </a:lnTo>
                  <a:lnTo>
                    <a:pt x="4659" y="9592"/>
                  </a:lnTo>
                  <a:lnTo>
                    <a:pt x="4796" y="9501"/>
                  </a:lnTo>
                  <a:lnTo>
                    <a:pt x="5070" y="9318"/>
                  </a:lnTo>
                  <a:lnTo>
                    <a:pt x="5344" y="9090"/>
                  </a:lnTo>
                  <a:lnTo>
                    <a:pt x="5573" y="8815"/>
                  </a:lnTo>
                  <a:lnTo>
                    <a:pt x="5801" y="8587"/>
                  </a:lnTo>
                  <a:lnTo>
                    <a:pt x="6166" y="7993"/>
                  </a:lnTo>
                  <a:lnTo>
                    <a:pt x="6486" y="7354"/>
                  </a:lnTo>
                  <a:lnTo>
                    <a:pt x="6669" y="6714"/>
                  </a:lnTo>
                  <a:lnTo>
                    <a:pt x="6806" y="6029"/>
                  </a:lnTo>
                  <a:lnTo>
                    <a:pt x="6852" y="5344"/>
                  </a:lnTo>
                  <a:lnTo>
                    <a:pt x="6806" y="4613"/>
                  </a:lnTo>
                  <a:lnTo>
                    <a:pt x="6715" y="3928"/>
                  </a:lnTo>
                  <a:lnTo>
                    <a:pt x="6532" y="3243"/>
                  </a:lnTo>
                  <a:lnTo>
                    <a:pt x="6258" y="2558"/>
                  </a:lnTo>
                  <a:lnTo>
                    <a:pt x="5938" y="1918"/>
                  </a:lnTo>
                  <a:lnTo>
                    <a:pt x="5664" y="1553"/>
                  </a:lnTo>
                  <a:lnTo>
                    <a:pt x="5390" y="1188"/>
                  </a:lnTo>
                  <a:lnTo>
                    <a:pt x="5070" y="868"/>
                  </a:lnTo>
                  <a:lnTo>
                    <a:pt x="4705" y="594"/>
                  </a:lnTo>
                  <a:lnTo>
                    <a:pt x="4339" y="320"/>
                  </a:lnTo>
                  <a:lnTo>
                    <a:pt x="3928"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5" name="Google Shape;315;p21"/>
            <p:cNvSpPr/>
            <p:nvPr/>
          </p:nvSpPr>
          <p:spPr>
            <a:xfrm>
              <a:off x="6871180" y="1219172"/>
              <a:ext cx="170720" cy="240010"/>
            </a:xfrm>
            <a:custGeom>
              <a:avLst/>
              <a:gdLst/>
              <a:ahLst/>
              <a:cxnLst/>
              <a:rect l="l" t="t" r="r" b="b"/>
              <a:pathLst>
                <a:path w="6807" h="9638" extrusionOk="0">
                  <a:moveTo>
                    <a:pt x="2969" y="0"/>
                  </a:moveTo>
                  <a:lnTo>
                    <a:pt x="2467" y="91"/>
                  </a:lnTo>
                  <a:lnTo>
                    <a:pt x="2010" y="228"/>
                  </a:lnTo>
                  <a:lnTo>
                    <a:pt x="1645" y="457"/>
                  </a:lnTo>
                  <a:lnTo>
                    <a:pt x="1279" y="731"/>
                  </a:lnTo>
                  <a:lnTo>
                    <a:pt x="960" y="1051"/>
                  </a:lnTo>
                  <a:lnTo>
                    <a:pt x="686" y="1462"/>
                  </a:lnTo>
                  <a:lnTo>
                    <a:pt x="457" y="1873"/>
                  </a:lnTo>
                  <a:lnTo>
                    <a:pt x="320" y="2284"/>
                  </a:lnTo>
                  <a:lnTo>
                    <a:pt x="138" y="2878"/>
                  </a:lnTo>
                  <a:lnTo>
                    <a:pt x="46" y="3426"/>
                  </a:lnTo>
                  <a:lnTo>
                    <a:pt x="1" y="4019"/>
                  </a:lnTo>
                  <a:lnTo>
                    <a:pt x="1" y="4613"/>
                  </a:lnTo>
                  <a:lnTo>
                    <a:pt x="1325" y="4613"/>
                  </a:lnTo>
                  <a:lnTo>
                    <a:pt x="1371" y="4019"/>
                  </a:lnTo>
                  <a:lnTo>
                    <a:pt x="1417" y="3426"/>
                  </a:lnTo>
                  <a:lnTo>
                    <a:pt x="1599" y="2832"/>
                  </a:lnTo>
                  <a:lnTo>
                    <a:pt x="1782" y="2284"/>
                  </a:lnTo>
                  <a:lnTo>
                    <a:pt x="1873" y="2101"/>
                  </a:lnTo>
                  <a:lnTo>
                    <a:pt x="2010" y="1918"/>
                  </a:lnTo>
                  <a:lnTo>
                    <a:pt x="2284" y="1644"/>
                  </a:lnTo>
                  <a:lnTo>
                    <a:pt x="2650" y="1462"/>
                  </a:lnTo>
                  <a:lnTo>
                    <a:pt x="2832" y="1416"/>
                  </a:lnTo>
                  <a:lnTo>
                    <a:pt x="3061" y="1370"/>
                  </a:lnTo>
                  <a:lnTo>
                    <a:pt x="3289" y="1416"/>
                  </a:lnTo>
                  <a:lnTo>
                    <a:pt x="3518" y="1462"/>
                  </a:lnTo>
                  <a:lnTo>
                    <a:pt x="3746" y="1553"/>
                  </a:lnTo>
                  <a:lnTo>
                    <a:pt x="3929" y="1644"/>
                  </a:lnTo>
                  <a:lnTo>
                    <a:pt x="4111" y="1781"/>
                  </a:lnTo>
                  <a:lnTo>
                    <a:pt x="4294" y="1964"/>
                  </a:lnTo>
                  <a:lnTo>
                    <a:pt x="4477" y="2147"/>
                  </a:lnTo>
                  <a:lnTo>
                    <a:pt x="4614" y="2329"/>
                  </a:lnTo>
                  <a:lnTo>
                    <a:pt x="4888" y="2878"/>
                  </a:lnTo>
                  <a:lnTo>
                    <a:pt x="5116" y="3426"/>
                  </a:lnTo>
                  <a:lnTo>
                    <a:pt x="5299" y="4019"/>
                  </a:lnTo>
                  <a:lnTo>
                    <a:pt x="5390" y="4613"/>
                  </a:lnTo>
                  <a:lnTo>
                    <a:pt x="5482" y="5298"/>
                  </a:lnTo>
                  <a:lnTo>
                    <a:pt x="5436" y="5755"/>
                  </a:lnTo>
                  <a:lnTo>
                    <a:pt x="5390" y="6166"/>
                  </a:lnTo>
                  <a:lnTo>
                    <a:pt x="5299" y="6623"/>
                  </a:lnTo>
                  <a:lnTo>
                    <a:pt x="5116" y="6988"/>
                  </a:lnTo>
                  <a:lnTo>
                    <a:pt x="4888" y="7400"/>
                  </a:lnTo>
                  <a:lnTo>
                    <a:pt x="4660" y="7765"/>
                  </a:lnTo>
                  <a:lnTo>
                    <a:pt x="4340" y="8085"/>
                  </a:lnTo>
                  <a:lnTo>
                    <a:pt x="4020" y="8359"/>
                  </a:lnTo>
                  <a:lnTo>
                    <a:pt x="3883" y="8450"/>
                  </a:lnTo>
                  <a:lnTo>
                    <a:pt x="3792" y="8587"/>
                  </a:lnTo>
                  <a:lnTo>
                    <a:pt x="3746" y="8678"/>
                  </a:lnTo>
                  <a:lnTo>
                    <a:pt x="3746" y="8815"/>
                  </a:lnTo>
                  <a:lnTo>
                    <a:pt x="3746" y="9044"/>
                  </a:lnTo>
                  <a:lnTo>
                    <a:pt x="3837" y="9272"/>
                  </a:lnTo>
                  <a:lnTo>
                    <a:pt x="4020" y="9501"/>
                  </a:lnTo>
                  <a:lnTo>
                    <a:pt x="4248" y="9592"/>
                  </a:lnTo>
                  <a:lnTo>
                    <a:pt x="4340" y="9638"/>
                  </a:lnTo>
                  <a:lnTo>
                    <a:pt x="4477" y="9638"/>
                  </a:lnTo>
                  <a:lnTo>
                    <a:pt x="4614" y="9592"/>
                  </a:lnTo>
                  <a:lnTo>
                    <a:pt x="4751" y="9501"/>
                  </a:lnTo>
                  <a:lnTo>
                    <a:pt x="5025" y="9318"/>
                  </a:lnTo>
                  <a:lnTo>
                    <a:pt x="5299" y="9090"/>
                  </a:lnTo>
                  <a:lnTo>
                    <a:pt x="5527" y="8815"/>
                  </a:lnTo>
                  <a:lnTo>
                    <a:pt x="5756" y="8587"/>
                  </a:lnTo>
                  <a:lnTo>
                    <a:pt x="6121" y="7993"/>
                  </a:lnTo>
                  <a:lnTo>
                    <a:pt x="6441" y="7354"/>
                  </a:lnTo>
                  <a:lnTo>
                    <a:pt x="6624" y="6714"/>
                  </a:lnTo>
                  <a:lnTo>
                    <a:pt x="6761" y="6029"/>
                  </a:lnTo>
                  <a:lnTo>
                    <a:pt x="6806" y="5344"/>
                  </a:lnTo>
                  <a:lnTo>
                    <a:pt x="6761" y="4613"/>
                  </a:lnTo>
                  <a:lnTo>
                    <a:pt x="6669" y="3928"/>
                  </a:lnTo>
                  <a:lnTo>
                    <a:pt x="6487" y="3243"/>
                  </a:lnTo>
                  <a:lnTo>
                    <a:pt x="6213" y="2558"/>
                  </a:lnTo>
                  <a:lnTo>
                    <a:pt x="5893" y="1918"/>
                  </a:lnTo>
                  <a:lnTo>
                    <a:pt x="5664" y="1553"/>
                  </a:lnTo>
                  <a:lnTo>
                    <a:pt x="5345" y="1188"/>
                  </a:lnTo>
                  <a:lnTo>
                    <a:pt x="5025" y="868"/>
                  </a:lnTo>
                  <a:lnTo>
                    <a:pt x="4660" y="594"/>
                  </a:lnTo>
                  <a:lnTo>
                    <a:pt x="4294" y="320"/>
                  </a:lnTo>
                  <a:lnTo>
                    <a:pt x="3883" y="183"/>
                  </a:lnTo>
                  <a:lnTo>
                    <a:pt x="3426" y="46"/>
                  </a:lnTo>
                  <a:lnTo>
                    <a:pt x="2969"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6" name="Google Shape;316;p21"/>
            <p:cNvSpPr/>
            <p:nvPr/>
          </p:nvSpPr>
          <p:spPr>
            <a:xfrm>
              <a:off x="6947922" y="1426184"/>
              <a:ext cx="56154" cy="55757"/>
            </a:xfrm>
            <a:custGeom>
              <a:avLst/>
              <a:gdLst/>
              <a:ahLst/>
              <a:cxnLst/>
              <a:rect l="l" t="t" r="r" b="b"/>
              <a:pathLst>
                <a:path w="2239" h="2239" extrusionOk="0">
                  <a:moveTo>
                    <a:pt x="1006" y="0"/>
                  </a:moveTo>
                  <a:lnTo>
                    <a:pt x="823" y="46"/>
                  </a:lnTo>
                  <a:lnTo>
                    <a:pt x="595" y="91"/>
                  </a:lnTo>
                  <a:lnTo>
                    <a:pt x="412" y="228"/>
                  </a:lnTo>
                  <a:lnTo>
                    <a:pt x="275" y="365"/>
                  </a:lnTo>
                  <a:lnTo>
                    <a:pt x="138" y="502"/>
                  </a:lnTo>
                  <a:lnTo>
                    <a:pt x="47" y="685"/>
                  </a:lnTo>
                  <a:lnTo>
                    <a:pt x="1" y="914"/>
                  </a:lnTo>
                  <a:lnTo>
                    <a:pt x="1" y="1096"/>
                  </a:lnTo>
                  <a:lnTo>
                    <a:pt x="47" y="1325"/>
                  </a:lnTo>
                  <a:lnTo>
                    <a:pt x="92" y="1553"/>
                  </a:lnTo>
                  <a:lnTo>
                    <a:pt x="229" y="1736"/>
                  </a:lnTo>
                  <a:lnTo>
                    <a:pt x="366" y="1918"/>
                  </a:lnTo>
                  <a:lnTo>
                    <a:pt x="503" y="2055"/>
                  </a:lnTo>
                  <a:lnTo>
                    <a:pt x="732" y="2147"/>
                  </a:lnTo>
                  <a:lnTo>
                    <a:pt x="914" y="2192"/>
                  </a:lnTo>
                  <a:lnTo>
                    <a:pt x="1143" y="2238"/>
                  </a:lnTo>
                  <a:lnTo>
                    <a:pt x="1188" y="2238"/>
                  </a:lnTo>
                  <a:lnTo>
                    <a:pt x="1417" y="2192"/>
                  </a:lnTo>
                  <a:lnTo>
                    <a:pt x="1600" y="2147"/>
                  </a:lnTo>
                  <a:lnTo>
                    <a:pt x="1782" y="2010"/>
                  </a:lnTo>
                  <a:lnTo>
                    <a:pt x="1919" y="1873"/>
                  </a:lnTo>
                  <a:lnTo>
                    <a:pt x="2056" y="1736"/>
                  </a:lnTo>
                  <a:lnTo>
                    <a:pt x="2148" y="1553"/>
                  </a:lnTo>
                  <a:lnTo>
                    <a:pt x="2193" y="1325"/>
                  </a:lnTo>
                  <a:lnTo>
                    <a:pt x="2239" y="1096"/>
                  </a:lnTo>
                  <a:lnTo>
                    <a:pt x="2193" y="914"/>
                  </a:lnTo>
                  <a:lnTo>
                    <a:pt x="2102" y="685"/>
                  </a:lnTo>
                  <a:lnTo>
                    <a:pt x="2011" y="502"/>
                  </a:lnTo>
                  <a:lnTo>
                    <a:pt x="1874" y="320"/>
                  </a:lnTo>
                  <a:lnTo>
                    <a:pt x="1691" y="183"/>
                  </a:lnTo>
                  <a:lnTo>
                    <a:pt x="1508" y="91"/>
                  </a:lnTo>
                  <a:lnTo>
                    <a:pt x="1280" y="46"/>
                  </a:lnTo>
                  <a:lnTo>
                    <a:pt x="105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7" name="Google Shape;317;p21"/>
            <p:cNvSpPr/>
            <p:nvPr/>
          </p:nvSpPr>
          <p:spPr>
            <a:xfrm>
              <a:off x="7320221" y="1426184"/>
              <a:ext cx="56154" cy="55757"/>
            </a:xfrm>
            <a:custGeom>
              <a:avLst/>
              <a:gdLst/>
              <a:ahLst/>
              <a:cxnLst/>
              <a:rect l="l" t="t" r="r" b="b"/>
              <a:pathLst>
                <a:path w="2239" h="2239" extrusionOk="0">
                  <a:moveTo>
                    <a:pt x="1051" y="0"/>
                  </a:moveTo>
                  <a:lnTo>
                    <a:pt x="823" y="46"/>
                  </a:lnTo>
                  <a:lnTo>
                    <a:pt x="640" y="91"/>
                  </a:lnTo>
                  <a:lnTo>
                    <a:pt x="457" y="228"/>
                  </a:lnTo>
                  <a:lnTo>
                    <a:pt x="320" y="365"/>
                  </a:lnTo>
                  <a:lnTo>
                    <a:pt x="183" y="502"/>
                  </a:lnTo>
                  <a:lnTo>
                    <a:pt x="92" y="685"/>
                  </a:lnTo>
                  <a:lnTo>
                    <a:pt x="46" y="914"/>
                  </a:lnTo>
                  <a:lnTo>
                    <a:pt x="1" y="1096"/>
                  </a:lnTo>
                  <a:lnTo>
                    <a:pt x="46" y="1325"/>
                  </a:lnTo>
                  <a:lnTo>
                    <a:pt x="138" y="1553"/>
                  </a:lnTo>
                  <a:lnTo>
                    <a:pt x="229" y="1736"/>
                  </a:lnTo>
                  <a:lnTo>
                    <a:pt x="366" y="1873"/>
                  </a:lnTo>
                  <a:lnTo>
                    <a:pt x="549" y="2010"/>
                  </a:lnTo>
                  <a:lnTo>
                    <a:pt x="731" y="2147"/>
                  </a:lnTo>
                  <a:lnTo>
                    <a:pt x="914" y="2192"/>
                  </a:lnTo>
                  <a:lnTo>
                    <a:pt x="1142" y="2238"/>
                  </a:lnTo>
                  <a:lnTo>
                    <a:pt x="1188" y="2238"/>
                  </a:lnTo>
                  <a:lnTo>
                    <a:pt x="1417" y="2192"/>
                  </a:lnTo>
                  <a:lnTo>
                    <a:pt x="1599" y="2147"/>
                  </a:lnTo>
                  <a:lnTo>
                    <a:pt x="1782" y="2010"/>
                  </a:lnTo>
                  <a:lnTo>
                    <a:pt x="1919" y="1873"/>
                  </a:lnTo>
                  <a:lnTo>
                    <a:pt x="2056" y="1736"/>
                  </a:lnTo>
                  <a:lnTo>
                    <a:pt x="2147" y="1553"/>
                  </a:lnTo>
                  <a:lnTo>
                    <a:pt x="2193" y="1325"/>
                  </a:lnTo>
                  <a:lnTo>
                    <a:pt x="2239" y="1096"/>
                  </a:lnTo>
                  <a:lnTo>
                    <a:pt x="2193" y="914"/>
                  </a:lnTo>
                  <a:lnTo>
                    <a:pt x="2102" y="685"/>
                  </a:lnTo>
                  <a:lnTo>
                    <a:pt x="2010" y="502"/>
                  </a:lnTo>
                  <a:lnTo>
                    <a:pt x="1873" y="320"/>
                  </a:lnTo>
                  <a:lnTo>
                    <a:pt x="1691" y="183"/>
                  </a:lnTo>
                  <a:lnTo>
                    <a:pt x="1508" y="91"/>
                  </a:lnTo>
                  <a:lnTo>
                    <a:pt x="1325" y="46"/>
                  </a:lnTo>
                  <a:lnTo>
                    <a:pt x="109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8" name="Google Shape;318;p21"/>
            <p:cNvSpPr/>
            <p:nvPr/>
          </p:nvSpPr>
          <p:spPr>
            <a:xfrm>
              <a:off x="7242325" y="1219172"/>
              <a:ext cx="171873" cy="240010"/>
            </a:xfrm>
            <a:custGeom>
              <a:avLst/>
              <a:gdLst/>
              <a:ahLst/>
              <a:cxnLst/>
              <a:rect l="l" t="t" r="r" b="b"/>
              <a:pathLst>
                <a:path w="6853" h="9638" extrusionOk="0">
                  <a:moveTo>
                    <a:pt x="3015" y="0"/>
                  </a:moveTo>
                  <a:lnTo>
                    <a:pt x="2513" y="91"/>
                  </a:lnTo>
                  <a:lnTo>
                    <a:pt x="2056" y="228"/>
                  </a:lnTo>
                  <a:lnTo>
                    <a:pt x="1645" y="457"/>
                  </a:lnTo>
                  <a:lnTo>
                    <a:pt x="1280" y="731"/>
                  </a:lnTo>
                  <a:lnTo>
                    <a:pt x="1005" y="1051"/>
                  </a:lnTo>
                  <a:lnTo>
                    <a:pt x="731" y="1462"/>
                  </a:lnTo>
                  <a:lnTo>
                    <a:pt x="503" y="1873"/>
                  </a:lnTo>
                  <a:lnTo>
                    <a:pt x="320" y="2284"/>
                  </a:lnTo>
                  <a:lnTo>
                    <a:pt x="183" y="2878"/>
                  </a:lnTo>
                  <a:lnTo>
                    <a:pt x="46" y="3426"/>
                  </a:lnTo>
                  <a:lnTo>
                    <a:pt x="1" y="4019"/>
                  </a:lnTo>
                  <a:lnTo>
                    <a:pt x="1" y="4613"/>
                  </a:lnTo>
                  <a:lnTo>
                    <a:pt x="1371" y="4613"/>
                  </a:lnTo>
                  <a:lnTo>
                    <a:pt x="1371" y="4019"/>
                  </a:lnTo>
                  <a:lnTo>
                    <a:pt x="1462" y="3426"/>
                  </a:lnTo>
                  <a:lnTo>
                    <a:pt x="1599" y="2832"/>
                  </a:lnTo>
                  <a:lnTo>
                    <a:pt x="1828" y="2284"/>
                  </a:lnTo>
                  <a:lnTo>
                    <a:pt x="1919" y="2101"/>
                  </a:lnTo>
                  <a:lnTo>
                    <a:pt x="2010" y="1918"/>
                  </a:lnTo>
                  <a:lnTo>
                    <a:pt x="2330" y="1644"/>
                  </a:lnTo>
                  <a:lnTo>
                    <a:pt x="2696" y="1462"/>
                  </a:lnTo>
                  <a:lnTo>
                    <a:pt x="2878" y="1416"/>
                  </a:lnTo>
                  <a:lnTo>
                    <a:pt x="3061" y="1370"/>
                  </a:lnTo>
                  <a:lnTo>
                    <a:pt x="3335" y="1416"/>
                  </a:lnTo>
                  <a:lnTo>
                    <a:pt x="3563" y="1462"/>
                  </a:lnTo>
                  <a:lnTo>
                    <a:pt x="3746" y="1553"/>
                  </a:lnTo>
                  <a:lnTo>
                    <a:pt x="3974" y="1644"/>
                  </a:lnTo>
                  <a:lnTo>
                    <a:pt x="4157" y="1781"/>
                  </a:lnTo>
                  <a:lnTo>
                    <a:pt x="4340" y="1964"/>
                  </a:lnTo>
                  <a:lnTo>
                    <a:pt x="4477" y="2147"/>
                  </a:lnTo>
                  <a:lnTo>
                    <a:pt x="4614" y="2329"/>
                  </a:lnTo>
                  <a:lnTo>
                    <a:pt x="4934" y="2878"/>
                  </a:lnTo>
                  <a:lnTo>
                    <a:pt x="5162" y="3426"/>
                  </a:lnTo>
                  <a:lnTo>
                    <a:pt x="5345" y="4019"/>
                  </a:lnTo>
                  <a:lnTo>
                    <a:pt x="5436" y="4613"/>
                  </a:lnTo>
                  <a:lnTo>
                    <a:pt x="5482" y="5298"/>
                  </a:lnTo>
                  <a:lnTo>
                    <a:pt x="5482" y="5755"/>
                  </a:lnTo>
                  <a:lnTo>
                    <a:pt x="5436" y="6166"/>
                  </a:lnTo>
                  <a:lnTo>
                    <a:pt x="5299" y="6577"/>
                  </a:lnTo>
                  <a:lnTo>
                    <a:pt x="5162" y="6988"/>
                  </a:lnTo>
                  <a:lnTo>
                    <a:pt x="4934" y="7400"/>
                  </a:lnTo>
                  <a:lnTo>
                    <a:pt x="4705" y="7765"/>
                  </a:lnTo>
                  <a:lnTo>
                    <a:pt x="4386" y="8085"/>
                  </a:lnTo>
                  <a:lnTo>
                    <a:pt x="4066" y="8359"/>
                  </a:lnTo>
                  <a:lnTo>
                    <a:pt x="3929" y="8450"/>
                  </a:lnTo>
                  <a:lnTo>
                    <a:pt x="3837" y="8587"/>
                  </a:lnTo>
                  <a:lnTo>
                    <a:pt x="3792" y="8678"/>
                  </a:lnTo>
                  <a:lnTo>
                    <a:pt x="3792" y="8815"/>
                  </a:lnTo>
                  <a:lnTo>
                    <a:pt x="3792" y="9044"/>
                  </a:lnTo>
                  <a:lnTo>
                    <a:pt x="3883" y="9272"/>
                  </a:lnTo>
                  <a:lnTo>
                    <a:pt x="4066" y="9501"/>
                  </a:lnTo>
                  <a:lnTo>
                    <a:pt x="4294" y="9592"/>
                  </a:lnTo>
                  <a:lnTo>
                    <a:pt x="4386" y="9638"/>
                  </a:lnTo>
                  <a:lnTo>
                    <a:pt x="4523" y="9638"/>
                  </a:lnTo>
                  <a:lnTo>
                    <a:pt x="4660" y="9592"/>
                  </a:lnTo>
                  <a:lnTo>
                    <a:pt x="4797" y="9501"/>
                  </a:lnTo>
                  <a:lnTo>
                    <a:pt x="5071" y="9318"/>
                  </a:lnTo>
                  <a:lnTo>
                    <a:pt x="5345" y="9090"/>
                  </a:lnTo>
                  <a:lnTo>
                    <a:pt x="5573" y="8815"/>
                  </a:lnTo>
                  <a:lnTo>
                    <a:pt x="5801" y="8587"/>
                  </a:lnTo>
                  <a:lnTo>
                    <a:pt x="6213" y="7993"/>
                  </a:lnTo>
                  <a:lnTo>
                    <a:pt x="6487" y="7354"/>
                  </a:lnTo>
                  <a:lnTo>
                    <a:pt x="6669" y="6714"/>
                  </a:lnTo>
                  <a:lnTo>
                    <a:pt x="6806" y="6029"/>
                  </a:lnTo>
                  <a:lnTo>
                    <a:pt x="6852" y="5344"/>
                  </a:lnTo>
                  <a:lnTo>
                    <a:pt x="6806" y="4613"/>
                  </a:lnTo>
                  <a:lnTo>
                    <a:pt x="6715" y="3928"/>
                  </a:lnTo>
                  <a:lnTo>
                    <a:pt x="6532" y="3243"/>
                  </a:lnTo>
                  <a:lnTo>
                    <a:pt x="6258" y="2558"/>
                  </a:lnTo>
                  <a:lnTo>
                    <a:pt x="5939" y="1918"/>
                  </a:lnTo>
                  <a:lnTo>
                    <a:pt x="5664" y="1553"/>
                  </a:lnTo>
                  <a:lnTo>
                    <a:pt x="5390" y="1188"/>
                  </a:lnTo>
                  <a:lnTo>
                    <a:pt x="5071" y="868"/>
                  </a:lnTo>
                  <a:lnTo>
                    <a:pt x="4705" y="594"/>
                  </a:lnTo>
                  <a:lnTo>
                    <a:pt x="4340" y="320"/>
                  </a:lnTo>
                  <a:lnTo>
                    <a:pt x="3883" y="183"/>
                  </a:lnTo>
                  <a:lnTo>
                    <a:pt x="3472" y="46"/>
                  </a:lnTo>
                  <a:lnTo>
                    <a:pt x="3015"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9" name="Google Shape;319;p21"/>
            <p:cNvSpPr/>
            <p:nvPr/>
          </p:nvSpPr>
          <p:spPr>
            <a:xfrm>
              <a:off x="2283387" y="3054408"/>
              <a:ext cx="11555" cy="136434"/>
            </a:xfrm>
            <a:custGeom>
              <a:avLst/>
              <a:gdLst/>
              <a:ahLst/>
              <a:cxnLst/>
              <a:rect l="l" t="t" r="r" b="b"/>
              <a:pathLst>
                <a:path w="503" h="5939" fill="none" extrusionOk="0">
                  <a:moveTo>
                    <a:pt x="366" y="5938"/>
                  </a:moveTo>
                  <a:lnTo>
                    <a:pt x="366" y="5938"/>
                  </a:lnTo>
                  <a:lnTo>
                    <a:pt x="457" y="4385"/>
                  </a:lnTo>
                  <a:lnTo>
                    <a:pt x="503" y="2833"/>
                  </a:lnTo>
                  <a:lnTo>
                    <a:pt x="503" y="2833"/>
                  </a:lnTo>
                  <a:lnTo>
                    <a:pt x="457" y="2102"/>
                  </a:lnTo>
                  <a:lnTo>
                    <a:pt x="366" y="1417"/>
                  </a:lnTo>
                  <a:lnTo>
                    <a:pt x="229" y="686"/>
                  </a:lnTo>
                  <a:lnTo>
                    <a:pt x="1" y="1"/>
                  </a:lnTo>
                  <a:lnTo>
                    <a:pt x="366" y="593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0" name="Google Shape;320;p21"/>
            <p:cNvSpPr/>
            <p:nvPr/>
          </p:nvSpPr>
          <p:spPr>
            <a:xfrm>
              <a:off x="2366272" y="3199204"/>
              <a:ext cx="4227" cy="4227"/>
            </a:xfrm>
            <a:custGeom>
              <a:avLst/>
              <a:gdLst/>
              <a:ahLst/>
              <a:cxnLst/>
              <a:rect l="l" t="t" r="r" b="b"/>
              <a:pathLst>
                <a:path w="184" h="184" extrusionOk="0">
                  <a:moveTo>
                    <a:pt x="1" y="1"/>
                  </a:moveTo>
                  <a:lnTo>
                    <a:pt x="1" y="47"/>
                  </a:lnTo>
                  <a:lnTo>
                    <a:pt x="184" y="184"/>
                  </a:lnTo>
                  <a:lnTo>
                    <a:pt x="184" y="184"/>
                  </a:lnTo>
                  <a:lnTo>
                    <a:pt x="1" y="1"/>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1" name="Google Shape;321;p21"/>
            <p:cNvSpPr/>
            <p:nvPr/>
          </p:nvSpPr>
          <p:spPr>
            <a:xfrm>
              <a:off x="2366272" y="3199204"/>
              <a:ext cx="4227" cy="4227"/>
            </a:xfrm>
            <a:custGeom>
              <a:avLst/>
              <a:gdLst/>
              <a:ahLst/>
              <a:cxnLst/>
              <a:rect l="l" t="t" r="r" b="b"/>
              <a:pathLst>
                <a:path w="184" h="184" fill="none" extrusionOk="0">
                  <a:moveTo>
                    <a:pt x="1" y="1"/>
                  </a:moveTo>
                  <a:lnTo>
                    <a:pt x="1" y="47"/>
                  </a:lnTo>
                  <a:lnTo>
                    <a:pt x="1" y="47"/>
                  </a:lnTo>
                  <a:lnTo>
                    <a:pt x="184" y="184"/>
                  </a:lnTo>
                  <a:lnTo>
                    <a:pt x="184" y="184"/>
                  </a:lnTo>
                  <a:lnTo>
                    <a:pt x="184" y="18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2" name="Google Shape;322;p21"/>
            <p:cNvSpPr/>
            <p:nvPr/>
          </p:nvSpPr>
          <p:spPr>
            <a:xfrm>
              <a:off x="2370476" y="3203408"/>
              <a:ext cx="27314" cy="16816"/>
            </a:xfrm>
            <a:custGeom>
              <a:avLst/>
              <a:gdLst/>
              <a:ahLst/>
              <a:cxnLst/>
              <a:rect l="l" t="t" r="r" b="b"/>
              <a:pathLst>
                <a:path w="1189" h="732" extrusionOk="0">
                  <a:moveTo>
                    <a:pt x="1" y="1"/>
                  </a:moveTo>
                  <a:lnTo>
                    <a:pt x="1" y="1"/>
                  </a:lnTo>
                  <a:lnTo>
                    <a:pt x="1" y="1"/>
                  </a:lnTo>
                  <a:lnTo>
                    <a:pt x="503" y="366"/>
                  </a:lnTo>
                  <a:lnTo>
                    <a:pt x="1188" y="731"/>
                  </a:lnTo>
                  <a:lnTo>
                    <a:pt x="1188" y="731"/>
                  </a:lnTo>
                  <a:lnTo>
                    <a:pt x="503" y="366"/>
                  </a:lnTo>
                  <a:lnTo>
                    <a:pt x="1" y="1"/>
                  </a:lnTo>
                  <a:close/>
                </a:path>
              </a:pathLst>
            </a:custGeom>
            <a:solidFill>
              <a:srgbClr val="C6B2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3" name="Google Shape;323;p21"/>
            <p:cNvSpPr/>
            <p:nvPr/>
          </p:nvSpPr>
          <p:spPr>
            <a:xfrm>
              <a:off x="2370476" y="3203408"/>
              <a:ext cx="27314" cy="16816"/>
            </a:xfrm>
            <a:custGeom>
              <a:avLst/>
              <a:gdLst/>
              <a:ahLst/>
              <a:cxnLst/>
              <a:rect l="l" t="t" r="r" b="b"/>
              <a:pathLst>
                <a:path w="1189" h="732" fill="none" extrusionOk="0">
                  <a:moveTo>
                    <a:pt x="1" y="1"/>
                  </a:moveTo>
                  <a:lnTo>
                    <a:pt x="1" y="1"/>
                  </a:lnTo>
                  <a:lnTo>
                    <a:pt x="1" y="1"/>
                  </a:lnTo>
                  <a:lnTo>
                    <a:pt x="503" y="366"/>
                  </a:lnTo>
                  <a:lnTo>
                    <a:pt x="1188" y="731"/>
                  </a:lnTo>
                  <a:lnTo>
                    <a:pt x="1188" y="731"/>
                  </a:lnTo>
                  <a:lnTo>
                    <a:pt x="503" y="366"/>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4" name="Google Shape;324;p21"/>
          <p:cNvGrpSpPr/>
          <p:nvPr/>
        </p:nvGrpSpPr>
        <p:grpSpPr>
          <a:xfrm flipH="1">
            <a:off x="2675656" y="1814535"/>
            <a:ext cx="4757187" cy="2504099"/>
            <a:chOff x="2161655" y="1848395"/>
            <a:chExt cx="4638896" cy="2211321"/>
          </a:xfrm>
        </p:grpSpPr>
        <p:sp>
          <p:nvSpPr>
            <p:cNvPr id="325" name="Google Shape;325;p21"/>
            <p:cNvSpPr/>
            <p:nvPr/>
          </p:nvSpPr>
          <p:spPr>
            <a:xfrm>
              <a:off x="2243181" y="1848395"/>
              <a:ext cx="4557369" cy="9085"/>
            </a:xfrm>
            <a:custGeom>
              <a:avLst/>
              <a:gdLst/>
              <a:ahLst/>
              <a:cxnLst/>
              <a:rect l="l" t="t" r="r" b="b"/>
              <a:pathLst>
                <a:path w="191627" h="382" extrusionOk="0">
                  <a:moveTo>
                    <a:pt x="153873" y="1"/>
                  </a:moveTo>
                  <a:lnTo>
                    <a:pt x="134972" y="49"/>
                  </a:lnTo>
                  <a:lnTo>
                    <a:pt x="125498" y="96"/>
                  </a:lnTo>
                  <a:lnTo>
                    <a:pt x="0" y="191"/>
                  </a:lnTo>
                  <a:lnTo>
                    <a:pt x="125498" y="287"/>
                  </a:lnTo>
                  <a:lnTo>
                    <a:pt x="134924" y="334"/>
                  </a:lnTo>
                  <a:lnTo>
                    <a:pt x="153825" y="382"/>
                  </a:lnTo>
                  <a:lnTo>
                    <a:pt x="172726" y="334"/>
                  </a:lnTo>
                  <a:lnTo>
                    <a:pt x="182200" y="287"/>
                  </a:lnTo>
                  <a:lnTo>
                    <a:pt x="191627" y="191"/>
                  </a:lnTo>
                  <a:lnTo>
                    <a:pt x="182200" y="96"/>
                  </a:lnTo>
                  <a:lnTo>
                    <a:pt x="172726" y="49"/>
                  </a:lnTo>
                  <a:lnTo>
                    <a:pt x="15387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6" name="Google Shape;326;p21"/>
            <p:cNvSpPr/>
            <p:nvPr/>
          </p:nvSpPr>
          <p:spPr>
            <a:xfrm>
              <a:off x="2238639" y="1986548"/>
              <a:ext cx="4557393" cy="7943"/>
            </a:xfrm>
            <a:custGeom>
              <a:avLst/>
              <a:gdLst/>
              <a:ahLst/>
              <a:cxnLst/>
              <a:rect l="l" t="t" r="r" b="b"/>
              <a:pathLst>
                <a:path w="191628" h="334" extrusionOk="0">
                  <a:moveTo>
                    <a:pt x="134925" y="0"/>
                  </a:moveTo>
                  <a:lnTo>
                    <a:pt x="125498" y="95"/>
                  </a:lnTo>
                  <a:lnTo>
                    <a:pt x="1" y="143"/>
                  </a:lnTo>
                  <a:lnTo>
                    <a:pt x="125451" y="238"/>
                  </a:lnTo>
                  <a:lnTo>
                    <a:pt x="134925" y="286"/>
                  </a:lnTo>
                  <a:lnTo>
                    <a:pt x="153826" y="333"/>
                  </a:lnTo>
                  <a:lnTo>
                    <a:pt x="172727" y="286"/>
                  </a:lnTo>
                  <a:lnTo>
                    <a:pt x="182153" y="238"/>
                  </a:lnTo>
                  <a:lnTo>
                    <a:pt x="191628" y="143"/>
                  </a:lnTo>
                  <a:lnTo>
                    <a:pt x="182153" y="95"/>
                  </a:lnTo>
                  <a:lnTo>
                    <a:pt x="1727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7" name="Google Shape;327;p21"/>
            <p:cNvSpPr/>
            <p:nvPr/>
          </p:nvSpPr>
          <p:spPr>
            <a:xfrm>
              <a:off x="2232978" y="2123535"/>
              <a:ext cx="4557393" cy="9085"/>
            </a:xfrm>
            <a:custGeom>
              <a:avLst/>
              <a:gdLst/>
              <a:ahLst/>
              <a:cxnLst/>
              <a:rect l="l" t="t" r="r" b="b"/>
              <a:pathLst>
                <a:path w="191628" h="382" extrusionOk="0">
                  <a:moveTo>
                    <a:pt x="153873" y="1"/>
                  </a:moveTo>
                  <a:lnTo>
                    <a:pt x="134973" y="48"/>
                  </a:lnTo>
                  <a:lnTo>
                    <a:pt x="125498" y="96"/>
                  </a:lnTo>
                  <a:lnTo>
                    <a:pt x="1" y="191"/>
                  </a:lnTo>
                  <a:lnTo>
                    <a:pt x="125498" y="287"/>
                  </a:lnTo>
                  <a:lnTo>
                    <a:pt x="134925" y="334"/>
                  </a:lnTo>
                  <a:lnTo>
                    <a:pt x="153826" y="382"/>
                  </a:lnTo>
                  <a:lnTo>
                    <a:pt x="172727" y="334"/>
                  </a:lnTo>
                  <a:lnTo>
                    <a:pt x="182201" y="287"/>
                  </a:lnTo>
                  <a:lnTo>
                    <a:pt x="191627" y="191"/>
                  </a:lnTo>
                  <a:lnTo>
                    <a:pt x="182201" y="96"/>
                  </a:lnTo>
                  <a:lnTo>
                    <a:pt x="172727" y="48"/>
                  </a:lnTo>
                  <a:lnTo>
                    <a:pt x="15387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8" name="Google Shape;328;p21"/>
            <p:cNvSpPr/>
            <p:nvPr/>
          </p:nvSpPr>
          <p:spPr>
            <a:xfrm>
              <a:off x="2228460" y="2261687"/>
              <a:ext cx="4557393" cy="7943"/>
            </a:xfrm>
            <a:custGeom>
              <a:avLst/>
              <a:gdLst/>
              <a:ahLst/>
              <a:cxnLst/>
              <a:rect l="l" t="t" r="r" b="b"/>
              <a:pathLst>
                <a:path w="191628" h="334" extrusionOk="0">
                  <a:moveTo>
                    <a:pt x="153825" y="0"/>
                  </a:moveTo>
                  <a:lnTo>
                    <a:pt x="134925" y="48"/>
                  </a:lnTo>
                  <a:lnTo>
                    <a:pt x="125498" y="95"/>
                  </a:lnTo>
                  <a:lnTo>
                    <a:pt x="0" y="191"/>
                  </a:lnTo>
                  <a:lnTo>
                    <a:pt x="125450" y="238"/>
                  </a:lnTo>
                  <a:lnTo>
                    <a:pt x="134925" y="333"/>
                  </a:lnTo>
                  <a:lnTo>
                    <a:pt x="172726" y="333"/>
                  </a:lnTo>
                  <a:lnTo>
                    <a:pt x="182153" y="238"/>
                  </a:lnTo>
                  <a:lnTo>
                    <a:pt x="191627" y="191"/>
                  </a:lnTo>
                  <a:lnTo>
                    <a:pt x="182153" y="95"/>
                  </a:lnTo>
                  <a:lnTo>
                    <a:pt x="172726" y="48"/>
                  </a:lnTo>
                  <a:lnTo>
                    <a:pt x="15382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9" name="Google Shape;329;p21"/>
            <p:cNvSpPr/>
            <p:nvPr/>
          </p:nvSpPr>
          <p:spPr>
            <a:xfrm>
              <a:off x="2222799" y="2398675"/>
              <a:ext cx="4557369" cy="9085"/>
            </a:xfrm>
            <a:custGeom>
              <a:avLst/>
              <a:gdLst/>
              <a:ahLst/>
              <a:cxnLst/>
              <a:rect l="l" t="t" r="r" b="b"/>
              <a:pathLst>
                <a:path w="191627" h="382" extrusionOk="0">
                  <a:moveTo>
                    <a:pt x="153873" y="1"/>
                  </a:moveTo>
                  <a:lnTo>
                    <a:pt x="134972" y="48"/>
                  </a:lnTo>
                  <a:lnTo>
                    <a:pt x="125498" y="96"/>
                  </a:lnTo>
                  <a:lnTo>
                    <a:pt x="0" y="191"/>
                  </a:lnTo>
                  <a:lnTo>
                    <a:pt x="125498" y="286"/>
                  </a:lnTo>
                  <a:lnTo>
                    <a:pt x="134925" y="334"/>
                  </a:lnTo>
                  <a:lnTo>
                    <a:pt x="153825" y="382"/>
                  </a:lnTo>
                  <a:lnTo>
                    <a:pt x="172726" y="334"/>
                  </a:lnTo>
                  <a:lnTo>
                    <a:pt x="182200" y="286"/>
                  </a:lnTo>
                  <a:lnTo>
                    <a:pt x="191627" y="191"/>
                  </a:lnTo>
                  <a:lnTo>
                    <a:pt x="182200" y="96"/>
                  </a:lnTo>
                  <a:lnTo>
                    <a:pt x="172726" y="48"/>
                  </a:lnTo>
                  <a:lnTo>
                    <a:pt x="15387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0" name="Google Shape;330;p21"/>
            <p:cNvSpPr/>
            <p:nvPr/>
          </p:nvSpPr>
          <p:spPr>
            <a:xfrm>
              <a:off x="2218257" y="2536827"/>
              <a:ext cx="4557393" cy="9061"/>
            </a:xfrm>
            <a:custGeom>
              <a:avLst/>
              <a:gdLst/>
              <a:ahLst/>
              <a:cxnLst/>
              <a:rect l="l" t="t" r="r" b="b"/>
              <a:pathLst>
                <a:path w="191628" h="381" extrusionOk="0">
                  <a:moveTo>
                    <a:pt x="153826" y="0"/>
                  </a:moveTo>
                  <a:lnTo>
                    <a:pt x="134925" y="48"/>
                  </a:lnTo>
                  <a:lnTo>
                    <a:pt x="125498" y="95"/>
                  </a:lnTo>
                  <a:lnTo>
                    <a:pt x="1" y="191"/>
                  </a:lnTo>
                  <a:lnTo>
                    <a:pt x="125451" y="286"/>
                  </a:lnTo>
                  <a:lnTo>
                    <a:pt x="134925" y="333"/>
                  </a:lnTo>
                  <a:lnTo>
                    <a:pt x="153826" y="381"/>
                  </a:lnTo>
                  <a:lnTo>
                    <a:pt x="172727" y="333"/>
                  </a:lnTo>
                  <a:lnTo>
                    <a:pt x="182153" y="286"/>
                  </a:lnTo>
                  <a:lnTo>
                    <a:pt x="191628" y="191"/>
                  </a:lnTo>
                  <a:lnTo>
                    <a:pt x="182153" y="95"/>
                  </a:lnTo>
                  <a:lnTo>
                    <a:pt x="172727" y="48"/>
                  </a:lnTo>
                  <a:lnTo>
                    <a:pt x="15382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1" name="Google Shape;331;p21"/>
            <p:cNvSpPr/>
            <p:nvPr/>
          </p:nvSpPr>
          <p:spPr>
            <a:xfrm>
              <a:off x="2212597" y="2674956"/>
              <a:ext cx="4557393" cy="7943"/>
            </a:xfrm>
            <a:custGeom>
              <a:avLst/>
              <a:gdLst/>
              <a:ahLst/>
              <a:cxnLst/>
              <a:rect l="l" t="t" r="r" b="b"/>
              <a:pathLst>
                <a:path w="191628" h="334" extrusionOk="0">
                  <a:moveTo>
                    <a:pt x="134973" y="0"/>
                  </a:moveTo>
                  <a:lnTo>
                    <a:pt x="125498" y="96"/>
                  </a:lnTo>
                  <a:lnTo>
                    <a:pt x="1" y="143"/>
                  </a:lnTo>
                  <a:lnTo>
                    <a:pt x="125498" y="238"/>
                  </a:lnTo>
                  <a:lnTo>
                    <a:pt x="134925" y="286"/>
                  </a:lnTo>
                  <a:lnTo>
                    <a:pt x="153826" y="334"/>
                  </a:lnTo>
                  <a:lnTo>
                    <a:pt x="172727" y="286"/>
                  </a:lnTo>
                  <a:lnTo>
                    <a:pt x="182201" y="238"/>
                  </a:lnTo>
                  <a:lnTo>
                    <a:pt x="191628" y="143"/>
                  </a:lnTo>
                  <a:lnTo>
                    <a:pt x="182201" y="96"/>
                  </a:lnTo>
                  <a:lnTo>
                    <a:pt x="17277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2" name="Google Shape;332;p21"/>
            <p:cNvSpPr/>
            <p:nvPr/>
          </p:nvSpPr>
          <p:spPr>
            <a:xfrm>
              <a:off x="2208078" y="2811967"/>
              <a:ext cx="4557393" cy="9061"/>
            </a:xfrm>
            <a:custGeom>
              <a:avLst/>
              <a:gdLst/>
              <a:ahLst/>
              <a:cxnLst/>
              <a:rect l="l" t="t" r="r" b="b"/>
              <a:pathLst>
                <a:path w="191628" h="381" extrusionOk="0">
                  <a:moveTo>
                    <a:pt x="153825" y="0"/>
                  </a:moveTo>
                  <a:lnTo>
                    <a:pt x="134925" y="48"/>
                  </a:lnTo>
                  <a:lnTo>
                    <a:pt x="125498" y="95"/>
                  </a:lnTo>
                  <a:lnTo>
                    <a:pt x="0" y="190"/>
                  </a:lnTo>
                  <a:lnTo>
                    <a:pt x="125450" y="286"/>
                  </a:lnTo>
                  <a:lnTo>
                    <a:pt x="134925" y="333"/>
                  </a:lnTo>
                  <a:lnTo>
                    <a:pt x="153825" y="381"/>
                  </a:lnTo>
                  <a:lnTo>
                    <a:pt x="172726" y="333"/>
                  </a:lnTo>
                  <a:lnTo>
                    <a:pt x="182153" y="286"/>
                  </a:lnTo>
                  <a:lnTo>
                    <a:pt x="191627" y="190"/>
                  </a:lnTo>
                  <a:lnTo>
                    <a:pt x="182153" y="95"/>
                  </a:lnTo>
                  <a:lnTo>
                    <a:pt x="172726" y="48"/>
                  </a:lnTo>
                  <a:lnTo>
                    <a:pt x="15382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3" name="Google Shape;333;p21"/>
            <p:cNvSpPr/>
            <p:nvPr/>
          </p:nvSpPr>
          <p:spPr>
            <a:xfrm>
              <a:off x="2202418" y="2950096"/>
              <a:ext cx="4557393" cy="7943"/>
            </a:xfrm>
            <a:custGeom>
              <a:avLst/>
              <a:gdLst/>
              <a:ahLst/>
              <a:cxnLst/>
              <a:rect l="l" t="t" r="r" b="b"/>
              <a:pathLst>
                <a:path w="191628" h="334" extrusionOk="0">
                  <a:moveTo>
                    <a:pt x="153873" y="0"/>
                  </a:moveTo>
                  <a:lnTo>
                    <a:pt x="134972" y="48"/>
                  </a:lnTo>
                  <a:lnTo>
                    <a:pt x="125498" y="96"/>
                  </a:lnTo>
                  <a:lnTo>
                    <a:pt x="0" y="191"/>
                  </a:lnTo>
                  <a:lnTo>
                    <a:pt x="125498" y="238"/>
                  </a:lnTo>
                  <a:lnTo>
                    <a:pt x="134925" y="334"/>
                  </a:lnTo>
                  <a:lnTo>
                    <a:pt x="172726" y="334"/>
                  </a:lnTo>
                  <a:lnTo>
                    <a:pt x="182200" y="238"/>
                  </a:lnTo>
                  <a:lnTo>
                    <a:pt x="191627" y="191"/>
                  </a:lnTo>
                  <a:lnTo>
                    <a:pt x="182200" y="96"/>
                  </a:lnTo>
                  <a:lnTo>
                    <a:pt x="172774" y="48"/>
                  </a:lnTo>
                  <a:lnTo>
                    <a:pt x="15387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4" name="Google Shape;334;p21"/>
            <p:cNvSpPr/>
            <p:nvPr/>
          </p:nvSpPr>
          <p:spPr>
            <a:xfrm>
              <a:off x="2197875" y="3087083"/>
              <a:ext cx="4557393" cy="9085"/>
            </a:xfrm>
            <a:custGeom>
              <a:avLst/>
              <a:gdLst/>
              <a:ahLst/>
              <a:cxnLst/>
              <a:rect l="l" t="t" r="r" b="b"/>
              <a:pathLst>
                <a:path w="191628" h="382" extrusionOk="0">
                  <a:moveTo>
                    <a:pt x="153826" y="1"/>
                  </a:moveTo>
                  <a:lnTo>
                    <a:pt x="134925" y="49"/>
                  </a:lnTo>
                  <a:lnTo>
                    <a:pt x="125499" y="96"/>
                  </a:lnTo>
                  <a:lnTo>
                    <a:pt x="1" y="191"/>
                  </a:lnTo>
                  <a:lnTo>
                    <a:pt x="125451" y="287"/>
                  </a:lnTo>
                  <a:lnTo>
                    <a:pt x="134925" y="334"/>
                  </a:lnTo>
                  <a:lnTo>
                    <a:pt x="153826" y="382"/>
                  </a:lnTo>
                  <a:lnTo>
                    <a:pt x="172727" y="334"/>
                  </a:lnTo>
                  <a:lnTo>
                    <a:pt x="182153" y="287"/>
                  </a:lnTo>
                  <a:lnTo>
                    <a:pt x="191628" y="191"/>
                  </a:lnTo>
                  <a:lnTo>
                    <a:pt x="182153" y="96"/>
                  </a:lnTo>
                  <a:lnTo>
                    <a:pt x="172727" y="49"/>
                  </a:lnTo>
                  <a:lnTo>
                    <a:pt x="15382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5" name="Google Shape;335;p21"/>
            <p:cNvSpPr/>
            <p:nvPr/>
          </p:nvSpPr>
          <p:spPr>
            <a:xfrm>
              <a:off x="2192215" y="3225235"/>
              <a:ext cx="4557393" cy="9085"/>
            </a:xfrm>
            <a:custGeom>
              <a:avLst/>
              <a:gdLst/>
              <a:ahLst/>
              <a:cxnLst/>
              <a:rect l="l" t="t" r="r" b="b"/>
              <a:pathLst>
                <a:path w="191628" h="382" extrusionOk="0">
                  <a:moveTo>
                    <a:pt x="153874" y="0"/>
                  </a:moveTo>
                  <a:lnTo>
                    <a:pt x="134973" y="48"/>
                  </a:lnTo>
                  <a:lnTo>
                    <a:pt x="125498" y="95"/>
                  </a:lnTo>
                  <a:lnTo>
                    <a:pt x="1" y="191"/>
                  </a:lnTo>
                  <a:lnTo>
                    <a:pt x="125498" y="286"/>
                  </a:lnTo>
                  <a:lnTo>
                    <a:pt x="134925" y="334"/>
                  </a:lnTo>
                  <a:lnTo>
                    <a:pt x="153826" y="381"/>
                  </a:lnTo>
                  <a:lnTo>
                    <a:pt x="172727" y="334"/>
                  </a:lnTo>
                  <a:lnTo>
                    <a:pt x="182201" y="286"/>
                  </a:lnTo>
                  <a:lnTo>
                    <a:pt x="191628" y="191"/>
                  </a:lnTo>
                  <a:lnTo>
                    <a:pt x="182201" y="95"/>
                  </a:lnTo>
                  <a:lnTo>
                    <a:pt x="172774" y="48"/>
                  </a:lnTo>
                  <a:lnTo>
                    <a:pt x="15387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21"/>
            <p:cNvSpPr/>
            <p:nvPr/>
          </p:nvSpPr>
          <p:spPr>
            <a:xfrm>
              <a:off x="2187696" y="3363364"/>
              <a:ext cx="4557393" cy="7943"/>
            </a:xfrm>
            <a:custGeom>
              <a:avLst/>
              <a:gdLst/>
              <a:ahLst/>
              <a:cxnLst/>
              <a:rect l="l" t="t" r="r" b="b"/>
              <a:pathLst>
                <a:path w="191628" h="334" extrusionOk="0">
                  <a:moveTo>
                    <a:pt x="134925" y="1"/>
                  </a:moveTo>
                  <a:lnTo>
                    <a:pt x="125498" y="96"/>
                  </a:lnTo>
                  <a:lnTo>
                    <a:pt x="0" y="143"/>
                  </a:lnTo>
                  <a:lnTo>
                    <a:pt x="125498" y="239"/>
                  </a:lnTo>
                  <a:lnTo>
                    <a:pt x="134925" y="286"/>
                  </a:lnTo>
                  <a:lnTo>
                    <a:pt x="153825" y="334"/>
                  </a:lnTo>
                  <a:lnTo>
                    <a:pt x="172726" y="286"/>
                  </a:lnTo>
                  <a:lnTo>
                    <a:pt x="182153" y="239"/>
                  </a:lnTo>
                  <a:lnTo>
                    <a:pt x="191627" y="143"/>
                  </a:lnTo>
                  <a:lnTo>
                    <a:pt x="182201" y="96"/>
                  </a:lnTo>
                  <a:lnTo>
                    <a:pt x="17272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7" name="Google Shape;337;p21"/>
            <p:cNvSpPr/>
            <p:nvPr/>
          </p:nvSpPr>
          <p:spPr>
            <a:xfrm>
              <a:off x="2182036" y="3500375"/>
              <a:ext cx="4557393" cy="9085"/>
            </a:xfrm>
            <a:custGeom>
              <a:avLst/>
              <a:gdLst/>
              <a:ahLst/>
              <a:cxnLst/>
              <a:rect l="l" t="t" r="r" b="b"/>
              <a:pathLst>
                <a:path w="191628" h="382" extrusionOk="0">
                  <a:moveTo>
                    <a:pt x="153873" y="0"/>
                  </a:moveTo>
                  <a:lnTo>
                    <a:pt x="134972" y="48"/>
                  </a:lnTo>
                  <a:lnTo>
                    <a:pt x="125498" y="95"/>
                  </a:lnTo>
                  <a:lnTo>
                    <a:pt x="0" y="191"/>
                  </a:lnTo>
                  <a:lnTo>
                    <a:pt x="125498" y="286"/>
                  </a:lnTo>
                  <a:lnTo>
                    <a:pt x="134925" y="333"/>
                  </a:lnTo>
                  <a:lnTo>
                    <a:pt x="153825" y="381"/>
                  </a:lnTo>
                  <a:lnTo>
                    <a:pt x="172726" y="333"/>
                  </a:lnTo>
                  <a:lnTo>
                    <a:pt x="182200" y="286"/>
                  </a:lnTo>
                  <a:lnTo>
                    <a:pt x="191627" y="191"/>
                  </a:lnTo>
                  <a:lnTo>
                    <a:pt x="182200" y="95"/>
                  </a:lnTo>
                  <a:lnTo>
                    <a:pt x="172774" y="48"/>
                  </a:lnTo>
                  <a:lnTo>
                    <a:pt x="15387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8" name="Google Shape;338;p21"/>
            <p:cNvSpPr/>
            <p:nvPr/>
          </p:nvSpPr>
          <p:spPr>
            <a:xfrm>
              <a:off x="2177494" y="3638504"/>
              <a:ext cx="4557393" cy="7943"/>
            </a:xfrm>
            <a:custGeom>
              <a:avLst/>
              <a:gdLst/>
              <a:ahLst/>
              <a:cxnLst/>
              <a:rect l="l" t="t" r="r" b="b"/>
              <a:pathLst>
                <a:path w="191628" h="334" extrusionOk="0">
                  <a:moveTo>
                    <a:pt x="153826" y="0"/>
                  </a:moveTo>
                  <a:lnTo>
                    <a:pt x="134925" y="48"/>
                  </a:lnTo>
                  <a:lnTo>
                    <a:pt x="125499" y="96"/>
                  </a:lnTo>
                  <a:lnTo>
                    <a:pt x="1" y="191"/>
                  </a:lnTo>
                  <a:lnTo>
                    <a:pt x="125499" y="239"/>
                  </a:lnTo>
                  <a:lnTo>
                    <a:pt x="134925" y="334"/>
                  </a:lnTo>
                  <a:lnTo>
                    <a:pt x="172727" y="334"/>
                  </a:lnTo>
                  <a:lnTo>
                    <a:pt x="182153" y="239"/>
                  </a:lnTo>
                  <a:lnTo>
                    <a:pt x="191628" y="191"/>
                  </a:lnTo>
                  <a:lnTo>
                    <a:pt x="182201" y="96"/>
                  </a:lnTo>
                  <a:lnTo>
                    <a:pt x="172727" y="48"/>
                  </a:lnTo>
                  <a:lnTo>
                    <a:pt x="15382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21"/>
            <p:cNvSpPr/>
            <p:nvPr/>
          </p:nvSpPr>
          <p:spPr>
            <a:xfrm>
              <a:off x="2171834" y="3775515"/>
              <a:ext cx="4557393" cy="9085"/>
            </a:xfrm>
            <a:custGeom>
              <a:avLst/>
              <a:gdLst/>
              <a:ahLst/>
              <a:cxnLst/>
              <a:rect l="l" t="t" r="r" b="b"/>
              <a:pathLst>
                <a:path w="191628" h="382" extrusionOk="0">
                  <a:moveTo>
                    <a:pt x="153874" y="0"/>
                  </a:moveTo>
                  <a:lnTo>
                    <a:pt x="134973" y="48"/>
                  </a:lnTo>
                  <a:lnTo>
                    <a:pt x="125499" y="95"/>
                  </a:lnTo>
                  <a:lnTo>
                    <a:pt x="1" y="191"/>
                  </a:lnTo>
                  <a:lnTo>
                    <a:pt x="125499" y="286"/>
                  </a:lnTo>
                  <a:lnTo>
                    <a:pt x="134925" y="333"/>
                  </a:lnTo>
                  <a:lnTo>
                    <a:pt x="153826" y="381"/>
                  </a:lnTo>
                  <a:lnTo>
                    <a:pt x="172727" y="333"/>
                  </a:lnTo>
                  <a:lnTo>
                    <a:pt x="182201" y="286"/>
                  </a:lnTo>
                  <a:lnTo>
                    <a:pt x="191628" y="191"/>
                  </a:lnTo>
                  <a:lnTo>
                    <a:pt x="182201" y="95"/>
                  </a:lnTo>
                  <a:lnTo>
                    <a:pt x="172774" y="48"/>
                  </a:lnTo>
                  <a:lnTo>
                    <a:pt x="15387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21"/>
            <p:cNvSpPr/>
            <p:nvPr/>
          </p:nvSpPr>
          <p:spPr>
            <a:xfrm>
              <a:off x="2167315" y="3913644"/>
              <a:ext cx="4557393" cy="9085"/>
            </a:xfrm>
            <a:custGeom>
              <a:avLst/>
              <a:gdLst/>
              <a:ahLst/>
              <a:cxnLst/>
              <a:rect l="l" t="t" r="r" b="b"/>
              <a:pathLst>
                <a:path w="191628" h="382" extrusionOk="0">
                  <a:moveTo>
                    <a:pt x="153826" y="0"/>
                  </a:moveTo>
                  <a:lnTo>
                    <a:pt x="134925" y="48"/>
                  </a:lnTo>
                  <a:lnTo>
                    <a:pt x="125498" y="96"/>
                  </a:lnTo>
                  <a:lnTo>
                    <a:pt x="0" y="191"/>
                  </a:lnTo>
                  <a:lnTo>
                    <a:pt x="125498" y="286"/>
                  </a:lnTo>
                  <a:lnTo>
                    <a:pt x="134925" y="334"/>
                  </a:lnTo>
                  <a:lnTo>
                    <a:pt x="153826" y="381"/>
                  </a:lnTo>
                  <a:lnTo>
                    <a:pt x="172726" y="334"/>
                  </a:lnTo>
                  <a:lnTo>
                    <a:pt x="182153" y="286"/>
                  </a:lnTo>
                  <a:lnTo>
                    <a:pt x="191627" y="191"/>
                  </a:lnTo>
                  <a:lnTo>
                    <a:pt x="182201" y="96"/>
                  </a:lnTo>
                  <a:lnTo>
                    <a:pt x="172726" y="48"/>
                  </a:lnTo>
                  <a:lnTo>
                    <a:pt x="15382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21"/>
            <p:cNvSpPr/>
            <p:nvPr/>
          </p:nvSpPr>
          <p:spPr>
            <a:xfrm>
              <a:off x="2161655" y="4051772"/>
              <a:ext cx="4557393" cy="7943"/>
            </a:xfrm>
            <a:custGeom>
              <a:avLst/>
              <a:gdLst/>
              <a:ahLst/>
              <a:cxnLst/>
              <a:rect l="l" t="t" r="r" b="b"/>
              <a:pathLst>
                <a:path w="191628" h="334" extrusionOk="0">
                  <a:moveTo>
                    <a:pt x="134972" y="1"/>
                  </a:moveTo>
                  <a:lnTo>
                    <a:pt x="125498" y="96"/>
                  </a:lnTo>
                  <a:lnTo>
                    <a:pt x="0" y="144"/>
                  </a:lnTo>
                  <a:lnTo>
                    <a:pt x="125498" y="239"/>
                  </a:lnTo>
                  <a:lnTo>
                    <a:pt x="134925" y="286"/>
                  </a:lnTo>
                  <a:lnTo>
                    <a:pt x="153825" y="334"/>
                  </a:lnTo>
                  <a:lnTo>
                    <a:pt x="172726" y="286"/>
                  </a:lnTo>
                  <a:lnTo>
                    <a:pt x="182200" y="239"/>
                  </a:lnTo>
                  <a:lnTo>
                    <a:pt x="191627" y="144"/>
                  </a:lnTo>
                  <a:lnTo>
                    <a:pt x="182200" y="96"/>
                  </a:lnTo>
                  <a:lnTo>
                    <a:pt x="17277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42" name="Google Shape;342;p21"/>
          <p:cNvSpPr txBox="1"/>
          <p:nvPr>
            <p:ph type="title"/>
          </p:nvPr>
        </p:nvSpPr>
        <p:spPr>
          <a:xfrm>
            <a:off x="1662900" y="540000"/>
            <a:ext cx="67611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2pPr>
            <a:lvl3pPr lvl="2"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3pPr>
            <a:lvl4pPr lvl="3"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4pPr>
            <a:lvl5pPr lvl="4"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5pPr>
            <a:lvl6pPr lvl="5"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6pPr>
            <a:lvl7pPr lvl="6"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7pPr>
            <a:lvl8pPr lvl="7"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8pPr>
            <a:lvl9pPr lvl="8" rtl="0">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9pPr>
          </a:lstStyle>
          <a:p/>
        </p:txBody>
      </p:sp>
      <p:sp>
        <p:nvSpPr>
          <p:cNvPr id="343" name="Google Shape;343;p21"/>
          <p:cNvSpPr/>
          <p:nvPr/>
        </p:nvSpPr>
        <p:spPr>
          <a:xfrm flipH="1">
            <a:off x="1617425" y="17444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21"/>
          <p:cNvSpPr/>
          <p:nvPr/>
        </p:nvSpPr>
        <p:spPr>
          <a:xfrm flipH="1">
            <a:off x="8030400" y="12264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21"/>
          <p:cNvSpPr txBox="1"/>
          <p:nvPr>
            <p:ph type="title" idx="2"/>
          </p:nvPr>
        </p:nvSpPr>
        <p:spPr>
          <a:xfrm>
            <a:off x="3052838" y="3236129"/>
            <a:ext cx="18720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346" name="Google Shape;346;p21"/>
          <p:cNvSpPr txBox="1"/>
          <p:nvPr>
            <p:ph type="title" idx="3"/>
          </p:nvPr>
        </p:nvSpPr>
        <p:spPr>
          <a:xfrm>
            <a:off x="5152595" y="3236879"/>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347" name="Google Shape;347;p21"/>
          <p:cNvSpPr txBox="1"/>
          <p:nvPr>
            <p:ph type="title" idx="4"/>
          </p:nvPr>
        </p:nvSpPr>
        <p:spPr>
          <a:xfrm>
            <a:off x="3052837" y="3729550"/>
            <a:ext cx="18702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348" name="Google Shape;348;p21"/>
          <p:cNvSpPr txBox="1"/>
          <p:nvPr>
            <p:ph type="title" idx="5"/>
          </p:nvPr>
        </p:nvSpPr>
        <p:spPr>
          <a:xfrm>
            <a:off x="5152609" y="3729550"/>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349" name="Google Shape;349;p21"/>
          <p:cNvSpPr txBox="1"/>
          <p:nvPr>
            <p:ph type="title" idx="6"/>
          </p:nvPr>
        </p:nvSpPr>
        <p:spPr>
          <a:xfrm>
            <a:off x="3052838" y="1607079"/>
            <a:ext cx="18720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350" name="Google Shape;350;p21"/>
          <p:cNvSpPr txBox="1"/>
          <p:nvPr>
            <p:ph type="title" idx="7"/>
          </p:nvPr>
        </p:nvSpPr>
        <p:spPr>
          <a:xfrm>
            <a:off x="5152595" y="1607829"/>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351" name="Google Shape;351;p21"/>
          <p:cNvSpPr txBox="1"/>
          <p:nvPr>
            <p:ph type="title" idx="8"/>
          </p:nvPr>
        </p:nvSpPr>
        <p:spPr>
          <a:xfrm>
            <a:off x="3052837" y="2100500"/>
            <a:ext cx="18702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352" name="Google Shape;352;p21"/>
          <p:cNvSpPr txBox="1"/>
          <p:nvPr>
            <p:ph type="title" idx="9"/>
          </p:nvPr>
        </p:nvSpPr>
        <p:spPr>
          <a:xfrm>
            <a:off x="5152609" y="2100500"/>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353" name="Google Shape;353;p21"/>
          <p:cNvSpPr/>
          <p:nvPr/>
        </p:nvSpPr>
        <p:spPr>
          <a:xfrm rot="10800000" flipH="1">
            <a:off x="-21600" y="-2531410"/>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4" name="Google Shape;354;p21"/>
          <p:cNvSpPr/>
          <p:nvPr/>
        </p:nvSpPr>
        <p:spPr>
          <a:xfrm>
            <a:off x="-21600" y="1761790"/>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title 3">
  <p:cSld name="CUSTOM_3_2">
    <p:spTree>
      <p:nvGrpSpPr>
        <p:cNvPr id="355" name="Shape 355"/>
        <p:cNvGrpSpPr/>
        <p:nvPr/>
      </p:nvGrpSpPr>
      <p:grpSpPr>
        <a:xfrm>
          <a:off x="0" y="0"/>
          <a:ext cx="0" cy="0"/>
          <a:chOff x="0" y="0"/>
          <a:chExt cx="0" cy="0"/>
        </a:xfrm>
      </p:grpSpPr>
      <p:sp>
        <p:nvSpPr>
          <p:cNvPr id="356" name="Google Shape;356;p22"/>
          <p:cNvSpPr txBox="1"/>
          <p:nvPr>
            <p:ph type="title"/>
          </p:nvPr>
        </p:nvSpPr>
        <p:spPr>
          <a:xfrm flipH="1">
            <a:off x="3339450" y="748900"/>
            <a:ext cx="5083800" cy="1295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7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357" name="Google Shape;357;p22"/>
          <p:cNvSpPr/>
          <p:nvPr/>
        </p:nvSpPr>
        <p:spPr>
          <a:xfrm rot="10800000" flipH="1">
            <a:off x="-21600" y="-2080892"/>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8" name="Google Shape;358;p22"/>
          <p:cNvSpPr/>
          <p:nvPr/>
        </p:nvSpPr>
        <p:spPr>
          <a:xfrm>
            <a:off x="-21600" y="2212308"/>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9" name="Google Shape;359;p22"/>
          <p:cNvSpPr/>
          <p:nvPr/>
        </p:nvSpPr>
        <p:spPr>
          <a:xfrm>
            <a:off x="7748900" y="22555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0" name="Google Shape;360;p22"/>
          <p:cNvSpPr/>
          <p:nvPr/>
        </p:nvSpPr>
        <p:spPr>
          <a:xfrm>
            <a:off x="8030400" y="204520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1" name="Google Shape;361;p22"/>
          <p:cNvSpPr/>
          <p:nvPr/>
        </p:nvSpPr>
        <p:spPr>
          <a:xfrm>
            <a:off x="6326683" y="28962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2" name="Google Shape;362;p22"/>
          <p:cNvSpPr/>
          <p:nvPr/>
        </p:nvSpPr>
        <p:spPr>
          <a:xfrm flipH="1">
            <a:off x="6110283" y="31065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3" name="Google Shape;363;p22"/>
          <p:cNvSpPr/>
          <p:nvPr/>
        </p:nvSpPr>
        <p:spPr>
          <a:xfrm flipH="1">
            <a:off x="5828783" y="28962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4" name="Google Shape;364;p22"/>
          <p:cNvSpPr/>
          <p:nvPr/>
        </p:nvSpPr>
        <p:spPr>
          <a:xfrm rot="10800000">
            <a:off x="3865187" y="1818792"/>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 design 3">
  <p:cSld name="CUSTOM_3_2_2">
    <p:spTree>
      <p:nvGrpSpPr>
        <p:cNvPr id="365" name="Shape 365"/>
        <p:cNvGrpSpPr/>
        <p:nvPr/>
      </p:nvGrpSpPr>
      <p:grpSpPr>
        <a:xfrm>
          <a:off x="0" y="0"/>
          <a:ext cx="0" cy="0"/>
          <a:chOff x="0" y="0"/>
          <a:chExt cx="0" cy="0"/>
        </a:xfrm>
      </p:grpSpPr>
      <p:sp>
        <p:nvSpPr>
          <p:cNvPr id="366" name="Google Shape;366;p23"/>
          <p:cNvSpPr/>
          <p:nvPr/>
        </p:nvSpPr>
        <p:spPr>
          <a:xfrm flipH="1">
            <a:off x="2072053" y="1017600"/>
            <a:ext cx="907824" cy="336619"/>
          </a:xfrm>
          <a:custGeom>
            <a:avLst/>
            <a:gdLst/>
            <a:ahLst/>
            <a:cxnLst/>
            <a:rect l="l" t="t" r="r" b="b"/>
            <a:pathLst>
              <a:path w="42387" h="15717" extrusionOk="0">
                <a:moveTo>
                  <a:pt x="18098" y="0"/>
                </a:moveTo>
                <a:lnTo>
                  <a:pt x="16908" y="357"/>
                </a:lnTo>
                <a:lnTo>
                  <a:pt x="15836" y="834"/>
                </a:lnTo>
                <a:lnTo>
                  <a:pt x="14645" y="1667"/>
                </a:lnTo>
                <a:lnTo>
                  <a:pt x="13574" y="2500"/>
                </a:lnTo>
                <a:lnTo>
                  <a:pt x="12621" y="3572"/>
                </a:lnTo>
                <a:lnTo>
                  <a:pt x="11669" y="4644"/>
                </a:lnTo>
                <a:lnTo>
                  <a:pt x="10716" y="5715"/>
                </a:lnTo>
                <a:lnTo>
                  <a:pt x="9049" y="7977"/>
                </a:lnTo>
                <a:lnTo>
                  <a:pt x="7740" y="10001"/>
                </a:lnTo>
                <a:lnTo>
                  <a:pt x="6549" y="11430"/>
                </a:lnTo>
                <a:lnTo>
                  <a:pt x="6073" y="11787"/>
                </a:lnTo>
                <a:lnTo>
                  <a:pt x="5716" y="11906"/>
                </a:lnTo>
                <a:lnTo>
                  <a:pt x="5001" y="12144"/>
                </a:lnTo>
                <a:lnTo>
                  <a:pt x="4049" y="12502"/>
                </a:lnTo>
                <a:lnTo>
                  <a:pt x="3096" y="13097"/>
                </a:lnTo>
                <a:lnTo>
                  <a:pt x="2144" y="13811"/>
                </a:lnTo>
                <a:lnTo>
                  <a:pt x="596" y="15121"/>
                </a:lnTo>
                <a:lnTo>
                  <a:pt x="1" y="15716"/>
                </a:lnTo>
                <a:lnTo>
                  <a:pt x="42387" y="15716"/>
                </a:lnTo>
                <a:lnTo>
                  <a:pt x="41434" y="14169"/>
                </a:lnTo>
                <a:lnTo>
                  <a:pt x="40482" y="12978"/>
                </a:lnTo>
                <a:lnTo>
                  <a:pt x="39410" y="12025"/>
                </a:lnTo>
                <a:lnTo>
                  <a:pt x="38339" y="11192"/>
                </a:lnTo>
                <a:lnTo>
                  <a:pt x="37267" y="10597"/>
                </a:lnTo>
                <a:lnTo>
                  <a:pt x="36196" y="10120"/>
                </a:lnTo>
                <a:lnTo>
                  <a:pt x="35124" y="9763"/>
                </a:lnTo>
                <a:lnTo>
                  <a:pt x="34172" y="9644"/>
                </a:lnTo>
                <a:lnTo>
                  <a:pt x="33219" y="9525"/>
                </a:lnTo>
                <a:lnTo>
                  <a:pt x="32267" y="9406"/>
                </a:lnTo>
                <a:lnTo>
                  <a:pt x="30838" y="9525"/>
                </a:lnTo>
                <a:lnTo>
                  <a:pt x="29885" y="9763"/>
                </a:lnTo>
                <a:lnTo>
                  <a:pt x="29528" y="9763"/>
                </a:lnTo>
                <a:lnTo>
                  <a:pt x="28814" y="8334"/>
                </a:lnTo>
                <a:lnTo>
                  <a:pt x="27980" y="6787"/>
                </a:lnTo>
                <a:lnTo>
                  <a:pt x="26909" y="5120"/>
                </a:lnTo>
                <a:lnTo>
                  <a:pt x="26194" y="4167"/>
                </a:lnTo>
                <a:lnTo>
                  <a:pt x="25480" y="3334"/>
                </a:lnTo>
                <a:lnTo>
                  <a:pt x="24647" y="2500"/>
                </a:lnTo>
                <a:lnTo>
                  <a:pt x="23694" y="1786"/>
                </a:lnTo>
                <a:lnTo>
                  <a:pt x="22742" y="1072"/>
                </a:lnTo>
                <a:lnTo>
                  <a:pt x="21670" y="595"/>
                </a:lnTo>
                <a:lnTo>
                  <a:pt x="20599" y="119"/>
                </a:lnTo>
                <a:lnTo>
                  <a:pt x="19289"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7" name="Google Shape;367;p23"/>
          <p:cNvSpPr txBox="1"/>
          <p:nvPr>
            <p:ph type="title"/>
          </p:nvPr>
        </p:nvSpPr>
        <p:spPr>
          <a:xfrm>
            <a:off x="2430675" y="539988"/>
            <a:ext cx="5216100" cy="4776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grpSp>
        <p:nvGrpSpPr>
          <p:cNvPr id="368" name="Google Shape;368;p23"/>
          <p:cNvGrpSpPr/>
          <p:nvPr/>
        </p:nvGrpSpPr>
        <p:grpSpPr>
          <a:xfrm flipH="1">
            <a:off x="1466830" y="540003"/>
            <a:ext cx="551837" cy="904175"/>
            <a:chOff x="4034725" y="276800"/>
            <a:chExt cx="1020975" cy="1672850"/>
          </a:xfrm>
        </p:grpSpPr>
        <p:sp>
          <p:nvSpPr>
            <p:cNvPr id="369" name="Google Shape;369;p23"/>
            <p:cNvSpPr/>
            <p:nvPr/>
          </p:nvSpPr>
          <p:spPr>
            <a:xfrm>
              <a:off x="4034725" y="279775"/>
              <a:ext cx="1020975" cy="1268050"/>
            </a:xfrm>
            <a:custGeom>
              <a:avLst/>
              <a:gdLst/>
              <a:ahLst/>
              <a:cxnLst/>
              <a:rect l="l" t="t" r="r" b="b"/>
              <a:pathLst>
                <a:path w="40839" h="50722" extrusionOk="0">
                  <a:moveTo>
                    <a:pt x="18455" y="1"/>
                  </a:moveTo>
                  <a:lnTo>
                    <a:pt x="16669" y="239"/>
                  </a:lnTo>
                  <a:lnTo>
                    <a:pt x="14883" y="715"/>
                  </a:lnTo>
                  <a:lnTo>
                    <a:pt x="13097" y="1192"/>
                  </a:lnTo>
                  <a:lnTo>
                    <a:pt x="11430" y="1906"/>
                  </a:lnTo>
                  <a:lnTo>
                    <a:pt x="9882" y="2739"/>
                  </a:lnTo>
                  <a:lnTo>
                    <a:pt x="8335" y="3811"/>
                  </a:lnTo>
                  <a:lnTo>
                    <a:pt x="6906" y="4882"/>
                  </a:lnTo>
                  <a:lnTo>
                    <a:pt x="5596" y="6192"/>
                  </a:lnTo>
                  <a:lnTo>
                    <a:pt x="4286" y="7502"/>
                  </a:lnTo>
                  <a:lnTo>
                    <a:pt x="3215" y="9050"/>
                  </a:lnTo>
                  <a:lnTo>
                    <a:pt x="2262" y="10597"/>
                  </a:lnTo>
                  <a:lnTo>
                    <a:pt x="1548" y="12383"/>
                  </a:lnTo>
                  <a:lnTo>
                    <a:pt x="834" y="14169"/>
                  </a:lnTo>
                  <a:lnTo>
                    <a:pt x="357" y="16193"/>
                  </a:lnTo>
                  <a:lnTo>
                    <a:pt x="119" y="18217"/>
                  </a:lnTo>
                  <a:lnTo>
                    <a:pt x="0" y="20361"/>
                  </a:lnTo>
                  <a:lnTo>
                    <a:pt x="0" y="21789"/>
                  </a:lnTo>
                  <a:lnTo>
                    <a:pt x="238" y="23099"/>
                  </a:lnTo>
                  <a:lnTo>
                    <a:pt x="476" y="24409"/>
                  </a:lnTo>
                  <a:lnTo>
                    <a:pt x="834" y="25837"/>
                  </a:lnTo>
                  <a:lnTo>
                    <a:pt x="1310" y="27147"/>
                  </a:lnTo>
                  <a:lnTo>
                    <a:pt x="1905" y="28576"/>
                  </a:lnTo>
                  <a:lnTo>
                    <a:pt x="3215" y="31314"/>
                  </a:lnTo>
                  <a:lnTo>
                    <a:pt x="4644" y="33934"/>
                  </a:lnTo>
                  <a:lnTo>
                    <a:pt x="6311" y="36553"/>
                  </a:lnTo>
                  <a:lnTo>
                    <a:pt x="8096" y="38934"/>
                  </a:lnTo>
                  <a:lnTo>
                    <a:pt x="9763" y="41316"/>
                  </a:lnTo>
                  <a:lnTo>
                    <a:pt x="14288" y="47745"/>
                  </a:lnTo>
                  <a:lnTo>
                    <a:pt x="16312" y="50722"/>
                  </a:lnTo>
                  <a:lnTo>
                    <a:pt x="24646" y="50722"/>
                  </a:lnTo>
                  <a:lnTo>
                    <a:pt x="26551" y="47745"/>
                  </a:lnTo>
                  <a:lnTo>
                    <a:pt x="31076" y="41316"/>
                  </a:lnTo>
                  <a:lnTo>
                    <a:pt x="32861" y="38934"/>
                  </a:lnTo>
                  <a:lnTo>
                    <a:pt x="34528" y="36553"/>
                  </a:lnTo>
                  <a:lnTo>
                    <a:pt x="36195" y="33934"/>
                  </a:lnTo>
                  <a:lnTo>
                    <a:pt x="37624" y="31314"/>
                  </a:lnTo>
                  <a:lnTo>
                    <a:pt x="38934" y="28576"/>
                  </a:lnTo>
                  <a:lnTo>
                    <a:pt x="39529" y="27266"/>
                  </a:lnTo>
                  <a:lnTo>
                    <a:pt x="40005" y="25837"/>
                  </a:lnTo>
                  <a:lnTo>
                    <a:pt x="40362" y="24528"/>
                  </a:lnTo>
                  <a:lnTo>
                    <a:pt x="40600" y="23099"/>
                  </a:lnTo>
                  <a:lnTo>
                    <a:pt x="40839" y="21789"/>
                  </a:lnTo>
                  <a:lnTo>
                    <a:pt x="40839" y="20361"/>
                  </a:lnTo>
                  <a:lnTo>
                    <a:pt x="40839" y="18217"/>
                  </a:lnTo>
                  <a:lnTo>
                    <a:pt x="40481" y="16193"/>
                  </a:lnTo>
                  <a:lnTo>
                    <a:pt x="40005" y="14169"/>
                  </a:lnTo>
                  <a:lnTo>
                    <a:pt x="39410" y="12383"/>
                  </a:lnTo>
                  <a:lnTo>
                    <a:pt x="38576" y="10597"/>
                  </a:lnTo>
                  <a:lnTo>
                    <a:pt x="37624" y="9050"/>
                  </a:lnTo>
                  <a:lnTo>
                    <a:pt x="36552" y="7502"/>
                  </a:lnTo>
                  <a:lnTo>
                    <a:pt x="35243" y="6192"/>
                  </a:lnTo>
                  <a:lnTo>
                    <a:pt x="33933" y="4882"/>
                  </a:lnTo>
                  <a:lnTo>
                    <a:pt x="32504" y="3811"/>
                  </a:lnTo>
                  <a:lnTo>
                    <a:pt x="31076" y="2739"/>
                  </a:lnTo>
                  <a:lnTo>
                    <a:pt x="29409" y="1906"/>
                  </a:lnTo>
                  <a:lnTo>
                    <a:pt x="27742" y="1192"/>
                  </a:lnTo>
                  <a:lnTo>
                    <a:pt x="26075" y="715"/>
                  </a:lnTo>
                  <a:lnTo>
                    <a:pt x="24289" y="239"/>
                  </a:lnTo>
                  <a:lnTo>
                    <a:pt x="2250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0" name="Google Shape;370;p23"/>
            <p:cNvSpPr/>
            <p:nvPr/>
          </p:nvSpPr>
          <p:spPr>
            <a:xfrm>
              <a:off x="4442500" y="276800"/>
              <a:ext cx="205425" cy="1271025"/>
            </a:xfrm>
            <a:custGeom>
              <a:avLst/>
              <a:gdLst/>
              <a:ahLst/>
              <a:cxnLst/>
              <a:rect l="l" t="t" r="r" b="b"/>
              <a:pathLst>
                <a:path w="8217" h="50841" extrusionOk="0">
                  <a:moveTo>
                    <a:pt x="4168" y="1"/>
                  </a:moveTo>
                  <a:lnTo>
                    <a:pt x="3811" y="477"/>
                  </a:lnTo>
                  <a:lnTo>
                    <a:pt x="3454" y="953"/>
                  </a:lnTo>
                  <a:lnTo>
                    <a:pt x="2977" y="1787"/>
                  </a:lnTo>
                  <a:lnTo>
                    <a:pt x="2382" y="2858"/>
                  </a:lnTo>
                  <a:lnTo>
                    <a:pt x="1906" y="4406"/>
                  </a:lnTo>
                  <a:lnTo>
                    <a:pt x="1310" y="6311"/>
                  </a:lnTo>
                  <a:lnTo>
                    <a:pt x="834" y="8573"/>
                  </a:lnTo>
                  <a:lnTo>
                    <a:pt x="477" y="11431"/>
                  </a:lnTo>
                  <a:lnTo>
                    <a:pt x="120" y="14765"/>
                  </a:lnTo>
                  <a:lnTo>
                    <a:pt x="1" y="18575"/>
                  </a:lnTo>
                  <a:lnTo>
                    <a:pt x="1" y="23099"/>
                  </a:lnTo>
                  <a:lnTo>
                    <a:pt x="358" y="28219"/>
                  </a:lnTo>
                  <a:lnTo>
                    <a:pt x="834" y="34053"/>
                  </a:lnTo>
                  <a:lnTo>
                    <a:pt x="1549" y="40601"/>
                  </a:lnTo>
                  <a:lnTo>
                    <a:pt x="2739" y="47864"/>
                  </a:lnTo>
                  <a:lnTo>
                    <a:pt x="3215" y="50841"/>
                  </a:lnTo>
                  <a:lnTo>
                    <a:pt x="5120" y="50841"/>
                  </a:lnTo>
                  <a:lnTo>
                    <a:pt x="5597" y="47864"/>
                  </a:lnTo>
                  <a:lnTo>
                    <a:pt x="6668" y="40601"/>
                  </a:lnTo>
                  <a:lnTo>
                    <a:pt x="7502" y="34053"/>
                  </a:lnTo>
                  <a:lnTo>
                    <a:pt x="7978" y="28219"/>
                  </a:lnTo>
                  <a:lnTo>
                    <a:pt x="8216" y="23099"/>
                  </a:lnTo>
                  <a:lnTo>
                    <a:pt x="8216" y="18575"/>
                  </a:lnTo>
                  <a:lnTo>
                    <a:pt x="8097" y="14765"/>
                  </a:lnTo>
                  <a:lnTo>
                    <a:pt x="7859" y="11431"/>
                  </a:lnTo>
                  <a:lnTo>
                    <a:pt x="7383" y="8573"/>
                  </a:lnTo>
                  <a:lnTo>
                    <a:pt x="6906" y="6311"/>
                  </a:lnTo>
                  <a:lnTo>
                    <a:pt x="6430" y="4406"/>
                  </a:lnTo>
                  <a:lnTo>
                    <a:pt x="5835" y="2858"/>
                  </a:lnTo>
                  <a:lnTo>
                    <a:pt x="5359" y="1787"/>
                  </a:lnTo>
                  <a:lnTo>
                    <a:pt x="4882" y="953"/>
                  </a:lnTo>
                  <a:lnTo>
                    <a:pt x="4525" y="477"/>
                  </a:lnTo>
                  <a:lnTo>
                    <a:pt x="416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23"/>
            <p:cNvSpPr/>
            <p:nvPr/>
          </p:nvSpPr>
          <p:spPr>
            <a:xfrm>
              <a:off x="4159725" y="279775"/>
              <a:ext cx="342325" cy="1268050"/>
            </a:xfrm>
            <a:custGeom>
              <a:avLst/>
              <a:gdLst/>
              <a:ahLst/>
              <a:cxnLst/>
              <a:rect l="l" t="t" r="r" b="b"/>
              <a:pathLst>
                <a:path w="13693" h="50722" extrusionOk="0">
                  <a:moveTo>
                    <a:pt x="13455" y="1"/>
                  </a:moveTo>
                  <a:lnTo>
                    <a:pt x="12502" y="596"/>
                  </a:lnTo>
                  <a:lnTo>
                    <a:pt x="10836" y="1549"/>
                  </a:lnTo>
                  <a:lnTo>
                    <a:pt x="8811" y="3097"/>
                  </a:lnTo>
                  <a:lnTo>
                    <a:pt x="7740" y="4049"/>
                  </a:lnTo>
                  <a:lnTo>
                    <a:pt x="6668" y="5121"/>
                  </a:lnTo>
                  <a:lnTo>
                    <a:pt x="5478" y="6430"/>
                  </a:lnTo>
                  <a:lnTo>
                    <a:pt x="4406" y="7740"/>
                  </a:lnTo>
                  <a:lnTo>
                    <a:pt x="3454" y="9288"/>
                  </a:lnTo>
                  <a:lnTo>
                    <a:pt x="2501" y="10955"/>
                  </a:lnTo>
                  <a:lnTo>
                    <a:pt x="1668" y="12741"/>
                  </a:lnTo>
                  <a:lnTo>
                    <a:pt x="953" y="14765"/>
                  </a:lnTo>
                  <a:lnTo>
                    <a:pt x="358" y="16789"/>
                  </a:lnTo>
                  <a:lnTo>
                    <a:pt x="120" y="19051"/>
                  </a:lnTo>
                  <a:lnTo>
                    <a:pt x="1" y="20837"/>
                  </a:lnTo>
                  <a:lnTo>
                    <a:pt x="1" y="22385"/>
                  </a:lnTo>
                  <a:lnTo>
                    <a:pt x="120" y="24052"/>
                  </a:lnTo>
                  <a:lnTo>
                    <a:pt x="358" y="25718"/>
                  </a:lnTo>
                  <a:lnTo>
                    <a:pt x="715" y="27266"/>
                  </a:lnTo>
                  <a:lnTo>
                    <a:pt x="1072" y="28814"/>
                  </a:lnTo>
                  <a:lnTo>
                    <a:pt x="1549" y="30362"/>
                  </a:lnTo>
                  <a:lnTo>
                    <a:pt x="2144" y="31910"/>
                  </a:lnTo>
                  <a:lnTo>
                    <a:pt x="3454" y="34767"/>
                  </a:lnTo>
                  <a:lnTo>
                    <a:pt x="4882" y="37506"/>
                  </a:lnTo>
                  <a:lnTo>
                    <a:pt x="6311" y="40244"/>
                  </a:lnTo>
                  <a:lnTo>
                    <a:pt x="7740" y="42744"/>
                  </a:lnTo>
                  <a:lnTo>
                    <a:pt x="10716" y="47745"/>
                  </a:lnTo>
                  <a:lnTo>
                    <a:pt x="12502" y="50722"/>
                  </a:lnTo>
                  <a:lnTo>
                    <a:pt x="13693" y="50722"/>
                  </a:lnTo>
                  <a:lnTo>
                    <a:pt x="12383" y="47745"/>
                  </a:lnTo>
                  <a:lnTo>
                    <a:pt x="11431" y="45483"/>
                  </a:lnTo>
                  <a:lnTo>
                    <a:pt x="10359" y="42625"/>
                  </a:lnTo>
                  <a:lnTo>
                    <a:pt x="9169" y="39411"/>
                  </a:lnTo>
                  <a:lnTo>
                    <a:pt x="8097" y="35839"/>
                  </a:lnTo>
                  <a:lnTo>
                    <a:pt x="7145" y="32029"/>
                  </a:lnTo>
                  <a:lnTo>
                    <a:pt x="6311" y="28100"/>
                  </a:lnTo>
                  <a:lnTo>
                    <a:pt x="6073" y="26195"/>
                  </a:lnTo>
                  <a:lnTo>
                    <a:pt x="5835" y="24171"/>
                  </a:lnTo>
                  <a:lnTo>
                    <a:pt x="5597" y="22266"/>
                  </a:lnTo>
                  <a:lnTo>
                    <a:pt x="5597" y="20361"/>
                  </a:lnTo>
                  <a:lnTo>
                    <a:pt x="5716" y="18098"/>
                  </a:lnTo>
                  <a:lnTo>
                    <a:pt x="5954" y="15836"/>
                  </a:lnTo>
                  <a:lnTo>
                    <a:pt x="6311" y="13812"/>
                  </a:lnTo>
                  <a:lnTo>
                    <a:pt x="6668" y="11907"/>
                  </a:lnTo>
                  <a:lnTo>
                    <a:pt x="7264" y="10240"/>
                  </a:lnTo>
                  <a:lnTo>
                    <a:pt x="7859" y="8573"/>
                  </a:lnTo>
                  <a:lnTo>
                    <a:pt x="8573" y="7145"/>
                  </a:lnTo>
                  <a:lnTo>
                    <a:pt x="9288" y="5716"/>
                  </a:lnTo>
                  <a:lnTo>
                    <a:pt x="10597" y="3454"/>
                  </a:lnTo>
                  <a:lnTo>
                    <a:pt x="11907" y="1787"/>
                  </a:lnTo>
                  <a:lnTo>
                    <a:pt x="12979" y="596"/>
                  </a:lnTo>
                  <a:lnTo>
                    <a:pt x="135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2" name="Google Shape;372;p23"/>
            <p:cNvSpPr/>
            <p:nvPr/>
          </p:nvSpPr>
          <p:spPr>
            <a:xfrm>
              <a:off x="4591325" y="276800"/>
              <a:ext cx="339350" cy="1271025"/>
            </a:xfrm>
            <a:custGeom>
              <a:avLst/>
              <a:gdLst/>
              <a:ahLst/>
              <a:cxnLst/>
              <a:rect l="l" t="t" r="r" b="b"/>
              <a:pathLst>
                <a:path w="13574" h="50841" extrusionOk="0">
                  <a:moveTo>
                    <a:pt x="1" y="1"/>
                  </a:moveTo>
                  <a:lnTo>
                    <a:pt x="1" y="120"/>
                  </a:lnTo>
                  <a:lnTo>
                    <a:pt x="596" y="715"/>
                  </a:lnTo>
                  <a:lnTo>
                    <a:pt x="1668" y="1906"/>
                  </a:lnTo>
                  <a:lnTo>
                    <a:pt x="2977" y="3573"/>
                  </a:lnTo>
                  <a:lnTo>
                    <a:pt x="4406" y="5835"/>
                  </a:lnTo>
                  <a:lnTo>
                    <a:pt x="5002" y="7145"/>
                  </a:lnTo>
                  <a:lnTo>
                    <a:pt x="5716" y="8692"/>
                  </a:lnTo>
                  <a:lnTo>
                    <a:pt x="6311" y="10240"/>
                  </a:lnTo>
                  <a:lnTo>
                    <a:pt x="6907" y="12026"/>
                  </a:lnTo>
                  <a:lnTo>
                    <a:pt x="7383" y="13931"/>
                  </a:lnTo>
                  <a:lnTo>
                    <a:pt x="7740" y="15955"/>
                  </a:lnTo>
                  <a:lnTo>
                    <a:pt x="7859" y="18098"/>
                  </a:lnTo>
                  <a:lnTo>
                    <a:pt x="7978" y="20480"/>
                  </a:lnTo>
                  <a:lnTo>
                    <a:pt x="7978" y="22385"/>
                  </a:lnTo>
                  <a:lnTo>
                    <a:pt x="7859" y="24290"/>
                  </a:lnTo>
                  <a:lnTo>
                    <a:pt x="7621" y="26314"/>
                  </a:lnTo>
                  <a:lnTo>
                    <a:pt x="7264" y="28219"/>
                  </a:lnTo>
                  <a:lnTo>
                    <a:pt x="6430" y="32148"/>
                  </a:lnTo>
                  <a:lnTo>
                    <a:pt x="5478" y="35958"/>
                  </a:lnTo>
                  <a:lnTo>
                    <a:pt x="4406" y="39530"/>
                  </a:lnTo>
                  <a:lnTo>
                    <a:pt x="3216" y="42744"/>
                  </a:lnTo>
                  <a:lnTo>
                    <a:pt x="2144" y="45602"/>
                  </a:lnTo>
                  <a:lnTo>
                    <a:pt x="1192" y="47864"/>
                  </a:lnTo>
                  <a:lnTo>
                    <a:pt x="1" y="50841"/>
                  </a:lnTo>
                  <a:lnTo>
                    <a:pt x="1072" y="50841"/>
                  </a:lnTo>
                  <a:lnTo>
                    <a:pt x="2858" y="47864"/>
                  </a:lnTo>
                  <a:lnTo>
                    <a:pt x="5835" y="42863"/>
                  </a:lnTo>
                  <a:lnTo>
                    <a:pt x="7264" y="40363"/>
                  </a:lnTo>
                  <a:lnTo>
                    <a:pt x="8812" y="37625"/>
                  </a:lnTo>
                  <a:lnTo>
                    <a:pt x="10121" y="34886"/>
                  </a:lnTo>
                  <a:lnTo>
                    <a:pt x="11431" y="32029"/>
                  </a:lnTo>
                  <a:lnTo>
                    <a:pt x="12026" y="30481"/>
                  </a:lnTo>
                  <a:lnTo>
                    <a:pt x="12502" y="28933"/>
                  </a:lnTo>
                  <a:lnTo>
                    <a:pt x="12860" y="27385"/>
                  </a:lnTo>
                  <a:lnTo>
                    <a:pt x="13217" y="25837"/>
                  </a:lnTo>
                  <a:lnTo>
                    <a:pt x="13455" y="24171"/>
                  </a:lnTo>
                  <a:lnTo>
                    <a:pt x="13574" y="22504"/>
                  </a:lnTo>
                  <a:lnTo>
                    <a:pt x="13574" y="20956"/>
                  </a:lnTo>
                  <a:lnTo>
                    <a:pt x="13574" y="19170"/>
                  </a:lnTo>
                  <a:lnTo>
                    <a:pt x="13217" y="16908"/>
                  </a:lnTo>
                  <a:lnTo>
                    <a:pt x="12621" y="14884"/>
                  </a:lnTo>
                  <a:lnTo>
                    <a:pt x="12026" y="12860"/>
                  </a:lnTo>
                  <a:lnTo>
                    <a:pt x="11193" y="11074"/>
                  </a:lnTo>
                  <a:lnTo>
                    <a:pt x="10240" y="9407"/>
                  </a:lnTo>
                  <a:lnTo>
                    <a:pt x="9169" y="7859"/>
                  </a:lnTo>
                  <a:lnTo>
                    <a:pt x="8097" y="6549"/>
                  </a:lnTo>
                  <a:lnTo>
                    <a:pt x="6907" y="5240"/>
                  </a:lnTo>
                  <a:lnTo>
                    <a:pt x="5835" y="4168"/>
                  </a:lnTo>
                  <a:lnTo>
                    <a:pt x="4763" y="3216"/>
                  </a:lnTo>
                  <a:lnTo>
                    <a:pt x="2739" y="1668"/>
                  </a:lnTo>
                  <a:lnTo>
                    <a:pt x="1072" y="715"/>
                  </a:lnTo>
                  <a:lnTo>
                    <a:pt x="120" y="120"/>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3" name="Google Shape;373;p23"/>
            <p:cNvSpPr/>
            <p:nvPr/>
          </p:nvSpPr>
          <p:spPr>
            <a:xfrm>
              <a:off x="4391900" y="1473375"/>
              <a:ext cx="306625" cy="74450"/>
            </a:xfrm>
            <a:custGeom>
              <a:avLst/>
              <a:gdLst/>
              <a:ahLst/>
              <a:cxnLst/>
              <a:rect l="l" t="t" r="r" b="b"/>
              <a:pathLst>
                <a:path w="12265" h="2978" extrusionOk="0">
                  <a:moveTo>
                    <a:pt x="1" y="1"/>
                  </a:moveTo>
                  <a:lnTo>
                    <a:pt x="2025" y="2978"/>
                  </a:lnTo>
                  <a:lnTo>
                    <a:pt x="10359" y="2978"/>
                  </a:lnTo>
                  <a:lnTo>
                    <a:pt x="1226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4" name="Google Shape;374;p23"/>
            <p:cNvSpPr/>
            <p:nvPr/>
          </p:nvSpPr>
          <p:spPr>
            <a:xfrm>
              <a:off x="4222250" y="1056675"/>
              <a:ext cx="223250" cy="696525"/>
            </a:xfrm>
            <a:custGeom>
              <a:avLst/>
              <a:gdLst/>
              <a:ahLst/>
              <a:cxnLst/>
              <a:rect l="l" t="t" r="r" b="b"/>
              <a:pathLst>
                <a:path w="8930" h="27861" extrusionOk="0">
                  <a:moveTo>
                    <a:pt x="476" y="0"/>
                  </a:moveTo>
                  <a:lnTo>
                    <a:pt x="0" y="119"/>
                  </a:lnTo>
                  <a:lnTo>
                    <a:pt x="8454" y="27861"/>
                  </a:lnTo>
                  <a:lnTo>
                    <a:pt x="8930" y="27742"/>
                  </a:lnTo>
                  <a:lnTo>
                    <a:pt x="47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5" name="Google Shape;375;p23"/>
            <p:cNvSpPr/>
            <p:nvPr/>
          </p:nvSpPr>
          <p:spPr>
            <a:xfrm>
              <a:off x="4433575" y="1056675"/>
              <a:ext cx="59550" cy="696525"/>
            </a:xfrm>
            <a:custGeom>
              <a:avLst/>
              <a:gdLst/>
              <a:ahLst/>
              <a:cxnLst/>
              <a:rect l="l" t="t" r="r" b="b"/>
              <a:pathLst>
                <a:path w="2382" h="27861" extrusionOk="0">
                  <a:moveTo>
                    <a:pt x="477" y="0"/>
                  </a:moveTo>
                  <a:lnTo>
                    <a:pt x="1" y="119"/>
                  </a:lnTo>
                  <a:lnTo>
                    <a:pt x="1906" y="27861"/>
                  </a:lnTo>
                  <a:lnTo>
                    <a:pt x="2382" y="27742"/>
                  </a:lnTo>
                  <a:lnTo>
                    <a:pt x="47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6" name="Google Shape;376;p23"/>
            <p:cNvSpPr/>
            <p:nvPr/>
          </p:nvSpPr>
          <p:spPr>
            <a:xfrm>
              <a:off x="4644925" y="1056675"/>
              <a:ext cx="223250" cy="696525"/>
            </a:xfrm>
            <a:custGeom>
              <a:avLst/>
              <a:gdLst/>
              <a:ahLst/>
              <a:cxnLst/>
              <a:rect l="l" t="t" r="r" b="b"/>
              <a:pathLst>
                <a:path w="8930" h="27861" extrusionOk="0">
                  <a:moveTo>
                    <a:pt x="8453" y="0"/>
                  </a:moveTo>
                  <a:lnTo>
                    <a:pt x="0" y="27742"/>
                  </a:lnTo>
                  <a:lnTo>
                    <a:pt x="476" y="27861"/>
                  </a:lnTo>
                  <a:lnTo>
                    <a:pt x="8930" y="119"/>
                  </a:lnTo>
                  <a:lnTo>
                    <a:pt x="845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23"/>
            <p:cNvSpPr/>
            <p:nvPr/>
          </p:nvSpPr>
          <p:spPr>
            <a:xfrm>
              <a:off x="4600275" y="1056675"/>
              <a:ext cx="56575" cy="696525"/>
            </a:xfrm>
            <a:custGeom>
              <a:avLst/>
              <a:gdLst/>
              <a:ahLst/>
              <a:cxnLst/>
              <a:rect l="l" t="t" r="r" b="b"/>
              <a:pathLst>
                <a:path w="2263" h="27861" extrusionOk="0">
                  <a:moveTo>
                    <a:pt x="1786" y="0"/>
                  </a:moveTo>
                  <a:lnTo>
                    <a:pt x="0" y="27742"/>
                  </a:lnTo>
                  <a:lnTo>
                    <a:pt x="476" y="27861"/>
                  </a:lnTo>
                  <a:lnTo>
                    <a:pt x="2262" y="119"/>
                  </a:lnTo>
                  <a:lnTo>
                    <a:pt x="178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8" name="Google Shape;378;p23"/>
            <p:cNvSpPr/>
            <p:nvPr/>
          </p:nvSpPr>
          <p:spPr>
            <a:xfrm>
              <a:off x="4097225" y="1053700"/>
              <a:ext cx="895975" cy="23825"/>
            </a:xfrm>
            <a:custGeom>
              <a:avLst/>
              <a:gdLst/>
              <a:ahLst/>
              <a:cxnLst/>
              <a:rect l="l" t="t" r="r" b="b"/>
              <a:pathLst>
                <a:path w="35839" h="953" extrusionOk="0">
                  <a:moveTo>
                    <a:pt x="1" y="0"/>
                  </a:moveTo>
                  <a:lnTo>
                    <a:pt x="1" y="953"/>
                  </a:lnTo>
                  <a:lnTo>
                    <a:pt x="35838" y="953"/>
                  </a:lnTo>
                  <a:lnTo>
                    <a:pt x="35838"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9" name="Google Shape;379;p23"/>
            <p:cNvSpPr/>
            <p:nvPr/>
          </p:nvSpPr>
          <p:spPr>
            <a:xfrm>
              <a:off x="4427625" y="1753175"/>
              <a:ext cx="235175" cy="196475"/>
            </a:xfrm>
            <a:custGeom>
              <a:avLst/>
              <a:gdLst/>
              <a:ahLst/>
              <a:cxnLst/>
              <a:rect l="l" t="t" r="r" b="b"/>
              <a:pathLst>
                <a:path w="9407" h="7859" extrusionOk="0">
                  <a:moveTo>
                    <a:pt x="0" y="1"/>
                  </a:moveTo>
                  <a:lnTo>
                    <a:pt x="239" y="2501"/>
                  </a:lnTo>
                  <a:lnTo>
                    <a:pt x="715" y="7859"/>
                  </a:lnTo>
                  <a:lnTo>
                    <a:pt x="8692" y="7859"/>
                  </a:lnTo>
                  <a:lnTo>
                    <a:pt x="9168" y="2501"/>
                  </a:lnTo>
                  <a:lnTo>
                    <a:pt x="9406"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23"/>
            <p:cNvSpPr/>
            <p:nvPr/>
          </p:nvSpPr>
          <p:spPr>
            <a:xfrm>
              <a:off x="4427625" y="1753175"/>
              <a:ext cx="235175" cy="62550"/>
            </a:xfrm>
            <a:custGeom>
              <a:avLst/>
              <a:gdLst/>
              <a:ahLst/>
              <a:cxnLst/>
              <a:rect l="l" t="t" r="r" b="b"/>
              <a:pathLst>
                <a:path w="9407" h="2502" extrusionOk="0">
                  <a:moveTo>
                    <a:pt x="0" y="1"/>
                  </a:moveTo>
                  <a:lnTo>
                    <a:pt x="239" y="2501"/>
                  </a:lnTo>
                  <a:lnTo>
                    <a:pt x="9168" y="2501"/>
                  </a:lnTo>
                  <a:lnTo>
                    <a:pt x="940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1" name="Google Shape;381;p23"/>
            <p:cNvSpPr/>
            <p:nvPr/>
          </p:nvSpPr>
          <p:spPr>
            <a:xfrm>
              <a:off x="4415725" y="1738300"/>
              <a:ext cx="258975" cy="32775"/>
            </a:xfrm>
            <a:custGeom>
              <a:avLst/>
              <a:gdLst/>
              <a:ahLst/>
              <a:cxnLst/>
              <a:rect l="l" t="t" r="r" b="b"/>
              <a:pathLst>
                <a:path w="10359" h="1311" extrusionOk="0">
                  <a:moveTo>
                    <a:pt x="0" y="1"/>
                  </a:moveTo>
                  <a:lnTo>
                    <a:pt x="0" y="1310"/>
                  </a:lnTo>
                  <a:lnTo>
                    <a:pt x="10359" y="1310"/>
                  </a:lnTo>
                  <a:lnTo>
                    <a:pt x="1035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82" name="Google Shape;382;p23"/>
          <p:cNvSpPr/>
          <p:nvPr/>
        </p:nvSpPr>
        <p:spPr>
          <a:xfrm flipH="1">
            <a:off x="1709735" y="1519425"/>
            <a:ext cx="551298" cy="178818"/>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3" name="Google Shape;383;p23"/>
          <p:cNvSpPr/>
          <p:nvPr/>
        </p:nvSpPr>
        <p:spPr>
          <a:xfrm flipH="1">
            <a:off x="7351091" y="686675"/>
            <a:ext cx="1072909" cy="350272"/>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4" name="Google Shape;384;p23"/>
          <p:cNvSpPr/>
          <p:nvPr/>
        </p:nvSpPr>
        <p:spPr>
          <a:xfrm>
            <a:off x="5982363" y="2016425"/>
            <a:ext cx="984925" cy="387250"/>
          </a:xfrm>
          <a:custGeom>
            <a:avLst/>
            <a:gdLst/>
            <a:ahLst/>
            <a:cxnLst/>
            <a:rect l="l" t="t" r="r" b="b"/>
            <a:pathLst>
              <a:path w="39397" h="15490" extrusionOk="0">
                <a:moveTo>
                  <a:pt x="22897" y="1"/>
                </a:moveTo>
                <a:lnTo>
                  <a:pt x="21775" y="225"/>
                </a:lnTo>
                <a:lnTo>
                  <a:pt x="20765" y="674"/>
                </a:lnTo>
                <a:lnTo>
                  <a:pt x="19867" y="1123"/>
                </a:lnTo>
                <a:lnTo>
                  <a:pt x="18969" y="1684"/>
                </a:lnTo>
                <a:lnTo>
                  <a:pt x="18296" y="2358"/>
                </a:lnTo>
                <a:lnTo>
                  <a:pt x="17622" y="3031"/>
                </a:lnTo>
                <a:lnTo>
                  <a:pt x="17061" y="3817"/>
                </a:lnTo>
                <a:lnTo>
                  <a:pt x="16051" y="5164"/>
                </a:lnTo>
                <a:lnTo>
                  <a:pt x="15377" y="6398"/>
                </a:lnTo>
                <a:lnTo>
                  <a:pt x="14928" y="7633"/>
                </a:lnTo>
                <a:lnTo>
                  <a:pt x="14367" y="7184"/>
                </a:lnTo>
                <a:lnTo>
                  <a:pt x="13806" y="6623"/>
                </a:lnTo>
                <a:lnTo>
                  <a:pt x="13020" y="6062"/>
                </a:lnTo>
                <a:lnTo>
                  <a:pt x="12122" y="5613"/>
                </a:lnTo>
                <a:lnTo>
                  <a:pt x="11112" y="5388"/>
                </a:lnTo>
                <a:lnTo>
                  <a:pt x="10102" y="5388"/>
                </a:lnTo>
                <a:lnTo>
                  <a:pt x="9541" y="5500"/>
                </a:lnTo>
                <a:lnTo>
                  <a:pt x="8980" y="5725"/>
                </a:lnTo>
                <a:lnTo>
                  <a:pt x="8419" y="6062"/>
                </a:lnTo>
                <a:lnTo>
                  <a:pt x="7970" y="6511"/>
                </a:lnTo>
                <a:lnTo>
                  <a:pt x="7072" y="7408"/>
                </a:lnTo>
                <a:lnTo>
                  <a:pt x="6286" y="8419"/>
                </a:lnTo>
                <a:lnTo>
                  <a:pt x="5613" y="9429"/>
                </a:lnTo>
                <a:lnTo>
                  <a:pt x="4715" y="11225"/>
                </a:lnTo>
                <a:lnTo>
                  <a:pt x="4490" y="11898"/>
                </a:lnTo>
                <a:lnTo>
                  <a:pt x="3929" y="12235"/>
                </a:lnTo>
                <a:lnTo>
                  <a:pt x="2694" y="13020"/>
                </a:lnTo>
                <a:lnTo>
                  <a:pt x="1235" y="14143"/>
                </a:lnTo>
                <a:lnTo>
                  <a:pt x="562" y="14816"/>
                </a:lnTo>
                <a:lnTo>
                  <a:pt x="1" y="15490"/>
                </a:lnTo>
                <a:lnTo>
                  <a:pt x="39396" y="15377"/>
                </a:lnTo>
                <a:lnTo>
                  <a:pt x="39060" y="15041"/>
                </a:lnTo>
                <a:lnTo>
                  <a:pt x="38162" y="14031"/>
                </a:lnTo>
                <a:lnTo>
                  <a:pt x="37488" y="13582"/>
                </a:lnTo>
                <a:lnTo>
                  <a:pt x="36815" y="13133"/>
                </a:lnTo>
                <a:lnTo>
                  <a:pt x="36029" y="12796"/>
                </a:lnTo>
                <a:lnTo>
                  <a:pt x="35244" y="12571"/>
                </a:lnTo>
                <a:lnTo>
                  <a:pt x="34458" y="10551"/>
                </a:lnTo>
                <a:lnTo>
                  <a:pt x="33560" y="8531"/>
                </a:lnTo>
                <a:lnTo>
                  <a:pt x="32325" y="6286"/>
                </a:lnTo>
                <a:lnTo>
                  <a:pt x="31540" y="5164"/>
                </a:lnTo>
                <a:lnTo>
                  <a:pt x="30642" y="3929"/>
                </a:lnTo>
                <a:lnTo>
                  <a:pt x="29744" y="2919"/>
                </a:lnTo>
                <a:lnTo>
                  <a:pt x="28734" y="1909"/>
                </a:lnTo>
                <a:lnTo>
                  <a:pt x="27724" y="1123"/>
                </a:lnTo>
                <a:lnTo>
                  <a:pt x="26489" y="562"/>
                </a:lnTo>
                <a:lnTo>
                  <a:pt x="25254" y="113"/>
                </a:lnTo>
                <a:lnTo>
                  <a:pt x="2469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5" name="Google Shape;385;p23"/>
          <p:cNvSpPr/>
          <p:nvPr/>
        </p:nvSpPr>
        <p:spPr>
          <a:xfrm>
            <a:off x="7060900" y="2627213"/>
            <a:ext cx="847425" cy="311500"/>
          </a:xfrm>
          <a:custGeom>
            <a:avLst/>
            <a:gdLst/>
            <a:ahLst/>
            <a:cxnLst/>
            <a:rect l="l" t="t" r="r" b="b"/>
            <a:pathLst>
              <a:path w="33897" h="12460" extrusionOk="0">
                <a:moveTo>
                  <a:pt x="14479" y="1"/>
                </a:moveTo>
                <a:lnTo>
                  <a:pt x="13581" y="225"/>
                </a:lnTo>
                <a:lnTo>
                  <a:pt x="12683" y="674"/>
                </a:lnTo>
                <a:lnTo>
                  <a:pt x="11786" y="1348"/>
                </a:lnTo>
                <a:lnTo>
                  <a:pt x="10888" y="2021"/>
                </a:lnTo>
                <a:lnTo>
                  <a:pt x="10102" y="2807"/>
                </a:lnTo>
                <a:lnTo>
                  <a:pt x="8643" y="4602"/>
                </a:lnTo>
                <a:lnTo>
                  <a:pt x="7296" y="6398"/>
                </a:lnTo>
                <a:lnTo>
                  <a:pt x="6174" y="7970"/>
                </a:lnTo>
                <a:lnTo>
                  <a:pt x="5276" y="9092"/>
                </a:lnTo>
                <a:lnTo>
                  <a:pt x="4939" y="9429"/>
                </a:lnTo>
                <a:lnTo>
                  <a:pt x="4715" y="9541"/>
                </a:lnTo>
                <a:lnTo>
                  <a:pt x="4041" y="9653"/>
                </a:lnTo>
                <a:lnTo>
                  <a:pt x="3368" y="9990"/>
                </a:lnTo>
                <a:lnTo>
                  <a:pt x="2582" y="10439"/>
                </a:lnTo>
                <a:lnTo>
                  <a:pt x="1796" y="11000"/>
                </a:lnTo>
                <a:lnTo>
                  <a:pt x="562" y="12010"/>
                </a:lnTo>
                <a:lnTo>
                  <a:pt x="1" y="12459"/>
                </a:lnTo>
                <a:lnTo>
                  <a:pt x="33897" y="12459"/>
                </a:lnTo>
                <a:lnTo>
                  <a:pt x="33111" y="11337"/>
                </a:lnTo>
                <a:lnTo>
                  <a:pt x="32325" y="10327"/>
                </a:lnTo>
                <a:lnTo>
                  <a:pt x="31540" y="9541"/>
                </a:lnTo>
                <a:lnTo>
                  <a:pt x="30642" y="8868"/>
                </a:lnTo>
                <a:lnTo>
                  <a:pt x="29744" y="8419"/>
                </a:lnTo>
                <a:lnTo>
                  <a:pt x="28958" y="8082"/>
                </a:lnTo>
                <a:lnTo>
                  <a:pt x="28060" y="7745"/>
                </a:lnTo>
                <a:lnTo>
                  <a:pt x="27274" y="7633"/>
                </a:lnTo>
                <a:lnTo>
                  <a:pt x="25815" y="7521"/>
                </a:lnTo>
                <a:lnTo>
                  <a:pt x="24693" y="7633"/>
                </a:lnTo>
                <a:lnTo>
                  <a:pt x="23907" y="7745"/>
                </a:lnTo>
                <a:lnTo>
                  <a:pt x="23571" y="7857"/>
                </a:lnTo>
                <a:lnTo>
                  <a:pt x="23122" y="6623"/>
                </a:lnTo>
                <a:lnTo>
                  <a:pt x="22448" y="5500"/>
                </a:lnTo>
                <a:lnTo>
                  <a:pt x="21550" y="4041"/>
                </a:lnTo>
                <a:lnTo>
                  <a:pt x="20428" y="2694"/>
                </a:lnTo>
                <a:lnTo>
                  <a:pt x="19754" y="2021"/>
                </a:lnTo>
                <a:lnTo>
                  <a:pt x="18969" y="1348"/>
                </a:lnTo>
                <a:lnTo>
                  <a:pt x="18183" y="899"/>
                </a:lnTo>
                <a:lnTo>
                  <a:pt x="17397" y="450"/>
                </a:lnTo>
                <a:lnTo>
                  <a:pt x="16500" y="113"/>
                </a:lnTo>
                <a:lnTo>
                  <a:pt x="154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6" name="Google Shape;386;p23"/>
          <p:cNvSpPr/>
          <p:nvPr/>
        </p:nvSpPr>
        <p:spPr>
          <a:xfrm flipH="1">
            <a:off x="4013700" y="2524288"/>
            <a:ext cx="847425" cy="311500"/>
          </a:xfrm>
          <a:custGeom>
            <a:avLst/>
            <a:gdLst/>
            <a:ahLst/>
            <a:cxnLst/>
            <a:rect l="l" t="t" r="r" b="b"/>
            <a:pathLst>
              <a:path w="33897" h="12460" extrusionOk="0">
                <a:moveTo>
                  <a:pt x="14479" y="1"/>
                </a:moveTo>
                <a:lnTo>
                  <a:pt x="13581" y="225"/>
                </a:lnTo>
                <a:lnTo>
                  <a:pt x="12683" y="674"/>
                </a:lnTo>
                <a:lnTo>
                  <a:pt x="11786" y="1348"/>
                </a:lnTo>
                <a:lnTo>
                  <a:pt x="10888" y="2021"/>
                </a:lnTo>
                <a:lnTo>
                  <a:pt x="10102" y="2807"/>
                </a:lnTo>
                <a:lnTo>
                  <a:pt x="8643" y="4602"/>
                </a:lnTo>
                <a:lnTo>
                  <a:pt x="7296" y="6398"/>
                </a:lnTo>
                <a:lnTo>
                  <a:pt x="6174" y="7970"/>
                </a:lnTo>
                <a:lnTo>
                  <a:pt x="5276" y="9092"/>
                </a:lnTo>
                <a:lnTo>
                  <a:pt x="4939" y="9429"/>
                </a:lnTo>
                <a:lnTo>
                  <a:pt x="4715" y="9541"/>
                </a:lnTo>
                <a:lnTo>
                  <a:pt x="4041" y="9653"/>
                </a:lnTo>
                <a:lnTo>
                  <a:pt x="3368" y="9990"/>
                </a:lnTo>
                <a:lnTo>
                  <a:pt x="2582" y="10439"/>
                </a:lnTo>
                <a:lnTo>
                  <a:pt x="1796" y="11000"/>
                </a:lnTo>
                <a:lnTo>
                  <a:pt x="562" y="12010"/>
                </a:lnTo>
                <a:lnTo>
                  <a:pt x="1" y="12459"/>
                </a:lnTo>
                <a:lnTo>
                  <a:pt x="33897" y="12459"/>
                </a:lnTo>
                <a:lnTo>
                  <a:pt x="33111" y="11337"/>
                </a:lnTo>
                <a:lnTo>
                  <a:pt x="32325" y="10327"/>
                </a:lnTo>
                <a:lnTo>
                  <a:pt x="31540" y="9541"/>
                </a:lnTo>
                <a:lnTo>
                  <a:pt x="30642" y="8868"/>
                </a:lnTo>
                <a:lnTo>
                  <a:pt x="29744" y="8419"/>
                </a:lnTo>
                <a:lnTo>
                  <a:pt x="28958" y="8082"/>
                </a:lnTo>
                <a:lnTo>
                  <a:pt x="28060" y="7745"/>
                </a:lnTo>
                <a:lnTo>
                  <a:pt x="27274" y="7633"/>
                </a:lnTo>
                <a:lnTo>
                  <a:pt x="25815" y="7521"/>
                </a:lnTo>
                <a:lnTo>
                  <a:pt x="24693" y="7633"/>
                </a:lnTo>
                <a:lnTo>
                  <a:pt x="23907" y="7745"/>
                </a:lnTo>
                <a:lnTo>
                  <a:pt x="23571" y="7857"/>
                </a:lnTo>
                <a:lnTo>
                  <a:pt x="23122" y="6623"/>
                </a:lnTo>
                <a:lnTo>
                  <a:pt x="22448" y="5500"/>
                </a:lnTo>
                <a:lnTo>
                  <a:pt x="21550" y="4041"/>
                </a:lnTo>
                <a:lnTo>
                  <a:pt x="20428" y="2694"/>
                </a:lnTo>
                <a:lnTo>
                  <a:pt x="19754" y="2021"/>
                </a:lnTo>
                <a:lnTo>
                  <a:pt x="18969" y="1348"/>
                </a:lnTo>
                <a:lnTo>
                  <a:pt x="18183" y="899"/>
                </a:lnTo>
                <a:lnTo>
                  <a:pt x="17397" y="450"/>
                </a:lnTo>
                <a:lnTo>
                  <a:pt x="16500" y="113"/>
                </a:lnTo>
                <a:lnTo>
                  <a:pt x="154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7" name="Google Shape;387;p23"/>
          <p:cNvSpPr/>
          <p:nvPr/>
        </p:nvSpPr>
        <p:spPr>
          <a:xfrm>
            <a:off x="1848393" y="4000586"/>
            <a:ext cx="847432" cy="276661"/>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8" name="Google Shape;388;p23"/>
          <p:cNvSpPr/>
          <p:nvPr/>
        </p:nvSpPr>
        <p:spPr>
          <a:xfrm rot="10800000" flipH="1">
            <a:off x="-21600" y="-2080892"/>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9" name="Google Shape;389;p23"/>
          <p:cNvSpPr/>
          <p:nvPr/>
        </p:nvSpPr>
        <p:spPr>
          <a:xfrm>
            <a:off x="-21600" y="2212308"/>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 design 4">
  <p:cSld name="CUSTOM_3_2_2_1">
    <p:spTree>
      <p:nvGrpSpPr>
        <p:cNvPr id="390" name="Shape 390"/>
        <p:cNvGrpSpPr/>
        <p:nvPr/>
      </p:nvGrpSpPr>
      <p:grpSpPr>
        <a:xfrm>
          <a:off x="0" y="0"/>
          <a:ext cx="0" cy="0"/>
          <a:chOff x="0" y="0"/>
          <a:chExt cx="0" cy="0"/>
        </a:xfrm>
      </p:grpSpPr>
      <p:sp>
        <p:nvSpPr>
          <p:cNvPr id="391" name="Google Shape;391;p24"/>
          <p:cNvSpPr txBox="1"/>
          <p:nvPr>
            <p:ph type="title"/>
          </p:nvPr>
        </p:nvSpPr>
        <p:spPr>
          <a:xfrm>
            <a:off x="2430675" y="539996"/>
            <a:ext cx="5216100" cy="4776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392" name="Google Shape;392;p24"/>
          <p:cNvSpPr/>
          <p:nvPr/>
        </p:nvSpPr>
        <p:spPr>
          <a:xfrm rot="2872991">
            <a:off x="2265295" y="1180345"/>
            <a:ext cx="432273" cy="427383"/>
          </a:xfrm>
          <a:custGeom>
            <a:avLst/>
            <a:gdLst/>
            <a:ahLst/>
            <a:cxnLst/>
            <a:rect l="l" t="t" r="r" b="b"/>
            <a:pathLst>
              <a:path w="21391" h="21149" extrusionOk="0">
                <a:moveTo>
                  <a:pt x="11119" y="5680"/>
                </a:moveTo>
                <a:lnTo>
                  <a:pt x="12086" y="5922"/>
                </a:lnTo>
                <a:lnTo>
                  <a:pt x="13052" y="6285"/>
                </a:lnTo>
                <a:lnTo>
                  <a:pt x="13778" y="6768"/>
                </a:lnTo>
                <a:lnTo>
                  <a:pt x="14503" y="7493"/>
                </a:lnTo>
                <a:lnTo>
                  <a:pt x="14986" y="8218"/>
                </a:lnTo>
                <a:lnTo>
                  <a:pt x="15349" y="9185"/>
                </a:lnTo>
                <a:lnTo>
                  <a:pt x="15590" y="10031"/>
                </a:lnTo>
                <a:lnTo>
                  <a:pt x="15590" y="10998"/>
                </a:lnTo>
                <a:lnTo>
                  <a:pt x="15349" y="11964"/>
                </a:lnTo>
                <a:lnTo>
                  <a:pt x="14986" y="12931"/>
                </a:lnTo>
                <a:lnTo>
                  <a:pt x="14503" y="13656"/>
                </a:lnTo>
                <a:lnTo>
                  <a:pt x="13778" y="14381"/>
                </a:lnTo>
                <a:lnTo>
                  <a:pt x="12932" y="14865"/>
                </a:lnTo>
                <a:lnTo>
                  <a:pt x="12086" y="15227"/>
                </a:lnTo>
                <a:lnTo>
                  <a:pt x="11119" y="15469"/>
                </a:lnTo>
                <a:lnTo>
                  <a:pt x="10273" y="15469"/>
                </a:lnTo>
                <a:lnTo>
                  <a:pt x="9306" y="15227"/>
                </a:lnTo>
                <a:lnTo>
                  <a:pt x="8339" y="14865"/>
                </a:lnTo>
                <a:lnTo>
                  <a:pt x="7493" y="14381"/>
                </a:lnTo>
                <a:lnTo>
                  <a:pt x="6889" y="13656"/>
                </a:lnTo>
                <a:lnTo>
                  <a:pt x="6285" y="12810"/>
                </a:lnTo>
                <a:lnTo>
                  <a:pt x="5922" y="11964"/>
                </a:lnTo>
                <a:lnTo>
                  <a:pt x="5802" y="11118"/>
                </a:lnTo>
                <a:lnTo>
                  <a:pt x="5802" y="10152"/>
                </a:lnTo>
                <a:lnTo>
                  <a:pt x="5922" y="9185"/>
                </a:lnTo>
                <a:lnTo>
                  <a:pt x="6406" y="8218"/>
                </a:lnTo>
                <a:lnTo>
                  <a:pt x="6889" y="7372"/>
                </a:lnTo>
                <a:lnTo>
                  <a:pt x="7614" y="6768"/>
                </a:lnTo>
                <a:lnTo>
                  <a:pt x="8339" y="6285"/>
                </a:lnTo>
                <a:lnTo>
                  <a:pt x="9306" y="5922"/>
                </a:lnTo>
                <a:lnTo>
                  <a:pt x="10152" y="5680"/>
                </a:lnTo>
                <a:close/>
                <a:moveTo>
                  <a:pt x="13415" y="0"/>
                </a:moveTo>
                <a:lnTo>
                  <a:pt x="7373" y="121"/>
                </a:lnTo>
                <a:lnTo>
                  <a:pt x="7373" y="1934"/>
                </a:lnTo>
                <a:lnTo>
                  <a:pt x="7373" y="2297"/>
                </a:lnTo>
                <a:lnTo>
                  <a:pt x="7252" y="2659"/>
                </a:lnTo>
                <a:lnTo>
                  <a:pt x="7010" y="3022"/>
                </a:lnTo>
                <a:lnTo>
                  <a:pt x="6648" y="3263"/>
                </a:lnTo>
                <a:lnTo>
                  <a:pt x="5922" y="3747"/>
                </a:lnTo>
                <a:lnTo>
                  <a:pt x="5560" y="3868"/>
                </a:lnTo>
                <a:lnTo>
                  <a:pt x="5197" y="3988"/>
                </a:lnTo>
                <a:lnTo>
                  <a:pt x="4835" y="3988"/>
                </a:lnTo>
                <a:lnTo>
                  <a:pt x="4472" y="3868"/>
                </a:lnTo>
                <a:lnTo>
                  <a:pt x="2780" y="2901"/>
                </a:lnTo>
                <a:lnTo>
                  <a:pt x="1" y="8218"/>
                </a:lnTo>
                <a:lnTo>
                  <a:pt x="1572" y="9064"/>
                </a:lnTo>
                <a:lnTo>
                  <a:pt x="1934" y="9306"/>
                </a:lnTo>
                <a:lnTo>
                  <a:pt x="2176" y="9668"/>
                </a:lnTo>
                <a:lnTo>
                  <a:pt x="2297" y="10031"/>
                </a:lnTo>
                <a:lnTo>
                  <a:pt x="2297" y="10393"/>
                </a:lnTo>
                <a:lnTo>
                  <a:pt x="2297" y="11239"/>
                </a:lnTo>
                <a:lnTo>
                  <a:pt x="2297" y="11723"/>
                </a:lnTo>
                <a:lnTo>
                  <a:pt x="2176" y="12085"/>
                </a:lnTo>
                <a:lnTo>
                  <a:pt x="1934" y="12327"/>
                </a:lnTo>
                <a:lnTo>
                  <a:pt x="1693" y="12569"/>
                </a:lnTo>
                <a:lnTo>
                  <a:pt x="122" y="13535"/>
                </a:lnTo>
                <a:lnTo>
                  <a:pt x="3264" y="18732"/>
                </a:lnTo>
                <a:lnTo>
                  <a:pt x="4835" y="17644"/>
                </a:lnTo>
                <a:lnTo>
                  <a:pt x="5197" y="17523"/>
                </a:lnTo>
                <a:lnTo>
                  <a:pt x="6043" y="17523"/>
                </a:lnTo>
                <a:lnTo>
                  <a:pt x="6406" y="17644"/>
                </a:lnTo>
                <a:lnTo>
                  <a:pt x="6768" y="17886"/>
                </a:lnTo>
                <a:lnTo>
                  <a:pt x="7131" y="18128"/>
                </a:lnTo>
                <a:lnTo>
                  <a:pt x="7493" y="18369"/>
                </a:lnTo>
                <a:lnTo>
                  <a:pt x="7735" y="18611"/>
                </a:lnTo>
                <a:lnTo>
                  <a:pt x="7856" y="18974"/>
                </a:lnTo>
                <a:lnTo>
                  <a:pt x="7977" y="19336"/>
                </a:lnTo>
                <a:lnTo>
                  <a:pt x="7977" y="21149"/>
                </a:lnTo>
                <a:lnTo>
                  <a:pt x="14019" y="21028"/>
                </a:lnTo>
                <a:lnTo>
                  <a:pt x="14019" y="19215"/>
                </a:lnTo>
                <a:lnTo>
                  <a:pt x="14019" y="18732"/>
                </a:lnTo>
                <a:lnTo>
                  <a:pt x="14140" y="18490"/>
                </a:lnTo>
                <a:lnTo>
                  <a:pt x="14382" y="18128"/>
                </a:lnTo>
                <a:lnTo>
                  <a:pt x="14744" y="17886"/>
                </a:lnTo>
                <a:lnTo>
                  <a:pt x="15469" y="17403"/>
                </a:lnTo>
                <a:lnTo>
                  <a:pt x="15832" y="17282"/>
                </a:lnTo>
                <a:lnTo>
                  <a:pt x="16194" y="17161"/>
                </a:lnTo>
                <a:lnTo>
                  <a:pt x="16557" y="17161"/>
                </a:lnTo>
                <a:lnTo>
                  <a:pt x="16920" y="17282"/>
                </a:lnTo>
                <a:lnTo>
                  <a:pt x="18611" y="18128"/>
                </a:lnTo>
                <a:lnTo>
                  <a:pt x="21391" y="12931"/>
                </a:lnTo>
                <a:lnTo>
                  <a:pt x="19820" y="12085"/>
                </a:lnTo>
                <a:lnTo>
                  <a:pt x="19457" y="11844"/>
                </a:lnTo>
                <a:lnTo>
                  <a:pt x="19216" y="11481"/>
                </a:lnTo>
                <a:lnTo>
                  <a:pt x="19095" y="11118"/>
                </a:lnTo>
                <a:lnTo>
                  <a:pt x="19095" y="10756"/>
                </a:lnTo>
                <a:lnTo>
                  <a:pt x="18974" y="9910"/>
                </a:lnTo>
                <a:lnTo>
                  <a:pt x="18974" y="9427"/>
                </a:lnTo>
                <a:lnTo>
                  <a:pt x="19095" y="9064"/>
                </a:lnTo>
                <a:lnTo>
                  <a:pt x="19337" y="8822"/>
                </a:lnTo>
                <a:lnTo>
                  <a:pt x="19699" y="8581"/>
                </a:lnTo>
                <a:lnTo>
                  <a:pt x="21270" y="7614"/>
                </a:lnTo>
                <a:lnTo>
                  <a:pt x="18128" y="2417"/>
                </a:lnTo>
                <a:lnTo>
                  <a:pt x="16557" y="3384"/>
                </a:lnTo>
                <a:lnTo>
                  <a:pt x="16194" y="3626"/>
                </a:lnTo>
                <a:lnTo>
                  <a:pt x="15349" y="3626"/>
                </a:lnTo>
                <a:lnTo>
                  <a:pt x="14986" y="3384"/>
                </a:lnTo>
                <a:lnTo>
                  <a:pt x="14623" y="3263"/>
                </a:lnTo>
                <a:lnTo>
                  <a:pt x="14261" y="3022"/>
                </a:lnTo>
                <a:lnTo>
                  <a:pt x="13898" y="2780"/>
                </a:lnTo>
                <a:lnTo>
                  <a:pt x="13657" y="2538"/>
                </a:lnTo>
                <a:lnTo>
                  <a:pt x="13536" y="2176"/>
                </a:lnTo>
                <a:lnTo>
                  <a:pt x="13415" y="1813"/>
                </a:lnTo>
                <a:lnTo>
                  <a:pt x="13415"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3" name="Google Shape;393;p24"/>
          <p:cNvSpPr/>
          <p:nvPr/>
        </p:nvSpPr>
        <p:spPr>
          <a:xfrm rot="2872991">
            <a:off x="2806234" y="1150185"/>
            <a:ext cx="300395" cy="300395"/>
          </a:xfrm>
          <a:custGeom>
            <a:avLst/>
            <a:gdLst/>
            <a:ahLst/>
            <a:cxnLst/>
            <a:rect l="l" t="t" r="r" b="b"/>
            <a:pathLst>
              <a:path w="14865" h="14865" extrusionOk="0">
                <a:moveTo>
                  <a:pt x="7372" y="3988"/>
                </a:moveTo>
                <a:lnTo>
                  <a:pt x="8097" y="4109"/>
                </a:lnTo>
                <a:lnTo>
                  <a:pt x="8822" y="4230"/>
                </a:lnTo>
                <a:lnTo>
                  <a:pt x="9306" y="4593"/>
                </a:lnTo>
                <a:lnTo>
                  <a:pt x="9910" y="5076"/>
                </a:lnTo>
                <a:lnTo>
                  <a:pt x="10272" y="5559"/>
                </a:lnTo>
                <a:lnTo>
                  <a:pt x="10635" y="6164"/>
                </a:lnTo>
                <a:lnTo>
                  <a:pt x="10756" y="6768"/>
                </a:lnTo>
                <a:lnTo>
                  <a:pt x="10877" y="7493"/>
                </a:lnTo>
                <a:lnTo>
                  <a:pt x="10756" y="8097"/>
                </a:lnTo>
                <a:lnTo>
                  <a:pt x="10635" y="8822"/>
                </a:lnTo>
                <a:lnTo>
                  <a:pt x="10272" y="9426"/>
                </a:lnTo>
                <a:lnTo>
                  <a:pt x="9910" y="9910"/>
                </a:lnTo>
                <a:lnTo>
                  <a:pt x="9306" y="10272"/>
                </a:lnTo>
                <a:lnTo>
                  <a:pt x="8822" y="10635"/>
                </a:lnTo>
                <a:lnTo>
                  <a:pt x="8097" y="10877"/>
                </a:lnTo>
                <a:lnTo>
                  <a:pt x="6768" y="10877"/>
                </a:lnTo>
                <a:lnTo>
                  <a:pt x="6043" y="10635"/>
                </a:lnTo>
                <a:lnTo>
                  <a:pt x="5559" y="10272"/>
                </a:lnTo>
                <a:lnTo>
                  <a:pt x="4955" y="9910"/>
                </a:lnTo>
                <a:lnTo>
                  <a:pt x="4592" y="9426"/>
                </a:lnTo>
                <a:lnTo>
                  <a:pt x="4230" y="8822"/>
                </a:lnTo>
                <a:lnTo>
                  <a:pt x="4109" y="8097"/>
                </a:lnTo>
                <a:lnTo>
                  <a:pt x="3988" y="7493"/>
                </a:lnTo>
                <a:lnTo>
                  <a:pt x="4109" y="6768"/>
                </a:lnTo>
                <a:lnTo>
                  <a:pt x="4230" y="6164"/>
                </a:lnTo>
                <a:lnTo>
                  <a:pt x="4592" y="5559"/>
                </a:lnTo>
                <a:lnTo>
                  <a:pt x="4955" y="5076"/>
                </a:lnTo>
                <a:lnTo>
                  <a:pt x="5559" y="4593"/>
                </a:lnTo>
                <a:lnTo>
                  <a:pt x="6043" y="4230"/>
                </a:lnTo>
                <a:lnTo>
                  <a:pt x="6768" y="4109"/>
                </a:lnTo>
                <a:lnTo>
                  <a:pt x="7372" y="3988"/>
                </a:lnTo>
                <a:close/>
                <a:moveTo>
                  <a:pt x="5559" y="0"/>
                </a:moveTo>
                <a:lnTo>
                  <a:pt x="1934" y="2055"/>
                </a:lnTo>
                <a:lnTo>
                  <a:pt x="2538" y="3263"/>
                </a:lnTo>
                <a:lnTo>
                  <a:pt x="2659" y="3505"/>
                </a:lnTo>
                <a:lnTo>
                  <a:pt x="2659" y="3747"/>
                </a:lnTo>
                <a:lnTo>
                  <a:pt x="2659" y="3988"/>
                </a:lnTo>
                <a:lnTo>
                  <a:pt x="2538" y="4230"/>
                </a:lnTo>
                <a:lnTo>
                  <a:pt x="2176" y="4834"/>
                </a:lnTo>
                <a:lnTo>
                  <a:pt x="2055" y="5076"/>
                </a:lnTo>
                <a:lnTo>
                  <a:pt x="1813" y="5197"/>
                </a:lnTo>
                <a:lnTo>
                  <a:pt x="1571" y="5318"/>
                </a:lnTo>
                <a:lnTo>
                  <a:pt x="0" y="5318"/>
                </a:lnTo>
                <a:lnTo>
                  <a:pt x="0" y="9547"/>
                </a:lnTo>
                <a:lnTo>
                  <a:pt x="1571" y="9547"/>
                </a:lnTo>
                <a:lnTo>
                  <a:pt x="1813" y="9668"/>
                </a:lnTo>
                <a:lnTo>
                  <a:pt x="2055" y="9910"/>
                </a:lnTo>
                <a:lnTo>
                  <a:pt x="2176" y="10152"/>
                </a:lnTo>
                <a:lnTo>
                  <a:pt x="2538" y="10635"/>
                </a:lnTo>
                <a:lnTo>
                  <a:pt x="2659" y="10877"/>
                </a:lnTo>
                <a:lnTo>
                  <a:pt x="2659" y="11118"/>
                </a:lnTo>
                <a:lnTo>
                  <a:pt x="2659" y="11481"/>
                </a:lnTo>
                <a:lnTo>
                  <a:pt x="2538" y="11723"/>
                </a:lnTo>
                <a:lnTo>
                  <a:pt x="1934" y="12810"/>
                </a:lnTo>
                <a:lnTo>
                  <a:pt x="5559" y="14865"/>
                </a:lnTo>
                <a:lnTo>
                  <a:pt x="6163" y="13777"/>
                </a:lnTo>
                <a:lnTo>
                  <a:pt x="6405" y="13535"/>
                </a:lnTo>
                <a:lnTo>
                  <a:pt x="6647" y="13414"/>
                </a:lnTo>
                <a:lnTo>
                  <a:pt x="6889" y="13294"/>
                </a:lnTo>
                <a:lnTo>
                  <a:pt x="7976" y="13294"/>
                </a:lnTo>
                <a:lnTo>
                  <a:pt x="8339" y="13414"/>
                </a:lnTo>
                <a:lnTo>
                  <a:pt x="8460" y="13535"/>
                </a:lnTo>
                <a:lnTo>
                  <a:pt x="8701" y="13777"/>
                </a:lnTo>
                <a:lnTo>
                  <a:pt x="9306" y="14865"/>
                </a:lnTo>
                <a:lnTo>
                  <a:pt x="12931" y="12810"/>
                </a:lnTo>
                <a:lnTo>
                  <a:pt x="12327" y="11723"/>
                </a:lnTo>
                <a:lnTo>
                  <a:pt x="12206" y="11481"/>
                </a:lnTo>
                <a:lnTo>
                  <a:pt x="12206" y="11118"/>
                </a:lnTo>
                <a:lnTo>
                  <a:pt x="12206" y="10877"/>
                </a:lnTo>
                <a:lnTo>
                  <a:pt x="12327" y="10635"/>
                </a:lnTo>
                <a:lnTo>
                  <a:pt x="12689" y="10152"/>
                </a:lnTo>
                <a:lnTo>
                  <a:pt x="12810" y="9910"/>
                </a:lnTo>
                <a:lnTo>
                  <a:pt x="13052" y="9668"/>
                </a:lnTo>
                <a:lnTo>
                  <a:pt x="13293" y="9547"/>
                </a:lnTo>
                <a:lnTo>
                  <a:pt x="14864" y="9547"/>
                </a:lnTo>
                <a:lnTo>
                  <a:pt x="14864" y="5318"/>
                </a:lnTo>
                <a:lnTo>
                  <a:pt x="13293" y="5318"/>
                </a:lnTo>
                <a:lnTo>
                  <a:pt x="13052" y="5197"/>
                </a:lnTo>
                <a:lnTo>
                  <a:pt x="12810" y="5076"/>
                </a:lnTo>
                <a:lnTo>
                  <a:pt x="12689" y="4834"/>
                </a:lnTo>
                <a:lnTo>
                  <a:pt x="12327" y="4230"/>
                </a:lnTo>
                <a:lnTo>
                  <a:pt x="12206" y="3988"/>
                </a:lnTo>
                <a:lnTo>
                  <a:pt x="12206" y="3747"/>
                </a:lnTo>
                <a:lnTo>
                  <a:pt x="12206" y="3505"/>
                </a:lnTo>
                <a:lnTo>
                  <a:pt x="12327" y="3263"/>
                </a:lnTo>
                <a:lnTo>
                  <a:pt x="12931" y="2055"/>
                </a:lnTo>
                <a:lnTo>
                  <a:pt x="9306" y="0"/>
                </a:lnTo>
                <a:lnTo>
                  <a:pt x="8701" y="1088"/>
                </a:lnTo>
                <a:lnTo>
                  <a:pt x="8460" y="1330"/>
                </a:lnTo>
                <a:lnTo>
                  <a:pt x="8218" y="1451"/>
                </a:lnTo>
                <a:lnTo>
                  <a:pt x="7976" y="1571"/>
                </a:lnTo>
                <a:lnTo>
                  <a:pt x="6889" y="1571"/>
                </a:lnTo>
                <a:lnTo>
                  <a:pt x="6647" y="1451"/>
                </a:lnTo>
                <a:lnTo>
                  <a:pt x="6405" y="1330"/>
                </a:lnTo>
                <a:lnTo>
                  <a:pt x="6163" y="1088"/>
                </a:lnTo>
                <a:lnTo>
                  <a:pt x="5559"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4" name="Google Shape;394;p24"/>
          <p:cNvSpPr/>
          <p:nvPr/>
        </p:nvSpPr>
        <p:spPr>
          <a:xfrm>
            <a:off x="7646786" y="1272967"/>
            <a:ext cx="300405" cy="300384"/>
          </a:xfrm>
          <a:custGeom>
            <a:avLst/>
            <a:gdLst/>
            <a:ahLst/>
            <a:cxnLst/>
            <a:rect l="l" t="t" r="r" b="b"/>
            <a:pathLst>
              <a:path w="14866" h="14865" extrusionOk="0">
                <a:moveTo>
                  <a:pt x="7373" y="3988"/>
                </a:moveTo>
                <a:lnTo>
                  <a:pt x="8098" y="4109"/>
                </a:lnTo>
                <a:lnTo>
                  <a:pt x="8823" y="4230"/>
                </a:lnTo>
                <a:lnTo>
                  <a:pt x="9306" y="4592"/>
                </a:lnTo>
                <a:lnTo>
                  <a:pt x="9910" y="4955"/>
                </a:lnTo>
                <a:lnTo>
                  <a:pt x="10273" y="5559"/>
                </a:lnTo>
                <a:lnTo>
                  <a:pt x="10635" y="6043"/>
                </a:lnTo>
                <a:lnTo>
                  <a:pt x="10756" y="6768"/>
                </a:lnTo>
                <a:lnTo>
                  <a:pt x="10877" y="7493"/>
                </a:lnTo>
                <a:lnTo>
                  <a:pt x="10756" y="8097"/>
                </a:lnTo>
                <a:lnTo>
                  <a:pt x="10635" y="8822"/>
                </a:lnTo>
                <a:lnTo>
                  <a:pt x="10273" y="9305"/>
                </a:lnTo>
                <a:lnTo>
                  <a:pt x="9910" y="9910"/>
                </a:lnTo>
                <a:lnTo>
                  <a:pt x="9306" y="10272"/>
                </a:lnTo>
                <a:lnTo>
                  <a:pt x="8823" y="10635"/>
                </a:lnTo>
                <a:lnTo>
                  <a:pt x="8098" y="10756"/>
                </a:lnTo>
                <a:lnTo>
                  <a:pt x="7493" y="10877"/>
                </a:lnTo>
                <a:lnTo>
                  <a:pt x="6768" y="10877"/>
                </a:lnTo>
                <a:lnTo>
                  <a:pt x="6043" y="10635"/>
                </a:lnTo>
                <a:lnTo>
                  <a:pt x="5560" y="10272"/>
                </a:lnTo>
                <a:lnTo>
                  <a:pt x="4956" y="9910"/>
                </a:lnTo>
                <a:lnTo>
                  <a:pt x="4593" y="9426"/>
                </a:lnTo>
                <a:lnTo>
                  <a:pt x="4230" y="8822"/>
                </a:lnTo>
                <a:lnTo>
                  <a:pt x="4110" y="8097"/>
                </a:lnTo>
                <a:lnTo>
                  <a:pt x="3989" y="7493"/>
                </a:lnTo>
                <a:lnTo>
                  <a:pt x="4110" y="6768"/>
                </a:lnTo>
                <a:lnTo>
                  <a:pt x="4230" y="6163"/>
                </a:lnTo>
                <a:lnTo>
                  <a:pt x="4593" y="5559"/>
                </a:lnTo>
                <a:lnTo>
                  <a:pt x="4956" y="4955"/>
                </a:lnTo>
                <a:lnTo>
                  <a:pt x="5560" y="4592"/>
                </a:lnTo>
                <a:lnTo>
                  <a:pt x="6043" y="4230"/>
                </a:lnTo>
                <a:lnTo>
                  <a:pt x="6768" y="4109"/>
                </a:lnTo>
                <a:lnTo>
                  <a:pt x="7373" y="3988"/>
                </a:lnTo>
                <a:close/>
                <a:moveTo>
                  <a:pt x="5318" y="0"/>
                </a:moveTo>
                <a:lnTo>
                  <a:pt x="5318" y="1330"/>
                </a:lnTo>
                <a:lnTo>
                  <a:pt x="5318" y="1571"/>
                </a:lnTo>
                <a:lnTo>
                  <a:pt x="5197" y="1813"/>
                </a:lnTo>
                <a:lnTo>
                  <a:pt x="4956" y="2055"/>
                </a:lnTo>
                <a:lnTo>
                  <a:pt x="4835" y="2175"/>
                </a:lnTo>
                <a:lnTo>
                  <a:pt x="4230" y="2538"/>
                </a:lnTo>
                <a:lnTo>
                  <a:pt x="3989" y="2659"/>
                </a:lnTo>
                <a:lnTo>
                  <a:pt x="3505" y="2659"/>
                </a:lnTo>
                <a:lnTo>
                  <a:pt x="3143" y="2538"/>
                </a:lnTo>
                <a:lnTo>
                  <a:pt x="2055" y="1934"/>
                </a:lnTo>
                <a:lnTo>
                  <a:pt x="1" y="5559"/>
                </a:lnTo>
                <a:lnTo>
                  <a:pt x="1088" y="6163"/>
                </a:lnTo>
                <a:lnTo>
                  <a:pt x="1330" y="6405"/>
                </a:lnTo>
                <a:lnTo>
                  <a:pt x="1451" y="6647"/>
                </a:lnTo>
                <a:lnTo>
                  <a:pt x="1572" y="6889"/>
                </a:lnTo>
                <a:lnTo>
                  <a:pt x="1572" y="7130"/>
                </a:lnTo>
                <a:lnTo>
                  <a:pt x="1572" y="7493"/>
                </a:lnTo>
                <a:lnTo>
                  <a:pt x="1572" y="7734"/>
                </a:lnTo>
                <a:lnTo>
                  <a:pt x="1572" y="7976"/>
                </a:lnTo>
                <a:lnTo>
                  <a:pt x="1451" y="8339"/>
                </a:lnTo>
                <a:lnTo>
                  <a:pt x="1330" y="8460"/>
                </a:lnTo>
                <a:lnTo>
                  <a:pt x="1088" y="8701"/>
                </a:lnTo>
                <a:lnTo>
                  <a:pt x="1" y="9305"/>
                </a:lnTo>
                <a:lnTo>
                  <a:pt x="2055" y="12931"/>
                </a:lnTo>
                <a:lnTo>
                  <a:pt x="3143" y="12327"/>
                </a:lnTo>
                <a:lnTo>
                  <a:pt x="3385" y="12206"/>
                </a:lnTo>
                <a:lnTo>
                  <a:pt x="3989" y="12206"/>
                </a:lnTo>
                <a:lnTo>
                  <a:pt x="4230" y="12327"/>
                </a:lnTo>
                <a:lnTo>
                  <a:pt x="4835" y="12689"/>
                </a:lnTo>
                <a:lnTo>
                  <a:pt x="4956" y="12810"/>
                </a:lnTo>
                <a:lnTo>
                  <a:pt x="5197" y="13052"/>
                </a:lnTo>
                <a:lnTo>
                  <a:pt x="5318" y="13293"/>
                </a:lnTo>
                <a:lnTo>
                  <a:pt x="5318" y="13535"/>
                </a:lnTo>
                <a:lnTo>
                  <a:pt x="5318" y="14864"/>
                </a:lnTo>
                <a:lnTo>
                  <a:pt x="9548" y="14864"/>
                </a:lnTo>
                <a:lnTo>
                  <a:pt x="9548" y="13535"/>
                </a:lnTo>
                <a:lnTo>
                  <a:pt x="9548" y="13293"/>
                </a:lnTo>
                <a:lnTo>
                  <a:pt x="9669" y="13052"/>
                </a:lnTo>
                <a:lnTo>
                  <a:pt x="9789" y="12810"/>
                </a:lnTo>
                <a:lnTo>
                  <a:pt x="10031" y="12689"/>
                </a:lnTo>
                <a:lnTo>
                  <a:pt x="10635" y="12327"/>
                </a:lnTo>
                <a:lnTo>
                  <a:pt x="10877" y="12206"/>
                </a:lnTo>
                <a:lnTo>
                  <a:pt x="11360" y="12206"/>
                </a:lnTo>
                <a:lnTo>
                  <a:pt x="11723" y="12327"/>
                </a:lnTo>
                <a:lnTo>
                  <a:pt x="12811" y="12931"/>
                </a:lnTo>
                <a:lnTo>
                  <a:pt x="14865" y="9305"/>
                </a:lnTo>
                <a:lnTo>
                  <a:pt x="13777" y="8701"/>
                </a:lnTo>
                <a:lnTo>
                  <a:pt x="13536" y="8460"/>
                </a:lnTo>
                <a:lnTo>
                  <a:pt x="13415" y="8339"/>
                </a:lnTo>
                <a:lnTo>
                  <a:pt x="13294" y="7976"/>
                </a:lnTo>
                <a:lnTo>
                  <a:pt x="13294" y="7734"/>
                </a:lnTo>
                <a:lnTo>
                  <a:pt x="13294" y="7493"/>
                </a:lnTo>
                <a:lnTo>
                  <a:pt x="13294" y="7130"/>
                </a:lnTo>
                <a:lnTo>
                  <a:pt x="13294" y="6889"/>
                </a:lnTo>
                <a:lnTo>
                  <a:pt x="13415" y="6647"/>
                </a:lnTo>
                <a:lnTo>
                  <a:pt x="13536" y="6405"/>
                </a:lnTo>
                <a:lnTo>
                  <a:pt x="13777" y="6163"/>
                </a:lnTo>
                <a:lnTo>
                  <a:pt x="14865" y="5559"/>
                </a:lnTo>
                <a:lnTo>
                  <a:pt x="12811" y="1934"/>
                </a:lnTo>
                <a:lnTo>
                  <a:pt x="11723" y="2538"/>
                </a:lnTo>
                <a:lnTo>
                  <a:pt x="11481" y="2659"/>
                </a:lnTo>
                <a:lnTo>
                  <a:pt x="10877" y="2659"/>
                </a:lnTo>
                <a:lnTo>
                  <a:pt x="10635" y="2538"/>
                </a:lnTo>
                <a:lnTo>
                  <a:pt x="10152" y="2175"/>
                </a:lnTo>
                <a:lnTo>
                  <a:pt x="9910" y="2055"/>
                </a:lnTo>
                <a:lnTo>
                  <a:pt x="9669" y="1813"/>
                </a:lnTo>
                <a:lnTo>
                  <a:pt x="9548" y="1571"/>
                </a:lnTo>
                <a:lnTo>
                  <a:pt x="9548" y="1330"/>
                </a:lnTo>
                <a:lnTo>
                  <a:pt x="954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5" name="Google Shape;395;p24"/>
          <p:cNvSpPr/>
          <p:nvPr/>
        </p:nvSpPr>
        <p:spPr>
          <a:xfrm>
            <a:off x="2177963" y="428974"/>
            <a:ext cx="428619" cy="431053"/>
          </a:xfrm>
          <a:custGeom>
            <a:avLst/>
            <a:gdLst/>
            <a:ahLst/>
            <a:cxnLst/>
            <a:rect l="l" t="t" r="r" b="b"/>
            <a:pathLst>
              <a:path w="22191" h="22317" extrusionOk="0">
                <a:moveTo>
                  <a:pt x="11600" y="6052"/>
                </a:moveTo>
                <a:lnTo>
                  <a:pt x="12609" y="6304"/>
                </a:lnTo>
                <a:lnTo>
                  <a:pt x="13491" y="6682"/>
                </a:lnTo>
                <a:lnTo>
                  <a:pt x="14248" y="7187"/>
                </a:lnTo>
                <a:lnTo>
                  <a:pt x="15004" y="7817"/>
                </a:lnTo>
                <a:lnTo>
                  <a:pt x="15635" y="8700"/>
                </a:lnTo>
                <a:lnTo>
                  <a:pt x="16013" y="9708"/>
                </a:lnTo>
                <a:lnTo>
                  <a:pt x="16139" y="10717"/>
                </a:lnTo>
                <a:lnTo>
                  <a:pt x="16139" y="11726"/>
                </a:lnTo>
                <a:lnTo>
                  <a:pt x="16013" y="12608"/>
                </a:lnTo>
                <a:lnTo>
                  <a:pt x="15635" y="13617"/>
                </a:lnTo>
                <a:lnTo>
                  <a:pt x="15004" y="14373"/>
                </a:lnTo>
                <a:lnTo>
                  <a:pt x="14374" y="15130"/>
                </a:lnTo>
                <a:lnTo>
                  <a:pt x="13491" y="15634"/>
                </a:lnTo>
                <a:lnTo>
                  <a:pt x="12483" y="16139"/>
                </a:lnTo>
                <a:lnTo>
                  <a:pt x="11600" y="16265"/>
                </a:lnTo>
                <a:lnTo>
                  <a:pt x="10591" y="16265"/>
                </a:lnTo>
                <a:lnTo>
                  <a:pt x="9583" y="16013"/>
                </a:lnTo>
                <a:lnTo>
                  <a:pt x="8700" y="15634"/>
                </a:lnTo>
                <a:lnTo>
                  <a:pt x="7818" y="15130"/>
                </a:lnTo>
                <a:lnTo>
                  <a:pt x="7187" y="14500"/>
                </a:lnTo>
                <a:lnTo>
                  <a:pt x="6557" y="13617"/>
                </a:lnTo>
                <a:lnTo>
                  <a:pt x="6178" y="12608"/>
                </a:lnTo>
                <a:lnTo>
                  <a:pt x="5926" y="11600"/>
                </a:lnTo>
                <a:lnTo>
                  <a:pt x="5926" y="10591"/>
                </a:lnTo>
                <a:lnTo>
                  <a:pt x="6178" y="9708"/>
                </a:lnTo>
                <a:lnTo>
                  <a:pt x="6557" y="8826"/>
                </a:lnTo>
                <a:lnTo>
                  <a:pt x="7061" y="7943"/>
                </a:lnTo>
                <a:lnTo>
                  <a:pt x="7818" y="7187"/>
                </a:lnTo>
                <a:lnTo>
                  <a:pt x="8700" y="6682"/>
                </a:lnTo>
                <a:lnTo>
                  <a:pt x="9583" y="6304"/>
                </a:lnTo>
                <a:lnTo>
                  <a:pt x="10591" y="6052"/>
                </a:lnTo>
                <a:close/>
                <a:moveTo>
                  <a:pt x="8700" y="0"/>
                </a:moveTo>
                <a:lnTo>
                  <a:pt x="3153" y="2900"/>
                </a:lnTo>
                <a:lnTo>
                  <a:pt x="4035" y="4665"/>
                </a:lnTo>
                <a:lnTo>
                  <a:pt x="4161" y="5043"/>
                </a:lnTo>
                <a:lnTo>
                  <a:pt x="4287" y="5422"/>
                </a:lnTo>
                <a:lnTo>
                  <a:pt x="4161" y="5800"/>
                </a:lnTo>
                <a:lnTo>
                  <a:pt x="3909" y="6178"/>
                </a:lnTo>
                <a:lnTo>
                  <a:pt x="3405" y="6935"/>
                </a:lnTo>
                <a:lnTo>
                  <a:pt x="3153" y="7313"/>
                </a:lnTo>
                <a:lnTo>
                  <a:pt x="2900" y="7565"/>
                </a:lnTo>
                <a:lnTo>
                  <a:pt x="2522" y="7691"/>
                </a:lnTo>
                <a:lnTo>
                  <a:pt x="2144" y="7817"/>
                </a:lnTo>
                <a:lnTo>
                  <a:pt x="127" y="7691"/>
                </a:lnTo>
                <a:lnTo>
                  <a:pt x="0" y="13995"/>
                </a:lnTo>
                <a:lnTo>
                  <a:pt x="1892" y="13995"/>
                </a:lnTo>
                <a:lnTo>
                  <a:pt x="2270" y="14121"/>
                </a:lnTo>
                <a:lnTo>
                  <a:pt x="2648" y="14247"/>
                </a:lnTo>
                <a:lnTo>
                  <a:pt x="3026" y="14500"/>
                </a:lnTo>
                <a:lnTo>
                  <a:pt x="3153" y="14878"/>
                </a:lnTo>
                <a:lnTo>
                  <a:pt x="3405" y="15256"/>
                </a:lnTo>
                <a:lnTo>
                  <a:pt x="3657" y="15634"/>
                </a:lnTo>
                <a:lnTo>
                  <a:pt x="3783" y="16013"/>
                </a:lnTo>
                <a:lnTo>
                  <a:pt x="3909" y="16517"/>
                </a:lnTo>
                <a:lnTo>
                  <a:pt x="3783" y="16895"/>
                </a:lnTo>
                <a:lnTo>
                  <a:pt x="3657" y="17273"/>
                </a:lnTo>
                <a:lnTo>
                  <a:pt x="2648" y="18912"/>
                </a:lnTo>
                <a:lnTo>
                  <a:pt x="7944" y="22191"/>
                </a:lnTo>
                <a:lnTo>
                  <a:pt x="8952" y="20552"/>
                </a:lnTo>
                <a:lnTo>
                  <a:pt x="9204" y="20173"/>
                </a:lnTo>
                <a:lnTo>
                  <a:pt x="9583" y="20047"/>
                </a:lnTo>
                <a:lnTo>
                  <a:pt x="9961" y="19921"/>
                </a:lnTo>
                <a:lnTo>
                  <a:pt x="11726" y="19921"/>
                </a:lnTo>
                <a:lnTo>
                  <a:pt x="12104" y="20047"/>
                </a:lnTo>
                <a:lnTo>
                  <a:pt x="12357" y="20299"/>
                </a:lnTo>
                <a:lnTo>
                  <a:pt x="12609" y="20678"/>
                </a:lnTo>
                <a:lnTo>
                  <a:pt x="13491" y="22317"/>
                </a:lnTo>
                <a:lnTo>
                  <a:pt x="19039" y="19417"/>
                </a:lnTo>
                <a:lnTo>
                  <a:pt x="18156" y="17652"/>
                </a:lnTo>
                <a:lnTo>
                  <a:pt x="18030" y="17273"/>
                </a:lnTo>
                <a:lnTo>
                  <a:pt x="18030" y="16895"/>
                </a:lnTo>
                <a:lnTo>
                  <a:pt x="18030" y="16517"/>
                </a:lnTo>
                <a:lnTo>
                  <a:pt x="18282" y="16139"/>
                </a:lnTo>
                <a:lnTo>
                  <a:pt x="18787" y="15382"/>
                </a:lnTo>
                <a:lnTo>
                  <a:pt x="19039" y="15004"/>
                </a:lnTo>
                <a:lnTo>
                  <a:pt x="19291" y="14752"/>
                </a:lnTo>
                <a:lnTo>
                  <a:pt x="19669" y="14626"/>
                </a:lnTo>
                <a:lnTo>
                  <a:pt x="22065" y="14626"/>
                </a:lnTo>
                <a:lnTo>
                  <a:pt x="22191" y="8448"/>
                </a:lnTo>
                <a:lnTo>
                  <a:pt x="20300" y="8321"/>
                </a:lnTo>
                <a:lnTo>
                  <a:pt x="19922" y="8321"/>
                </a:lnTo>
                <a:lnTo>
                  <a:pt x="19543" y="8069"/>
                </a:lnTo>
                <a:lnTo>
                  <a:pt x="19165" y="7817"/>
                </a:lnTo>
                <a:lnTo>
                  <a:pt x="19039" y="7439"/>
                </a:lnTo>
                <a:lnTo>
                  <a:pt x="18787" y="7061"/>
                </a:lnTo>
                <a:lnTo>
                  <a:pt x="18535" y="6682"/>
                </a:lnTo>
                <a:lnTo>
                  <a:pt x="18409" y="6304"/>
                </a:lnTo>
                <a:lnTo>
                  <a:pt x="18282" y="5926"/>
                </a:lnTo>
                <a:lnTo>
                  <a:pt x="18409" y="5422"/>
                </a:lnTo>
                <a:lnTo>
                  <a:pt x="18535" y="5043"/>
                </a:lnTo>
                <a:lnTo>
                  <a:pt x="19543" y="3404"/>
                </a:lnTo>
                <a:lnTo>
                  <a:pt x="14248" y="126"/>
                </a:lnTo>
                <a:lnTo>
                  <a:pt x="13239" y="1765"/>
                </a:lnTo>
                <a:lnTo>
                  <a:pt x="12987" y="2143"/>
                </a:lnTo>
                <a:lnTo>
                  <a:pt x="12609" y="2396"/>
                </a:lnTo>
                <a:lnTo>
                  <a:pt x="12230" y="2522"/>
                </a:lnTo>
                <a:lnTo>
                  <a:pt x="11852" y="2522"/>
                </a:lnTo>
                <a:lnTo>
                  <a:pt x="10844" y="2396"/>
                </a:lnTo>
                <a:lnTo>
                  <a:pt x="10465" y="2396"/>
                </a:lnTo>
                <a:lnTo>
                  <a:pt x="10087" y="2269"/>
                </a:lnTo>
                <a:lnTo>
                  <a:pt x="9835" y="2017"/>
                </a:lnTo>
                <a:lnTo>
                  <a:pt x="9583" y="1639"/>
                </a:lnTo>
                <a:lnTo>
                  <a:pt x="870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6" name="Google Shape;396;p24"/>
          <p:cNvSpPr/>
          <p:nvPr/>
        </p:nvSpPr>
        <p:spPr>
          <a:xfrm>
            <a:off x="1832151" y="760160"/>
            <a:ext cx="299556" cy="297123"/>
          </a:xfrm>
          <a:custGeom>
            <a:avLst/>
            <a:gdLst/>
            <a:ahLst/>
            <a:cxnLst/>
            <a:rect l="l" t="t" r="r" b="b"/>
            <a:pathLst>
              <a:path w="15509" h="15383" extrusionOk="0">
                <a:moveTo>
                  <a:pt x="8448" y="4161"/>
                </a:moveTo>
                <a:lnTo>
                  <a:pt x="9079" y="4413"/>
                </a:lnTo>
                <a:lnTo>
                  <a:pt x="9709" y="4791"/>
                </a:lnTo>
                <a:lnTo>
                  <a:pt x="10213" y="5170"/>
                </a:lnTo>
                <a:lnTo>
                  <a:pt x="10718" y="5674"/>
                </a:lnTo>
                <a:lnTo>
                  <a:pt x="11096" y="6304"/>
                </a:lnTo>
                <a:lnTo>
                  <a:pt x="11222" y="6935"/>
                </a:lnTo>
                <a:lnTo>
                  <a:pt x="11348" y="7691"/>
                </a:lnTo>
                <a:lnTo>
                  <a:pt x="11222" y="8448"/>
                </a:lnTo>
                <a:lnTo>
                  <a:pt x="11096" y="9078"/>
                </a:lnTo>
                <a:lnTo>
                  <a:pt x="10718" y="9709"/>
                </a:lnTo>
                <a:lnTo>
                  <a:pt x="10213" y="10213"/>
                </a:lnTo>
                <a:lnTo>
                  <a:pt x="9709" y="10717"/>
                </a:lnTo>
                <a:lnTo>
                  <a:pt x="9079" y="10970"/>
                </a:lnTo>
                <a:lnTo>
                  <a:pt x="8448" y="11222"/>
                </a:lnTo>
                <a:lnTo>
                  <a:pt x="7692" y="11348"/>
                </a:lnTo>
                <a:lnTo>
                  <a:pt x="7061" y="11222"/>
                </a:lnTo>
                <a:lnTo>
                  <a:pt x="6305" y="10970"/>
                </a:lnTo>
                <a:lnTo>
                  <a:pt x="5674" y="10717"/>
                </a:lnTo>
                <a:lnTo>
                  <a:pt x="5170" y="10213"/>
                </a:lnTo>
                <a:lnTo>
                  <a:pt x="4792" y="9709"/>
                </a:lnTo>
                <a:lnTo>
                  <a:pt x="4414" y="9078"/>
                </a:lnTo>
                <a:lnTo>
                  <a:pt x="4161" y="8448"/>
                </a:lnTo>
                <a:lnTo>
                  <a:pt x="4161" y="7691"/>
                </a:lnTo>
                <a:lnTo>
                  <a:pt x="4161" y="6935"/>
                </a:lnTo>
                <a:lnTo>
                  <a:pt x="4414" y="6304"/>
                </a:lnTo>
                <a:lnTo>
                  <a:pt x="4792" y="5674"/>
                </a:lnTo>
                <a:lnTo>
                  <a:pt x="5170" y="5170"/>
                </a:lnTo>
                <a:lnTo>
                  <a:pt x="5674" y="4791"/>
                </a:lnTo>
                <a:lnTo>
                  <a:pt x="6305" y="4413"/>
                </a:lnTo>
                <a:lnTo>
                  <a:pt x="7061" y="4161"/>
                </a:lnTo>
                <a:close/>
                <a:moveTo>
                  <a:pt x="5548" y="0"/>
                </a:moveTo>
                <a:lnTo>
                  <a:pt x="5548" y="1387"/>
                </a:lnTo>
                <a:lnTo>
                  <a:pt x="5548" y="1639"/>
                </a:lnTo>
                <a:lnTo>
                  <a:pt x="5422" y="1892"/>
                </a:lnTo>
                <a:lnTo>
                  <a:pt x="5170" y="2144"/>
                </a:lnTo>
                <a:lnTo>
                  <a:pt x="4918" y="2270"/>
                </a:lnTo>
                <a:lnTo>
                  <a:pt x="4414" y="2648"/>
                </a:lnTo>
                <a:lnTo>
                  <a:pt x="4161" y="2774"/>
                </a:lnTo>
                <a:lnTo>
                  <a:pt x="3531" y="2774"/>
                </a:lnTo>
                <a:lnTo>
                  <a:pt x="3279" y="2648"/>
                </a:lnTo>
                <a:lnTo>
                  <a:pt x="2144" y="2018"/>
                </a:lnTo>
                <a:lnTo>
                  <a:pt x="1" y="5800"/>
                </a:lnTo>
                <a:lnTo>
                  <a:pt x="1135" y="6431"/>
                </a:lnTo>
                <a:lnTo>
                  <a:pt x="1388" y="6557"/>
                </a:lnTo>
                <a:lnTo>
                  <a:pt x="1514" y="6809"/>
                </a:lnTo>
                <a:lnTo>
                  <a:pt x="1640" y="7061"/>
                </a:lnTo>
                <a:lnTo>
                  <a:pt x="1640" y="7439"/>
                </a:lnTo>
                <a:lnTo>
                  <a:pt x="1640" y="7691"/>
                </a:lnTo>
                <a:lnTo>
                  <a:pt x="1640" y="8070"/>
                </a:lnTo>
                <a:lnTo>
                  <a:pt x="1640" y="8322"/>
                </a:lnTo>
                <a:lnTo>
                  <a:pt x="1514" y="8574"/>
                </a:lnTo>
                <a:lnTo>
                  <a:pt x="1388" y="8826"/>
                </a:lnTo>
                <a:lnTo>
                  <a:pt x="1135" y="8952"/>
                </a:lnTo>
                <a:lnTo>
                  <a:pt x="1" y="9709"/>
                </a:lnTo>
                <a:lnTo>
                  <a:pt x="2144" y="13491"/>
                </a:lnTo>
                <a:lnTo>
                  <a:pt x="3279" y="12861"/>
                </a:lnTo>
                <a:lnTo>
                  <a:pt x="3531" y="12735"/>
                </a:lnTo>
                <a:lnTo>
                  <a:pt x="3909" y="12609"/>
                </a:lnTo>
                <a:lnTo>
                  <a:pt x="4161" y="12735"/>
                </a:lnTo>
                <a:lnTo>
                  <a:pt x="4414" y="12861"/>
                </a:lnTo>
                <a:lnTo>
                  <a:pt x="4918" y="13113"/>
                </a:lnTo>
                <a:lnTo>
                  <a:pt x="5170" y="13365"/>
                </a:lnTo>
                <a:lnTo>
                  <a:pt x="5422" y="13491"/>
                </a:lnTo>
                <a:lnTo>
                  <a:pt x="5548" y="13743"/>
                </a:lnTo>
                <a:lnTo>
                  <a:pt x="5548" y="14122"/>
                </a:lnTo>
                <a:lnTo>
                  <a:pt x="5548" y="15382"/>
                </a:lnTo>
                <a:lnTo>
                  <a:pt x="9961" y="15382"/>
                </a:lnTo>
                <a:lnTo>
                  <a:pt x="9961" y="14122"/>
                </a:lnTo>
                <a:lnTo>
                  <a:pt x="9961" y="13743"/>
                </a:lnTo>
                <a:lnTo>
                  <a:pt x="10087" y="13491"/>
                </a:lnTo>
                <a:lnTo>
                  <a:pt x="10213" y="13365"/>
                </a:lnTo>
                <a:lnTo>
                  <a:pt x="10466" y="13113"/>
                </a:lnTo>
                <a:lnTo>
                  <a:pt x="11096" y="12861"/>
                </a:lnTo>
                <a:lnTo>
                  <a:pt x="11348" y="12735"/>
                </a:lnTo>
                <a:lnTo>
                  <a:pt x="11600" y="12609"/>
                </a:lnTo>
                <a:lnTo>
                  <a:pt x="11852" y="12735"/>
                </a:lnTo>
                <a:lnTo>
                  <a:pt x="12105" y="12861"/>
                </a:lnTo>
                <a:lnTo>
                  <a:pt x="13365" y="13491"/>
                </a:lnTo>
                <a:lnTo>
                  <a:pt x="15509" y="9709"/>
                </a:lnTo>
                <a:lnTo>
                  <a:pt x="14374" y="8952"/>
                </a:lnTo>
                <a:lnTo>
                  <a:pt x="14122" y="8826"/>
                </a:lnTo>
                <a:lnTo>
                  <a:pt x="13996" y="8574"/>
                </a:lnTo>
                <a:lnTo>
                  <a:pt x="13870" y="8322"/>
                </a:lnTo>
                <a:lnTo>
                  <a:pt x="13870" y="8070"/>
                </a:lnTo>
                <a:lnTo>
                  <a:pt x="13870" y="7691"/>
                </a:lnTo>
                <a:lnTo>
                  <a:pt x="13870" y="7439"/>
                </a:lnTo>
                <a:lnTo>
                  <a:pt x="13870" y="7061"/>
                </a:lnTo>
                <a:lnTo>
                  <a:pt x="13996" y="6809"/>
                </a:lnTo>
                <a:lnTo>
                  <a:pt x="14122" y="6557"/>
                </a:lnTo>
                <a:lnTo>
                  <a:pt x="14374" y="6431"/>
                </a:lnTo>
                <a:lnTo>
                  <a:pt x="15509" y="5800"/>
                </a:lnTo>
                <a:lnTo>
                  <a:pt x="13365" y="2018"/>
                </a:lnTo>
                <a:lnTo>
                  <a:pt x="12105" y="2648"/>
                </a:lnTo>
                <a:lnTo>
                  <a:pt x="11852" y="2774"/>
                </a:lnTo>
                <a:lnTo>
                  <a:pt x="11348" y="2774"/>
                </a:lnTo>
                <a:lnTo>
                  <a:pt x="11096" y="2648"/>
                </a:lnTo>
                <a:lnTo>
                  <a:pt x="10466" y="2270"/>
                </a:lnTo>
                <a:lnTo>
                  <a:pt x="10213" y="2144"/>
                </a:lnTo>
                <a:lnTo>
                  <a:pt x="10087" y="1892"/>
                </a:lnTo>
                <a:lnTo>
                  <a:pt x="9961" y="1639"/>
                </a:lnTo>
                <a:lnTo>
                  <a:pt x="9961" y="1387"/>
                </a:lnTo>
                <a:lnTo>
                  <a:pt x="996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7" name="Google Shape;397;p24"/>
          <p:cNvSpPr/>
          <p:nvPr/>
        </p:nvSpPr>
        <p:spPr>
          <a:xfrm>
            <a:off x="7748951" y="909025"/>
            <a:ext cx="293043" cy="290662"/>
          </a:xfrm>
          <a:custGeom>
            <a:avLst/>
            <a:gdLst/>
            <a:ahLst/>
            <a:cxnLst/>
            <a:rect l="l" t="t" r="r" b="b"/>
            <a:pathLst>
              <a:path w="15509" h="15383" extrusionOk="0">
                <a:moveTo>
                  <a:pt x="8448" y="4161"/>
                </a:moveTo>
                <a:lnTo>
                  <a:pt x="9204" y="4413"/>
                </a:lnTo>
                <a:lnTo>
                  <a:pt x="9835" y="4792"/>
                </a:lnTo>
                <a:lnTo>
                  <a:pt x="10339" y="5170"/>
                </a:lnTo>
                <a:lnTo>
                  <a:pt x="10717" y="5674"/>
                </a:lnTo>
                <a:lnTo>
                  <a:pt x="11095" y="6305"/>
                </a:lnTo>
                <a:lnTo>
                  <a:pt x="11348" y="6935"/>
                </a:lnTo>
                <a:lnTo>
                  <a:pt x="11348" y="7692"/>
                </a:lnTo>
                <a:lnTo>
                  <a:pt x="11348" y="8448"/>
                </a:lnTo>
                <a:lnTo>
                  <a:pt x="11095" y="9079"/>
                </a:lnTo>
                <a:lnTo>
                  <a:pt x="10717" y="9709"/>
                </a:lnTo>
                <a:lnTo>
                  <a:pt x="10339" y="10213"/>
                </a:lnTo>
                <a:lnTo>
                  <a:pt x="9835" y="10718"/>
                </a:lnTo>
                <a:lnTo>
                  <a:pt x="9204" y="10970"/>
                </a:lnTo>
                <a:lnTo>
                  <a:pt x="8448" y="11222"/>
                </a:lnTo>
                <a:lnTo>
                  <a:pt x="7817" y="11348"/>
                </a:lnTo>
                <a:lnTo>
                  <a:pt x="7061" y="11222"/>
                </a:lnTo>
                <a:lnTo>
                  <a:pt x="6430" y="10970"/>
                </a:lnTo>
                <a:lnTo>
                  <a:pt x="5800" y="10718"/>
                </a:lnTo>
                <a:lnTo>
                  <a:pt x="5296" y="10213"/>
                </a:lnTo>
                <a:lnTo>
                  <a:pt x="4791" y="9709"/>
                </a:lnTo>
                <a:lnTo>
                  <a:pt x="4413" y="9079"/>
                </a:lnTo>
                <a:lnTo>
                  <a:pt x="4287" y="8448"/>
                </a:lnTo>
                <a:lnTo>
                  <a:pt x="4161" y="7692"/>
                </a:lnTo>
                <a:lnTo>
                  <a:pt x="4287" y="6935"/>
                </a:lnTo>
                <a:lnTo>
                  <a:pt x="4413" y="6305"/>
                </a:lnTo>
                <a:lnTo>
                  <a:pt x="4791" y="5674"/>
                </a:lnTo>
                <a:lnTo>
                  <a:pt x="5170" y="5170"/>
                </a:lnTo>
                <a:lnTo>
                  <a:pt x="5800" y="4792"/>
                </a:lnTo>
                <a:lnTo>
                  <a:pt x="6430" y="4413"/>
                </a:lnTo>
                <a:lnTo>
                  <a:pt x="7061" y="4161"/>
                </a:lnTo>
                <a:close/>
                <a:moveTo>
                  <a:pt x="5548" y="1"/>
                </a:moveTo>
                <a:lnTo>
                  <a:pt x="5548" y="1387"/>
                </a:lnTo>
                <a:lnTo>
                  <a:pt x="5548" y="1640"/>
                </a:lnTo>
                <a:lnTo>
                  <a:pt x="5422" y="1892"/>
                </a:lnTo>
                <a:lnTo>
                  <a:pt x="5296" y="2144"/>
                </a:lnTo>
                <a:lnTo>
                  <a:pt x="5043" y="2270"/>
                </a:lnTo>
                <a:lnTo>
                  <a:pt x="4413" y="2648"/>
                </a:lnTo>
                <a:lnTo>
                  <a:pt x="4161" y="2774"/>
                </a:lnTo>
                <a:lnTo>
                  <a:pt x="3657" y="2774"/>
                </a:lnTo>
                <a:lnTo>
                  <a:pt x="3404" y="2648"/>
                </a:lnTo>
                <a:lnTo>
                  <a:pt x="2144" y="2018"/>
                </a:lnTo>
                <a:lnTo>
                  <a:pt x="0" y="5800"/>
                </a:lnTo>
                <a:lnTo>
                  <a:pt x="1135" y="6431"/>
                </a:lnTo>
                <a:lnTo>
                  <a:pt x="1387" y="6557"/>
                </a:lnTo>
                <a:lnTo>
                  <a:pt x="1513" y="6809"/>
                </a:lnTo>
                <a:lnTo>
                  <a:pt x="1639" y="7061"/>
                </a:lnTo>
                <a:lnTo>
                  <a:pt x="1639" y="7439"/>
                </a:lnTo>
                <a:lnTo>
                  <a:pt x="1639" y="7692"/>
                </a:lnTo>
                <a:lnTo>
                  <a:pt x="1639" y="8070"/>
                </a:lnTo>
                <a:lnTo>
                  <a:pt x="1639" y="8322"/>
                </a:lnTo>
                <a:lnTo>
                  <a:pt x="1513" y="8574"/>
                </a:lnTo>
                <a:lnTo>
                  <a:pt x="1387" y="8826"/>
                </a:lnTo>
                <a:lnTo>
                  <a:pt x="1135" y="8952"/>
                </a:lnTo>
                <a:lnTo>
                  <a:pt x="0" y="9709"/>
                </a:lnTo>
                <a:lnTo>
                  <a:pt x="2144" y="13491"/>
                </a:lnTo>
                <a:lnTo>
                  <a:pt x="3404" y="12735"/>
                </a:lnTo>
                <a:lnTo>
                  <a:pt x="3657" y="12735"/>
                </a:lnTo>
                <a:lnTo>
                  <a:pt x="3909" y="12609"/>
                </a:lnTo>
                <a:lnTo>
                  <a:pt x="4161" y="12735"/>
                </a:lnTo>
                <a:lnTo>
                  <a:pt x="4413" y="12861"/>
                </a:lnTo>
                <a:lnTo>
                  <a:pt x="5043" y="13113"/>
                </a:lnTo>
                <a:lnTo>
                  <a:pt x="5296" y="13365"/>
                </a:lnTo>
                <a:lnTo>
                  <a:pt x="5422" y="13491"/>
                </a:lnTo>
                <a:lnTo>
                  <a:pt x="5548" y="13744"/>
                </a:lnTo>
                <a:lnTo>
                  <a:pt x="5548" y="14122"/>
                </a:lnTo>
                <a:lnTo>
                  <a:pt x="5548" y="15383"/>
                </a:lnTo>
                <a:lnTo>
                  <a:pt x="9961" y="15383"/>
                </a:lnTo>
                <a:lnTo>
                  <a:pt x="9961" y="14122"/>
                </a:lnTo>
                <a:lnTo>
                  <a:pt x="9961" y="13744"/>
                </a:lnTo>
                <a:lnTo>
                  <a:pt x="10087" y="13491"/>
                </a:lnTo>
                <a:lnTo>
                  <a:pt x="10339" y="13365"/>
                </a:lnTo>
                <a:lnTo>
                  <a:pt x="10591" y="13113"/>
                </a:lnTo>
                <a:lnTo>
                  <a:pt x="11095" y="12861"/>
                </a:lnTo>
                <a:lnTo>
                  <a:pt x="11348" y="12735"/>
                </a:lnTo>
                <a:lnTo>
                  <a:pt x="11600" y="12609"/>
                </a:lnTo>
                <a:lnTo>
                  <a:pt x="11978" y="12735"/>
                </a:lnTo>
                <a:lnTo>
                  <a:pt x="12230" y="12735"/>
                </a:lnTo>
                <a:lnTo>
                  <a:pt x="13365" y="13491"/>
                </a:lnTo>
                <a:lnTo>
                  <a:pt x="15508" y="9709"/>
                </a:lnTo>
                <a:lnTo>
                  <a:pt x="14374" y="8952"/>
                </a:lnTo>
                <a:lnTo>
                  <a:pt x="14121" y="8826"/>
                </a:lnTo>
                <a:lnTo>
                  <a:pt x="13995" y="8574"/>
                </a:lnTo>
                <a:lnTo>
                  <a:pt x="13869" y="8322"/>
                </a:lnTo>
                <a:lnTo>
                  <a:pt x="13869" y="8070"/>
                </a:lnTo>
                <a:lnTo>
                  <a:pt x="13869" y="7692"/>
                </a:lnTo>
                <a:lnTo>
                  <a:pt x="13869" y="7439"/>
                </a:lnTo>
                <a:lnTo>
                  <a:pt x="13869" y="7061"/>
                </a:lnTo>
                <a:lnTo>
                  <a:pt x="13995" y="6809"/>
                </a:lnTo>
                <a:lnTo>
                  <a:pt x="14121" y="6557"/>
                </a:lnTo>
                <a:lnTo>
                  <a:pt x="14374" y="6431"/>
                </a:lnTo>
                <a:lnTo>
                  <a:pt x="15508" y="5800"/>
                </a:lnTo>
                <a:lnTo>
                  <a:pt x="13365" y="2018"/>
                </a:lnTo>
                <a:lnTo>
                  <a:pt x="12230" y="2648"/>
                </a:lnTo>
                <a:lnTo>
                  <a:pt x="11978" y="2774"/>
                </a:lnTo>
                <a:lnTo>
                  <a:pt x="11348" y="2774"/>
                </a:lnTo>
                <a:lnTo>
                  <a:pt x="11095" y="2648"/>
                </a:lnTo>
                <a:lnTo>
                  <a:pt x="10591" y="2270"/>
                </a:lnTo>
                <a:lnTo>
                  <a:pt x="10339" y="2144"/>
                </a:lnTo>
                <a:lnTo>
                  <a:pt x="10087" y="1892"/>
                </a:lnTo>
                <a:lnTo>
                  <a:pt x="9961" y="1640"/>
                </a:lnTo>
                <a:lnTo>
                  <a:pt x="9961" y="1387"/>
                </a:lnTo>
                <a:lnTo>
                  <a:pt x="996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8" name="Google Shape;398;p24"/>
          <p:cNvSpPr/>
          <p:nvPr/>
        </p:nvSpPr>
        <p:spPr>
          <a:xfrm rot="10800000" flipH="1">
            <a:off x="-18288" y="-2084832"/>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9" name="Google Shape;399;p24"/>
          <p:cNvSpPr/>
          <p:nvPr/>
        </p:nvSpPr>
        <p:spPr>
          <a:xfrm>
            <a:off x="-18288" y="2208368"/>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title 4">
  <p:cSld name="CUSTOM_3_2_1">
    <p:spTree>
      <p:nvGrpSpPr>
        <p:cNvPr id="400" name="Shape 400"/>
        <p:cNvGrpSpPr/>
        <p:nvPr/>
      </p:nvGrpSpPr>
      <p:grpSpPr>
        <a:xfrm>
          <a:off x="0" y="0"/>
          <a:ext cx="0" cy="0"/>
          <a:chOff x="0" y="0"/>
          <a:chExt cx="0" cy="0"/>
        </a:xfrm>
      </p:grpSpPr>
      <p:sp>
        <p:nvSpPr>
          <p:cNvPr id="401" name="Google Shape;401;p25"/>
          <p:cNvSpPr txBox="1"/>
          <p:nvPr>
            <p:ph type="title"/>
          </p:nvPr>
        </p:nvSpPr>
        <p:spPr>
          <a:xfrm flipH="1">
            <a:off x="1664208" y="752475"/>
            <a:ext cx="4238700" cy="12954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7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402" name="Google Shape;402;p25"/>
          <p:cNvSpPr/>
          <p:nvPr/>
        </p:nvSpPr>
        <p:spPr>
          <a:xfrm rot="10800000" flipH="1">
            <a:off x="-21600" y="-1641196"/>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3" name="Google Shape;403;p25"/>
          <p:cNvSpPr/>
          <p:nvPr/>
        </p:nvSpPr>
        <p:spPr>
          <a:xfrm>
            <a:off x="-21600" y="2652004"/>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4" name="Google Shape;404;p25"/>
          <p:cNvSpPr/>
          <p:nvPr/>
        </p:nvSpPr>
        <p:spPr>
          <a:xfrm rot="10800000" flipH="1">
            <a:off x="7748900" y="145008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5" name="Google Shape;405;p25"/>
          <p:cNvSpPr/>
          <p:nvPr/>
        </p:nvSpPr>
        <p:spPr>
          <a:xfrm rot="10800000" flipH="1">
            <a:off x="8030400" y="166038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6" name="Google Shape;406;p25"/>
          <p:cNvSpPr/>
          <p:nvPr/>
        </p:nvSpPr>
        <p:spPr>
          <a:xfrm flipH="1">
            <a:off x="5335749" y="289380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7" name="Google Shape;407;p25"/>
          <p:cNvSpPr/>
          <p:nvPr/>
        </p:nvSpPr>
        <p:spPr>
          <a:xfrm flipH="1">
            <a:off x="5138862" y="31065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8" name="Google Shape;408;p25"/>
          <p:cNvSpPr/>
          <p:nvPr/>
        </p:nvSpPr>
        <p:spPr>
          <a:xfrm flipH="1">
            <a:off x="1877950" y="19020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9" name="Google Shape;409;p25"/>
          <p:cNvSpPr/>
          <p:nvPr/>
        </p:nvSpPr>
        <p:spPr>
          <a:xfrm rot="10800000" flipH="1">
            <a:off x="3257375" y="362378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0" name="Google Shape;410;p25"/>
          <p:cNvSpPr/>
          <p:nvPr/>
        </p:nvSpPr>
        <p:spPr>
          <a:xfrm rot="10800000">
            <a:off x="3040975" y="341348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1" name="Google Shape;411;p25"/>
          <p:cNvSpPr/>
          <p:nvPr/>
        </p:nvSpPr>
        <p:spPr>
          <a:xfrm rot="10800000">
            <a:off x="2759475" y="362378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25"/>
          <p:cNvSpPr/>
          <p:nvPr/>
        </p:nvSpPr>
        <p:spPr>
          <a:xfrm flipH="1">
            <a:off x="6043462" y="9381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ree numbers">
  <p:cSld name="CUSTOM_3_2_1_1">
    <p:spTree>
      <p:nvGrpSpPr>
        <p:cNvPr id="413" name="Shape 413"/>
        <p:cNvGrpSpPr/>
        <p:nvPr/>
      </p:nvGrpSpPr>
      <p:grpSpPr>
        <a:xfrm>
          <a:off x="0" y="0"/>
          <a:ext cx="0" cy="0"/>
          <a:chOff x="0" y="0"/>
          <a:chExt cx="0" cy="0"/>
        </a:xfrm>
      </p:grpSpPr>
      <p:sp>
        <p:nvSpPr>
          <p:cNvPr id="414" name="Google Shape;414;p26"/>
          <p:cNvSpPr txBox="1"/>
          <p:nvPr>
            <p:ph type="title" hasCustomPrompt="1"/>
          </p:nvPr>
        </p:nvSpPr>
        <p:spPr>
          <a:xfrm>
            <a:off x="2413847" y="1914885"/>
            <a:ext cx="5257800" cy="95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5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15" name="Google Shape;415;p26"/>
          <p:cNvSpPr txBox="1"/>
          <p:nvPr>
            <p:ph type="subTitle" idx="1"/>
          </p:nvPr>
        </p:nvSpPr>
        <p:spPr>
          <a:xfrm>
            <a:off x="2413847" y="2771415"/>
            <a:ext cx="5257800" cy="457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416" name="Google Shape;416;p26"/>
          <p:cNvSpPr txBox="1"/>
          <p:nvPr>
            <p:ph type="title" idx="2" hasCustomPrompt="1"/>
          </p:nvPr>
        </p:nvSpPr>
        <p:spPr>
          <a:xfrm>
            <a:off x="2413847" y="542625"/>
            <a:ext cx="5257800" cy="95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5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17" name="Google Shape;417;p26"/>
          <p:cNvSpPr txBox="1"/>
          <p:nvPr>
            <p:ph type="subTitle" idx="3"/>
          </p:nvPr>
        </p:nvSpPr>
        <p:spPr>
          <a:xfrm>
            <a:off x="2413847" y="1399155"/>
            <a:ext cx="5257800" cy="457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418" name="Google Shape;418;p26"/>
          <p:cNvSpPr txBox="1"/>
          <p:nvPr>
            <p:ph type="title" idx="4" hasCustomPrompt="1"/>
          </p:nvPr>
        </p:nvSpPr>
        <p:spPr>
          <a:xfrm>
            <a:off x="2413847" y="3287145"/>
            <a:ext cx="5257800" cy="95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5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19" name="Google Shape;419;p26"/>
          <p:cNvSpPr txBox="1"/>
          <p:nvPr>
            <p:ph type="subTitle" idx="5"/>
          </p:nvPr>
        </p:nvSpPr>
        <p:spPr>
          <a:xfrm>
            <a:off x="2411597" y="4143675"/>
            <a:ext cx="5262300" cy="457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420" name="Google Shape;420;p26"/>
          <p:cNvSpPr/>
          <p:nvPr/>
        </p:nvSpPr>
        <p:spPr>
          <a:xfrm flipH="1">
            <a:off x="2638539" y="3845025"/>
            <a:ext cx="557125" cy="180696"/>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1" name="Google Shape;421;p26"/>
          <p:cNvSpPr/>
          <p:nvPr/>
        </p:nvSpPr>
        <p:spPr>
          <a:xfrm flipH="1">
            <a:off x="7336447" y="620500"/>
            <a:ext cx="1084248" cy="353952"/>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22" name="Google Shape;422;p26"/>
          <p:cNvGrpSpPr/>
          <p:nvPr/>
        </p:nvGrpSpPr>
        <p:grpSpPr>
          <a:xfrm flipH="1">
            <a:off x="1571624" y="558990"/>
            <a:ext cx="810120" cy="439603"/>
            <a:chOff x="1266150" y="1619250"/>
            <a:chExt cx="1047750" cy="568550"/>
          </a:xfrm>
        </p:grpSpPr>
        <p:sp>
          <p:nvSpPr>
            <p:cNvPr id="423" name="Google Shape;423;p26"/>
            <p:cNvSpPr/>
            <p:nvPr/>
          </p:nvSpPr>
          <p:spPr>
            <a:xfrm>
              <a:off x="1462600" y="1649025"/>
              <a:ext cx="851300" cy="381025"/>
            </a:xfrm>
            <a:custGeom>
              <a:avLst/>
              <a:gdLst/>
              <a:ahLst/>
              <a:cxnLst/>
              <a:rect l="l" t="t" r="r" b="b"/>
              <a:pathLst>
                <a:path w="34052" h="15241" extrusionOk="0">
                  <a:moveTo>
                    <a:pt x="34052" y="0"/>
                  </a:moveTo>
                  <a:lnTo>
                    <a:pt x="3334" y="6073"/>
                  </a:lnTo>
                  <a:lnTo>
                    <a:pt x="0" y="15240"/>
                  </a:lnTo>
                  <a:lnTo>
                    <a:pt x="7025" y="9764"/>
                  </a:lnTo>
                  <a:lnTo>
                    <a:pt x="3405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4" name="Google Shape;424;p26"/>
            <p:cNvSpPr/>
            <p:nvPr/>
          </p:nvSpPr>
          <p:spPr>
            <a:xfrm>
              <a:off x="1462600" y="1649025"/>
              <a:ext cx="851300" cy="381025"/>
            </a:xfrm>
            <a:custGeom>
              <a:avLst/>
              <a:gdLst/>
              <a:ahLst/>
              <a:cxnLst/>
              <a:rect l="l" t="t" r="r" b="b"/>
              <a:pathLst>
                <a:path w="34052" h="15241" fill="none" extrusionOk="0">
                  <a:moveTo>
                    <a:pt x="3334" y="6073"/>
                  </a:moveTo>
                  <a:lnTo>
                    <a:pt x="0" y="15240"/>
                  </a:lnTo>
                  <a:lnTo>
                    <a:pt x="7025" y="9764"/>
                  </a:lnTo>
                  <a:lnTo>
                    <a:pt x="34052" y="0"/>
                  </a:lnTo>
                  <a:lnTo>
                    <a:pt x="3334" y="6073"/>
                  </a:ln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5" name="Google Shape;425;p26"/>
            <p:cNvSpPr/>
            <p:nvPr/>
          </p:nvSpPr>
          <p:spPr>
            <a:xfrm>
              <a:off x="1462600" y="1649025"/>
              <a:ext cx="851300" cy="381025"/>
            </a:xfrm>
            <a:custGeom>
              <a:avLst/>
              <a:gdLst/>
              <a:ahLst/>
              <a:cxnLst/>
              <a:rect l="l" t="t" r="r" b="b"/>
              <a:pathLst>
                <a:path w="34052" h="15241" extrusionOk="0">
                  <a:moveTo>
                    <a:pt x="34052" y="0"/>
                  </a:moveTo>
                  <a:lnTo>
                    <a:pt x="3334" y="6073"/>
                  </a:lnTo>
                  <a:lnTo>
                    <a:pt x="0" y="15240"/>
                  </a:lnTo>
                  <a:lnTo>
                    <a:pt x="7025" y="9764"/>
                  </a:lnTo>
                  <a:lnTo>
                    <a:pt x="3405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6" name="Google Shape;426;p26"/>
            <p:cNvSpPr/>
            <p:nvPr/>
          </p:nvSpPr>
          <p:spPr>
            <a:xfrm>
              <a:off x="1462600" y="1649025"/>
              <a:ext cx="851300" cy="381025"/>
            </a:xfrm>
            <a:custGeom>
              <a:avLst/>
              <a:gdLst/>
              <a:ahLst/>
              <a:cxnLst/>
              <a:rect l="l" t="t" r="r" b="b"/>
              <a:pathLst>
                <a:path w="34052" h="15241" fill="none" extrusionOk="0">
                  <a:moveTo>
                    <a:pt x="34052" y="0"/>
                  </a:moveTo>
                  <a:lnTo>
                    <a:pt x="3334" y="6073"/>
                  </a:lnTo>
                  <a:lnTo>
                    <a:pt x="0" y="15240"/>
                  </a:lnTo>
                  <a:lnTo>
                    <a:pt x="7025" y="9764"/>
                  </a:lnTo>
                  <a:lnTo>
                    <a:pt x="34052" y="0"/>
                  </a:ln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7" name="Google Shape;427;p26"/>
            <p:cNvSpPr/>
            <p:nvPr/>
          </p:nvSpPr>
          <p:spPr>
            <a:xfrm>
              <a:off x="1462600" y="1893100"/>
              <a:ext cx="199450" cy="136950"/>
            </a:xfrm>
            <a:custGeom>
              <a:avLst/>
              <a:gdLst/>
              <a:ahLst/>
              <a:cxnLst/>
              <a:rect l="l" t="t" r="r" b="b"/>
              <a:pathLst>
                <a:path w="7978" h="5478" extrusionOk="0">
                  <a:moveTo>
                    <a:pt x="7025" y="1"/>
                  </a:moveTo>
                  <a:lnTo>
                    <a:pt x="0" y="5477"/>
                  </a:lnTo>
                  <a:lnTo>
                    <a:pt x="7977" y="2144"/>
                  </a:lnTo>
                  <a:lnTo>
                    <a:pt x="702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8" name="Google Shape;428;p26"/>
            <p:cNvSpPr/>
            <p:nvPr/>
          </p:nvSpPr>
          <p:spPr>
            <a:xfrm>
              <a:off x="1638200" y="1649025"/>
              <a:ext cx="675700" cy="538775"/>
            </a:xfrm>
            <a:custGeom>
              <a:avLst/>
              <a:gdLst/>
              <a:ahLst/>
              <a:cxnLst/>
              <a:rect l="l" t="t" r="r" b="b"/>
              <a:pathLst>
                <a:path w="27028" h="21551" extrusionOk="0">
                  <a:moveTo>
                    <a:pt x="27028" y="0"/>
                  </a:moveTo>
                  <a:lnTo>
                    <a:pt x="1" y="9764"/>
                  </a:lnTo>
                  <a:lnTo>
                    <a:pt x="4882" y="21551"/>
                  </a:lnTo>
                  <a:lnTo>
                    <a:pt x="2702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9" name="Google Shape;429;p26"/>
            <p:cNvSpPr/>
            <p:nvPr/>
          </p:nvSpPr>
          <p:spPr>
            <a:xfrm>
              <a:off x="1266150" y="1619250"/>
              <a:ext cx="1047750" cy="181600"/>
            </a:xfrm>
            <a:custGeom>
              <a:avLst/>
              <a:gdLst/>
              <a:ahLst/>
              <a:cxnLst/>
              <a:rect l="l" t="t" r="r" b="b"/>
              <a:pathLst>
                <a:path w="41910" h="7264" extrusionOk="0">
                  <a:moveTo>
                    <a:pt x="0" y="1"/>
                  </a:moveTo>
                  <a:lnTo>
                    <a:pt x="11192" y="7264"/>
                  </a:lnTo>
                  <a:lnTo>
                    <a:pt x="41910" y="1191"/>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30" name="Google Shape;430;p26"/>
          <p:cNvSpPr/>
          <p:nvPr/>
        </p:nvSpPr>
        <p:spPr>
          <a:xfrm>
            <a:off x="6761363" y="2219175"/>
            <a:ext cx="984925" cy="387250"/>
          </a:xfrm>
          <a:custGeom>
            <a:avLst/>
            <a:gdLst/>
            <a:ahLst/>
            <a:cxnLst/>
            <a:rect l="l" t="t" r="r" b="b"/>
            <a:pathLst>
              <a:path w="39397" h="15490" extrusionOk="0">
                <a:moveTo>
                  <a:pt x="22897" y="1"/>
                </a:moveTo>
                <a:lnTo>
                  <a:pt x="21775" y="225"/>
                </a:lnTo>
                <a:lnTo>
                  <a:pt x="20765" y="674"/>
                </a:lnTo>
                <a:lnTo>
                  <a:pt x="19867" y="1123"/>
                </a:lnTo>
                <a:lnTo>
                  <a:pt x="18969" y="1684"/>
                </a:lnTo>
                <a:lnTo>
                  <a:pt x="18296" y="2358"/>
                </a:lnTo>
                <a:lnTo>
                  <a:pt x="17622" y="3031"/>
                </a:lnTo>
                <a:lnTo>
                  <a:pt x="17061" y="3817"/>
                </a:lnTo>
                <a:lnTo>
                  <a:pt x="16051" y="5164"/>
                </a:lnTo>
                <a:lnTo>
                  <a:pt x="15377" y="6398"/>
                </a:lnTo>
                <a:lnTo>
                  <a:pt x="14928" y="7633"/>
                </a:lnTo>
                <a:lnTo>
                  <a:pt x="14367" y="7184"/>
                </a:lnTo>
                <a:lnTo>
                  <a:pt x="13806" y="6623"/>
                </a:lnTo>
                <a:lnTo>
                  <a:pt x="13020" y="6062"/>
                </a:lnTo>
                <a:lnTo>
                  <a:pt x="12122" y="5613"/>
                </a:lnTo>
                <a:lnTo>
                  <a:pt x="11112" y="5388"/>
                </a:lnTo>
                <a:lnTo>
                  <a:pt x="10102" y="5388"/>
                </a:lnTo>
                <a:lnTo>
                  <a:pt x="9541" y="5500"/>
                </a:lnTo>
                <a:lnTo>
                  <a:pt x="8980" y="5725"/>
                </a:lnTo>
                <a:lnTo>
                  <a:pt x="8419" y="6062"/>
                </a:lnTo>
                <a:lnTo>
                  <a:pt x="7970" y="6511"/>
                </a:lnTo>
                <a:lnTo>
                  <a:pt x="7072" y="7408"/>
                </a:lnTo>
                <a:lnTo>
                  <a:pt x="6286" y="8419"/>
                </a:lnTo>
                <a:lnTo>
                  <a:pt x="5613" y="9429"/>
                </a:lnTo>
                <a:lnTo>
                  <a:pt x="4715" y="11225"/>
                </a:lnTo>
                <a:lnTo>
                  <a:pt x="4490" y="11898"/>
                </a:lnTo>
                <a:lnTo>
                  <a:pt x="3929" y="12235"/>
                </a:lnTo>
                <a:lnTo>
                  <a:pt x="2694" y="13020"/>
                </a:lnTo>
                <a:lnTo>
                  <a:pt x="1235" y="14143"/>
                </a:lnTo>
                <a:lnTo>
                  <a:pt x="562" y="14816"/>
                </a:lnTo>
                <a:lnTo>
                  <a:pt x="1" y="15490"/>
                </a:lnTo>
                <a:lnTo>
                  <a:pt x="39396" y="15377"/>
                </a:lnTo>
                <a:lnTo>
                  <a:pt x="39060" y="15041"/>
                </a:lnTo>
                <a:lnTo>
                  <a:pt x="38162" y="14031"/>
                </a:lnTo>
                <a:lnTo>
                  <a:pt x="37488" y="13582"/>
                </a:lnTo>
                <a:lnTo>
                  <a:pt x="36815" y="13133"/>
                </a:lnTo>
                <a:lnTo>
                  <a:pt x="36029" y="12796"/>
                </a:lnTo>
                <a:lnTo>
                  <a:pt x="35244" y="12571"/>
                </a:lnTo>
                <a:lnTo>
                  <a:pt x="34458" y="10551"/>
                </a:lnTo>
                <a:lnTo>
                  <a:pt x="33560" y="8531"/>
                </a:lnTo>
                <a:lnTo>
                  <a:pt x="32325" y="6286"/>
                </a:lnTo>
                <a:lnTo>
                  <a:pt x="31540" y="5164"/>
                </a:lnTo>
                <a:lnTo>
                  <a:pt x="30642" y="3929"/>
                </a:lnTo>
                <a:lnTo>
                  <a:pt x="29744" y="2919"/>
                </a:lnTo>
                <a:lnTo>
                  <a:pt x="28734" y="1909"/>
                </a:lnTo>
                <a:lnTo>
                  <a:pt x="27724" y="1123"/>
                </a:lnTo>
                <a:lnTo>
                  <a:pt x="26489" y="562"/>
                </a:lnTo>
                <a:lnTo>
                  <a:pt x="25254" y="113"/>
                </a:lnTo>
                <a:lnTo>
                  <a:pt x="2469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1" name="Google Shape;431;p26"/>
          <p:cNvSpPr/>
          <p:nvPr/>
        </p:nvSpPr>
        <p:spPr>
          <a:xfrm>
            <a:off x="6761383" y="558996"/>
            <a:ext cx="601756" cy="221196"/>
          </a:xfrm>
          <a:custGeom>
            <a:avLst/>
            <a:gdLst/>
            <a:ahLst/>
            <a:cxnLst/>
            <a:rect l="l" t="t" r="r" b="b"/>
            <a:pathLst>
              <a:path w="33897" h="12460" extrusionOk="0">
                <a:moveTo>
                  <a:pt x="14479" y="1"/>
                </a:moveTo>
                <a:lnTo>
                  <a:pt x="13581" y="225"/>
                </a:lnTo>
                <a:lnTo>
                  <a:pt x="12683" y="674"/>
                </a:lnTo>
                <a:lnTo>
                  <a:pt x="11786" y="1348"/>
                </a:lnTo>
                <a:lnTo>
                  <a:pt x="10888" y="2021"/>
                </a:lnTo>
                <a:lnTo>
                  <a:pt x="10102" y="2807"/>
                </a:lnTo>
                <a:lnTo>
                  <a:pt x="8643" y="4602"/>
                </a:lnTo>
                <a:lnTo>
                  <a:pt x="7296" y="6398"/>
                </a:lnTo>
                <a:lnTo>
                  <a:pt x="6174" y="7970"/>
                </a:lnTo>
                <a:lnTo>
                  <a:pt x="5276" y="9092"/>
                </a:lnTo>
                <a:lnTo>
                  <a:pt x="4939" y="9429"/>
                </a:lnTo>
                <a:lnTo>
                  <a:pt x="4715" y="9541"/>
                </a:lnTo>
                <a:lnTo>
                  <a:pt x="4041" y="9653"/>
                </a:lnTo>
                <a:lnTo>
                  <a:pt x="3368" y="9990"/>
                </a:lnTo>
                <a:lnTo>
                  <a:pt x="2582" y="10439"/>
                </a:lnTo>
                <a:lnTo>
                  <a:pt x="1796" y="11000"/>
                </a:lnTo>
                <a:lnTo>
                  <a:pt x="562" y="12010"/>
                </a:lnTo>
                <a:lnTo>
                  <a:pt x="1" y="12459"/>
                </a:lnTo>
                <a:lnTo>
                  <a:pt x="33897" y="12459"/>
                </a:lnTo>
                <a:lnTo>
                  <a:pt x="33111" y="11337"/>
                </a:lnTo>
                <a:lnTo>
                  <a:pt x="32325" y="10327"/>
                </a:lnTo>
                <a:lnTo>
                  <a:pt x="31540" y="9541"/>
                </a:lnTo>
                <a:lnTo>
                  <a:pt x="30642" y="8868"/>
                </a:lnTo>
                <a:lnTo>
                  <a:pt x="29744" y="8419"/>
                </a:lnTo>
                <a:lnTo>
                  <a:pt x="28958" y="8082"/>
                </a:lnTo>
                <a:lnTo>
                  <a:pt x="28060" y="7745"/>
                </a:lnTo>
                <a:lnTo>
                  <a:pt x="27274" y="7633"/>
                </a:lnTo>
                <a:lnTo>
                  <a:pt x="25815" y="7521"/>
                </a:lnTo>
                <a:lnTo>
                  <a:pt x="24693" y="7633"/>
                </a:lnTo>
                <a:lnTo>
                  <a:pt x="23907" y="7745"/>
                </a:lnTo>
                <a:lnTo>
                  <a:pt x="23571" y="7857"/>
                </a:lnTo>
                <a:lnTo>
                  <a:pt x="23122" y="6623"/>
                </a:lnTo>
                <a:lnTo>
                  <a:pt x="22448" y="5500"/>
                </a:lnTo>
                <a:lnTo>
                  <a:pt x="21550" y="4041"/>
                </a:lnTo>
                <a:lnTo>
                  <a:pt x="20428" y="2694"/>
                </a:lnTo>
                <a:lnTo>
                  <a:pt x="19754" y="2021"/>
                </a:lnTo>
                <a:lnTo>
                  <a:pt x="18969" y="1348"/>
                </a:lnTo>
                <a:lnTo>
                  <a:pt x="18183" y="899"/>
                </a:lnTo>
                <a:lnTo>
                  <a:pt x="17397" y="450"/>
                </a:lnTo>
                <a:lnTo>
                  <a:pt x="16500" y="113"/>
                </a:lnTo>
                <a:lnTo>
                  <a:pt x="154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2" name="Google Shape;432;p26"/>
          <p:cNvSpPr/>
          <p:nvPr/>
        </p:nvSpPr>
        <p:spPr>
          <a:xfrm>
            <a:off x="1895016" y="3498990"/>
            <a:ext cx="795649" cy="311512"/>
          </a:xfrm>
          <a:custGeom>
            <a:avLst/>
            <a:gdLst/>
            <a:ahLst/>
            <a:cxnLst/>
            <a:rect l="l" t="t" r="r" b="b"/>
            <a:pathLst>
              <a:path w="28959" h="11337" extrusionOk="0">
                <a:moveTo>
                  <a:pt x="11337" y="1"/>
                </a:moveTo>
                <a:lnTo>
                  <a:pt x="10327" y="113"/>
                </a:lnTo>
                <a:lnTo>
                  <a:pt x="9429" y="450"/>
                </a:lnTo>
                <a:lnTo>
                  <a:pt x="8643" y="899"/>
                </a:lnTo>
                <a:lnTo>
                  <a:pt x="7857" y="1460"/>
                </a:lnTo>
                <a:lnTo>
                  <a:pt x="7072" y="2133"/>
                </a:lnTo>
                <a:lnTo>
                  <a:pt x="6398" y="2919"/>
                </a:lnTo>
                <a:lnTo>
                  <a:pt x="5837" y="3817"/>
                </a:lnTo>
                <a:lnTo>
                  <a:pt x="5276" y="4603"/>
                </a:lnTo>
                <a:lnTo>
                  <a:pt x="4266" y="6398"/>
                </a:lnTo>
                <a:lnTo>
                  <a:pt x="3592" y="7858"/>
                </a:lnTo>
                <a:lnTo>
                  <a:pt x="3031" y="9204"/>
                </a:lnTo>
                <a:lnTo>
                  <a:pt x="2470" y="9429"/>
                </a:lnTo>
                <a:lnTo>
                  <a:pt x="1909" y="9653"/>
                </a:lnTo>
                <a:lnTo>
                  <a:pt x="899" y="10439"/>
                </a:lnTo>
                <a:lnTo>
                  <a:pt x="225" y="11113"/>
                </a:lnTo>
                <a:lnTo>
                  <a:pt x="1" y="11337"/>
                </a:lnTo>
                <a:lnTo>
                  <a:pt x="28958" y="11337"/>
                </a:lnTo>
                <a:lnTo>
                  <a:pt x="28509" y="10888"/>
                </a:lnTo>
                <a:lnTo>
                  <a:pt x="28060" y="10327"/>
                </a:lnTo>
                <a:lnTo>
                  <a:pt x="27050" y="9541"/>
                </a:lnTo>
                <a:lnTo>
                  <a:pt x="25703" y="8755"/>
                </a:lnTo>
                <a:lnTo>
                  <a:pt x="25479" y="8194"/>
                </a:lnTo>
                <a:lnTo>
                  <a:pt x="24805" y="6960"/>
                </a:lnTo>
                <a:lnTo>
                  <a:pt x="24356" y="6174"/>
                </a:lnTo>
                <a:lnTo>
                  <a:pt x="23795" y="5388"/>
                </a:lnTo>
                <a:lnTo>
                  <a:pt x="23122" y="4715"/>
                </a:lnTo>
                <a:lnTo>
                  <a:pt x="22336" y="4266"/>
                </a:lnTo>
                <a:lnTo>
                  <a:pt x="21999" y="4041"/>
                </a:lnTo>
                <a:lnTo>
                  <a:pt x="21550" y="3929"/>
                </a:lnTo>
                <a:lnTo>
                  <a:pt x="20765" y="3929"/>
                </a:lnTo>
                <a:lnTo>
                  <a:pt x="20091" y="4154"/>
                </a:lnTo>
                <a:lnTo>
                  <a:pt x="19418" y="4490"/>
                </a:lnTo>
                <a:lnTo>
                  <a:pt x="18857" y="4939"/>
                </a:lnTo>
                <a:lnTo>
                  <a:pt x="18408" y="5276"/>
                </a:lnTo>
                <a:lnTo>
                  <a:pt x="18071" y="5613"/>
                </a:lnTo>
                <a:lnTo>
                  <a:pt x="17622" y="4715"/>
                </a:lnTo>
                <a:lnTo>
                  <a:pt x="17173" y="3817"/>
                </a:lnTo>
                <a:lnTo>
                  <a:pt x="16500" y="2807"/>
                </a:lnTo>
                <a:lnTo>
                  <a:pt x="15490" y="1797"/>
                </a:lnTo>
                <a:lnTo>
                  <a:pt x="14928" y="1235"/>
                </a:lnTo>
                <a:lnTo>
                  <a:pt x="14367" y="899"/>
                </a:lnTo>
                <a:lnTo>
                  <a:pt x="13694" y="450"/>
                </a:lnTo>
                <a:lnTo>
                  <a:pt x="12908" y="225"/>
                </a:lnTo>
                <a:lnTo>
                  <a:pt x="1212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3" name="Google Shape;433;p26"/>
          <p:cNvSpPr/>
          <p:nvPr/>
        </p:nvSpPr>
        <p:spPr>
          <a:xfrm flipH="1">
            <a:off x="2802885" y="1677550"/>
            <a:ext cx="551298" cy="178818"/>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4" name="Google Shape;434;p26"/>
          <p:cNvSpPr/>
          <p:nvPr/>
        </p:nvSpPr>
        <p:spPr>
          <a:xfrm flipH="1">
            <a:off x="7787800" y="4289288"/>
            <a:ext cx="847425" cy="311500"/>
          </a:xfrm>
          <a:custGeom>
            <a:avLst/>
            <a:gdLst/>
            <a:ahLst/>
            <a:cxnLst/>
            <a:rect l="l" t="t" r="r" b="b"/>
            <a:pathLst>
              <a:path w="33897" h="12460" extrusionOk="0">
                <a:moveTo>
                  <a:pt x="14479" y="1"/>
                </a:moveTo>
                <a:lnTo>
                  <a:pt x="13581" y="225"/>
                </a:lnTo>
                <a:lnTo>
                  <a:pt x="12683" y="674"/>
                </a:lnTo>
                <a:lnTo>
                  <a:pt x="11786" y="1348"/>
                </a:lnTo>
                <a:lnTo>
                  <a:pt x="10888" y="2021"/>
                </a:lnTo>
                <a:lnTo>
                  <a:pt x="10102" y="2807"/>
                </a:lnTo>
                <a:lnTo>
                  <a:pt x="8643" y="4602"/>
                </a:lnTo>
                <a:lnTo>
                  <a:pt x="7296" y="6398"/>
                </a:lnTo>
                <a:lnTo>
                  <a:pt x="6174" y="7970"/>
                </a:lnTo>
                <a:lnTo>
                  <a:pt x="5276" y="9092"/>
                </a:lnTo>
                <a:lnTo>
                  <a:pt x="4939" y="9429"/>
                </a:lnTo>
                <a:lnTo>
                  <a:pt x="4715" y="9541"/>
                </a:lnTo>
                <a:lnTo>
                  <a:pt x="4041" y="9653"/>
                </a:lnTo>
                <a:lnTo>
                  <a:pt x="3368" y="9990"/>
                </a:lnTo>
                <a:lnTo>
                  <a:pt x="2582" y="10439"/>
                </a:lnTo>
                <a:lnTo>
                  <a:pt x="1796" y="11000"/>
                </a:lnTo>
                <a:lnTo>
                  <a:pt x="562" y="12010"/>
                </a:lnTo>
                <a:lnTo>
                  <a:pt x="1" y="12459"/>
                </a:lnTo>
                <a:lnTo>
                  <a:pt x="33897" y="12459"/>
                </a:lnTo>
                <a:lnTo>
                  <a:pt x="33111" y="11337"/>
                </a:lnTo>
                <a:lnTo>
                  <a:pt x="32325" y="10327"/>
                </a:lnTo>
                <a:lnTo>
                  <a:pt x="31540" y="9541"/>
                </a:lnTo>
                <a:lnTo>
                  <a:pt x="30642" y="8868"/>
                </a:lnTo>
                <a:lnTo>
                  <a:pt x="29744" y="8419"/>
                </a:lnTo>
                <a:lnTo>
                  <a:pt x="28958" y="8082"/>
                </a:lnTo>
                <a:lnTo>
                  <a:pt x="28060" y="7745"/>
                </a:lnTo>
                <a:lnTo>
                  <a:pt x="27274" y="7633"/>
                </a:lnTo>
                <a:lnTo>
                  <a:pt x="25815" y="7521"/>
                </a:lnTo>
                <a:lnTo>
                  <a:pt x="24693" y="7633"/>
                </a:lnTo>
                <a:lnTo>
                  <a:pt x="23907" y="7745"/>
                </a:lnTo>
                <a:lnTo>
                  <a:pt x="23571" y="7857"/>
                </a:lnTo>
                <a:lnTo>
                  <a:pt x="23122" y="6623"/>
                </a:lnTo>
                <a:lnTo>
                  <a:pt x="22448" y="5500"/>
                </a:lnTo>
                <a:lnTo>
                  <a:pt x="21550" y="4041"/>
                </a:lnTo>
                <a:lnTo>
                  <a:pt x="20428" y="2694"/>
                </a:lnTo>
                <a:lnTo>
                  <a:pt x="19754" y="2021"/>
                </a:lnTo>
                <a:lnTo>
                  <a:pt x="18969" y="1348"/>
                </a:lnTo>
                <a:lnTo>
                  <a:pt x="18183" y="899"/>
                </a:lnTo>
                <a:lnTo>
                  <a:pt x="17397" y="450"/>
                </a:lnTo>
                <a:lnTo>
                  <a:pt x="16500" y="113"/>
                </a:lnTo>
                <a:lnTo>
                  <a:pt x="154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26"/>
          <p:cNvSpPr/>
          <p:nvPr/>
        </p:nvSpPr>
        <p:spPr>
          <a:xfrm rot="10800000" flipH="1">
            <a:off x="-21600" y="-1641196"/>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6" name="Google Shape;436;p26"/>
          <p:cNvSpPr/>
          <p:nvPr/>
        </p:nvSpPr>
        <p:spPr>
          <a:xfrm>
            <a:off x="-21600" y="2652004"/>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Section title 5">
  <p:cSld name="CUSTOM_3_1">
    <p:spTree>
      <p:nvGrpSpPr>
        <p:cNvPr id="437" name="Shape 437"/>
        <p:cNvGrpSpPr/>
        <p:nvPr/>
      </p:nvGrpSpPr>
      <p:grpSpPr>
        <a:xfrm>
          <a:off x="0" y="0"/>
          <a:ext cx="0" cy="0"/>
          <a:chOff x="0" y="0"/>
          <a:chExt cx="0" cy="0"/>
        </a:xfrm>
      </p:grpSpPr>
      <p:sp>
        <p:nvSpPr>
          <p:cNvPr id="438" name="Google Shape;438;p27"/>
          <p:cNvSpPr txBox="1"/>
          <p:nvPr>
            <p:ph type="title"/>
          </p:nvPr>
        </p:nvSpPr>
        <p:spPr>
          <a:xfrm flipH="1">
            <a:off x="2295600" y="749808"/>
            <a:ext cx="2782200" cy="1295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7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439" name="Google Shape;439;p27"/>
          <p:cNvSpPr/>
          <p:nvPr/>
        </p:nvSpPr>
        <p:spPr>
          <a:xfrm rot="10800000" flipH="1">
            <a:off x="-21600" y="-1189133"/>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0" name="Google Shape;440;p27"/>
          <p:cNvSpPr/>
          <p:nvPr/>
        </p:nvSpPr>
        <p:spPr>
          <a:xfrm>
            <a:off x="-21600" y="3104067"/>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1" name="Google Shape;441;p27"/>
          <p:cNvSpPr/>
          <p:nvPr/>
        </p:nvSpPr>
        <p:spPr>
          <a:xfrm>
            <a:off x="7748900" y="31118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2" name="Google Shape;442;p27"/>
          <p:cNvSpPr/>
          <p:nvPr/>
        </p:nvSpPr>
        <p:spPr>
          <a:xfrm>
            <a:off x="8030400" y="29015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3" name="Google Shape;443;p27"/>
          <p:cNvSpPr/>
          <p:nvPr/>
        </p:nvSpPr>
        <p:spPr>
          <a:xfrm rot="10800000">
            <a:off x="5096374" y="166813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4" name="Google Shape;444;p27"/>
          <p:cNvSpPr/>
          <p:nvPr/>
        </p:nvSpPr>
        <p:spPr>
          <a:xfrm rot="10800000">
            <a:off x="4899487" y="145535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5" name="Google Shape;445;p27"/>
          <p:cNvSpPr/>
          <p:nvPr/>
        </p:nvSpPr>
        <p:spPr>
          <a:xfrm>
            <a:off x="3257375" y="9381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6" name="Google Shape;446;p27"/>
          <p:cNvSpPr/>
          <p:nvPr/>
        </p:nvSpPr>
        <p:spPr>
          <a:xfrm flipH="1">
            <a:off x="3040975" y="11484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7" name="Google Shape;447;p27"/>
          <p:cNvSpPr/>
          <p:nvPr/>
        </p:nvSpPr>
        <p:spPr>
          <a:xfrm flipH="1">
            <a:off x="2759475" y="9381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8" name="Google Shape;448;p27"/>
          <p:cNvSpPr/>
          <p:nvPr/>
        </p:nvSpPr>
        <p:spPr>
          <a:xfrm rot="10800000">
            <a:off x="6043462" y="3623788"/>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 three columns">
  <p:cSld name="CUSTOM_3_1_1">
    <p:spTree>
      <p:nvGrpSpPr>
        <p:cNvPr id="449" name="Shape 449"/>
        <p:cNvGrpSpPr/>
        <p:nvPr/>
      </p:nvGrpSpPr>
      <p:grpSpPr>
        <a:xfrm>
          <a:off x="0" y="0"/>
          <a:ext cx="0" cy="0"/>
          <a:chOff x="0" y="0"/>
          <a:chExt cx="0" cy="0"/>
        </a:xfrm>
      </p:grpSpPr>
      <p:sp>
        <p:nvSpPr>
          <p:cNvPr id="450" name="Google Shape;450;p28"/>
          <p:cNvSpPr txBox="1"/>
          <p:nvPr>
            <p:ph type="title"/>
          </p:nvPr>
        </p:nvSpPr>
        <p:spPr>
          <a:xfrm>
            <a:off x="1999750" y="2628404"/>
            <a:ext cx="18720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51" name="Google Shape;451;p28"/>
          <p:cNvSpPr txBox="1"/>
          <p:nvPr>
            <p:ph type="title" idx="2"/>
          </p:nvPr>
        </p:nvSpPr>
        <p:spPr>
          <a:xfrm>
            <a:off x="4099508" y="2629154"/>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52" name="Google Shape;452;p28"/>
          <p:cNvSpPr txBox="1"/>
          <p:nvPr>
            <p:ph type="title" idx="3"/>
          </p:nvPr>
        </p:nvSpPr>
        <p:spPr>
          <a:xfrm>
            <a:off x="6204547" y="2629154"/>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53" name="Google Shape;453;p28"/>
          <p:cNvSpPr txBox="1"/>
          <p:nvPr>
            <p:ph type="title" idx="4"/>
          </p:nvPr>
        </p:nvSpPr>
        <p:spPr>
          <a:xfrm>
            <a:off x="2781363" y="539496"/>
            <a:ext cx="45147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454" name="Google Shape;454;p28"/>
          <p:cNvSpPr txBox="1"/>
          <p:nvPr>
            <p:ph type="title" idx="5"/>
          </p:nvPr>
        </p:nvSpPr>
        <p:spPr>
          <a:xfrm>
            <a:off x="1999749" y="3274225"/>
            <a:ext cx="18702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55" name="Google Shape;455;p28"/>
          <p:cNvSpPr txBox="1"/>
          <p:nvPr>
            <p:ph type="title" idx="6"/>
          </p:nvPr>
        </p:nvSpPr>
        <p:spPr>
          <a:xfrm>
            <a:off x="4099521" y="3274225"/>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56" name="Google Shape;456;p28"/>
          <p:cNvSpPr txBox="1"/>
          <p:nvPr>
            <p:ph type="title" idx="7"/>
          </p:nvPr>
        </p:nvSpPr>
        <p:spPr>
          <a:xfrm>
            <a:off x="6205640" y="3274225"/>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57" name="Google Shape;457;p28"/>
          <p:cNvSpPr/>
          <p:nvPr/>
        </p:nvSpPr>
        <p:spPr>
          <a:xfrm rot="-224977">
            <a:off x="4650989" y="3543620"/>
            <a:ext cx="5474929" cy="2956169"/>
          </a:xfrm>
          <a:custGeom>
            <a:avLst/>
            <a:gdLst/>
            <a:ahLst/>
            <a:cxnLst/>
            <a:rect l="l" t="t" r="r" b="b"/>
            <a:pathLst>
              <a:path w="224477" h="121218" extrusionOk="0">
                <a:moveTo>
                  <a:pt x="185418" y="0"/>
                </a:moveTo>
                <a:lnTo>
                  <a:pt x="177112" y="15489"/>
                </a:lnTo>
                <a:lnTo>
                  <a:pt x="170827" y="16387"/>
                </a:lnTo>
                <a:lnTo>
                  <a:pt x="160838" y="31876"/>
                </a:lnTo>
                <a:lnTo>
                  <a:pt x="143778" y="14816"/>
                </a:lnTo>
                <a:lnTo>
                  <a:pt x="128176" y="38049"/>
                </a:lnTo>
                <a:lnTo>
                  <a:pt x="113585" y="39396"/>
                </a:lnTo>
                <a:lnTo>
                  <a:pt x="94954" y="59711"/>
                </a:lnTo>
                <a:lnTo>
                  <a:pt x="85526" y="52079"/>
                </a:lnTo>
                <a:lnTo>
                  <a:pt x="72057" y="60385"/>
                </a:lnTo>
                <a:lnTo>
                  <a:pt x="52640" y="40182"/>
                </a:lnTo>
                <a:lnTo>
                  <a:pt x="41865" y="51293"/>
                </a:lnTo>
                <a:lnTo>
                  <a:pt x="29294" y="53313"/>
                </a:lnTo>
                <a:lnTo>
                  <a:pt x="0" y="121218"/>
                </a:lnTo>
                <a:lnTo>
                  <a:pt x="224477" y="121218"/>
                </a:lnTo>
                <a:lnTo>
                  <a:pt x="201693" y="26937"/>
                </a:lnTo>
                <a:lnTo>
                  <a:pt x="18541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28"/>
          <p:cNvSpPr/>
          <p:nvPr/>
        </p:nvSpPr>
        <p:spPr>
          <a:xfrm>
            <a:off x="1971173" y="649760"/>
            <a:ext cx="631088" cy="631088"/>
          </a:xfrm>
          <a:custGeom>
            <a:avLst/>
            <a:gdLst/>
            <a:ahLst/>
            <a:cxnLst/>
            <a:rect l="l" t="t" r="r" b="b"/>
            <a:pathLst>
              <a:path w="29632" h="29632" extrusionOk="0">
                <a:moveTo>
                  <a:pt x="13357" y="1"/>
                </a:moveTo>
                <a:lnTo>
                  <a:pt x="12010" y="225"/>
                </a:lnTo>
                <a:lnTo>
                  <a:pt x="10551" y="562"/>
                </a:lnTo>
                <a:lnTo>
                  <a:pt x="9204" y="1011"/>
                </a:lnTo>
                <a:lnTo>
                  <a:pt x="7857" y="1684"/>
                </a:lnTo>
                <a:lnTo>
                  <a:pt x="6623" y="2470"/>
                </a:lnTo>
                <a:lnTo>
                  <a:pt x="5388" y="3256"/>
                </a:lnTo>
                <a:lnTo>
                  <a:pt x="4266" y="4378"/>
                </a:lnTo>
                <a:lnTo>
                  <a:pt x="3256" y="5501"/>
                </a:lnTo>
                <a:lnTo>
                  <a:pt x="2470" y="6623"/>
                </a:lnTo>
                <a:lnTo>
                  <a:pt x="1684" y="7970"/>
                </a:lnTo>
                <a:lnTo>
                  <a:pt x="1011" y="9205"/>
                </a:lnTo>
                <a:lnTo>
                  <a:pt x="562" y="10551"/>
                </a:lnTo>
                <a:lnTo>
                  <a:pt x="225" y="12010"/>
                </a:lnTo>
                <a:lnTo>
                  <a:pt x="1" y="13357"/>
                </a:lnTo>
                <a:lnTo>
                  <a:pt x="1" y="14816"/>
                </a:lnTo>
                <a:lnTo>
                  <a:pt x="1" y="16276"/>
                </a:lnTo>
                <a:lnTo>
                  <a:pt x="225" y="17622"/>
                </a:lnTo>
                <a:lnTo>
                  <a:pt x="562" y="19082"/>
                </a:lnTo>
                <a:lnTo>
                  <a:pt x="1011" y="20428"/>
                </a:lnTo>
                <a:lnTo>
                  <a:pt x="1684" y="21775"/>
                </a:lnTo>
                <a:lnTo>
                  <a:pt x="2470" y="23010"/>
                </a:lnTo>
                <a:lnTo>
                  <a:pt x="3256" y="24132"/>
                </a:lnTo>
                <a:lnTo>
                  <a:pt x="4266" y="25367"/>
                </a:lnTo>
                <a:lnTo>
                  <a:pt x="5388" y="26377"/>
                </a:lnTo>
                <a:lnTo>
                  <a:pt x="6623" y="27163"/>
                </a:lnTo>
                <a:lnTo>
                  <a:pt x="7857" y="27948"/>
                </a:lnTo>
                <a:lnTo>
                  <a:pt x="9204" y="28622"/>
                </a:lnTo>
                <a:lnTo>
                  <a:pt x="10551" y="29071"/>
                </a:lnTo>
                <a:lnTo>
                  <a:pt x="12010" y="29408"/>
                </a:lnTo>
                <a:lnTo>
                  <a:pt x="13357" y="29632"/>
                </a:lnTo>
                <a:lnTo>
                  <a:pt x="16275" y="29632"/>
                </a:lnTo>
                <a:lnTo>
                  <a:pt x="17622" y="29408"/>
                </a:lnTo>
                <a:lnTo>
                  <a:pt x="19081" y="29071"/>
                </a:lnTo>
                <a:lnTo>
                  <a:pt x="20428" y="28622"/>
                </a:lnTo>
                <a:lnTo>
                  <a:pt x="21663" y="27948"/>
                </a:lnTo>
                <a:lnTo>
                  <a:pt x="23010" y="27163"/>
                </a:lnTo>
                <a:lnTo>
                  <a:pt x="24132" y="26377"/>
                </a:lnTo>
                <a:lnTo>
                  <a:pt x="25254" y="25367"/>
                </a:lnTo>
                <a:lnTo>
                  <a:pt x="26377" y="24132"/>
                </a:lnTo>
                <a:lnTo>
                  <a:pt x="27162" y="23010"/>
                </a:lnTo>
                <a:lnTo>
                  <a:pt x="27948" y="21775"/>
                </a:lnTo>
                <a:lnTo>
                  <a:pt x="28622" y="20428"/>
                </a:lnTo>
                <a:lnTo>
                  <a:pt x="29070" y="19082"/>
                </a:lnTo>
                <a:lnTo>
                  <a:pt x="29407" y="17622"/>
                </a:lnTo>
                <a:lnTo>
                  <a:pt x="29632" y="16276"/>
                </a:lnTo>
                <a:lnTo>
                  <a:pt x="29632" y="14816"/>
                </a:lnTo>
                <a:lnTo>
                  <a:pt x="29632" y="13357"/>
                </a:lnTo>
                <a:lnTo>
                  <a:pt x="29407" y="12010"/>
                </a:lnTo>
                <a:lnTo>
                  <a:pt x="29070" y="10551"/>
                </a:lnTo>
                <a:lnTo>
                  <a:pt x="28622" y="9205"/>
                </a:lnTo>
                <a:lnTo>
                  <a:pt x="27948" y="7970"/>
                </a:lnTo>
                <a:lnTo>
                  <a:pt x="27162" y="6623"/>
                </a:lnTo>
                <a:lnTo>
                  <a:pt x="26377" y="5501"/>
                </a:lnTo>
                <a:lnTo>
                  <a:pt x="25254" y="4378"/>
                </a:lnTo>
                <a:lnTo>
                  <a:pt x="24132" y="3256"/>
                </a:lnTo>
                <a:lnTo>
                  <a:pt x="23010" y="2470"/>
                </a:lnTo>
                <a:lnTo>
                  <a:pt x="21663" y="1684"/>
                </a:lnTo>
                <a:lnTo>
                  <a:pt x="20428" y="1011"/>
                </a:lnTo>
                <a:lnTo>
                  <a:pt x="19081" y="562"/>
                </a:lnTo>
                <a:lnTo>
                  <a:pt x="17622" y="225"/>
                </a:lnTo>
                <a:lnTo>
                  <a:pt x="16275"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9" name="Google Shape;459;p28"/>
          <p:cNvSpPr/>
          <p:nvPr/>
        </p:nvSpPr>
        <p:spPr>
          <a:xfrm>
            <a:off x="6995738" y="197200"/>
            <a:ext cx="984925" cy="387250"/>
          </a:xfrm>
          <a:custGeom>
            <a:avLst/>
            <a:gdLst/>
            <a:ahLst/>
            <a:cxnLst/>
            <a:rect l="l" t="t" r="r" b="b"/>
            <a:pathLst>
              <a:path w="39397" h="15490" extrusionOk="0">
                <a:moveTo>
                  <a:pt x="22897" y="1"/>
                </a:moveTo>
                <a:lnTo>
                  <a:pt x="21775" y="225"/>
                </a:lnTo>
                <a:lnTo>
                  <a:pt x="20765" y="674"/>
                </a:lnTo>
                <a:lnTo>
                  <a:pt x="19867" y="1123"/>
                </a:lnTo>
                <a:lnTo>
                  <a:pt x="18969" y="1684"/>
                </a:lnTo>
                <a:lnTo>
                  <a:pt x="18296" y="2358"/>
                </a:lnTo>
                <a:lnTo>
                  <a:pt x="17622" y="3031"/>
                </a:lnTo>
                <a:lnTo>
                  <a:pt x="17061" y="3817"/>
                </a:lnTo>
                <a:lnTo>
                  <a:pt x="16051" y="5164"/>
                </a:lnTo>
                <a:lnTo>
                  <a:pt x="15377" y="6398"/>
                </a:lnTo>
                <a:lnTo>
                  <a:pt x="14928" y="7633"/>
                </a:lnTo>
                <a:lnTo>
                  <a:pt x="14367" y="7184"/>
                </a:lnTo>
                <a:lnTo>
                  <a:pt x="13806" y="6623"/>
                </a:lnTo>
                <a:lnTo>
                  <a:pt x="13020" y="6062"/>
                </a:lnTo>
                <a:lnTo>
                  <a:pt x="12122" y="5613"/>
                </a:lnTo>
                <a:lnTo>
                  <a:pt x="11112" y="5388"/>
                </a:lnTo>
                <a:lnTo>
                  <a:pt x="10102" y="5388"/>
                </a:lnTo>
                <a:lnTo>
                  <a:pt x="9541" y="5500"/>
                </a:lnTo>
                <a:lnTo>
                  <a:pt x="8980" y="5725"/>
                </a:lnTo>
                <a:lnTo>
                  <a:pt x="8419" y="6062"/>
                </a:lnTo>
                <a:lnTo>
                  <a:pt x="7970" y="6511"/>
                </a:lnTo>
                <a:lnTo>
                  <a:pt x="7072" y="7408"/>
                </a:lnTo>
                <a:lnTo>
                  <a:pt x="6286" y="8419"/>
                </a:lnTo>
                <a:lnTo>
                  <a:pt x="5613" y="9429"/>
                </a:lnTo>
                <a:lnTo>
                  <a:pt x="4715" y="11225"/>
                </a:lnTo>
                <a:lnTo>
                  <a:pt x="4490" y="11898"/>
                </a:lnTo>
                <a:lnTo>
                  <a:pt x="3929" y="12235"/>
                </a:lnTo>
                <a:lnTo>
                  <a:pt x="2694" y="13020"/>
                </a:lnTo>
                <a:lnTo>
                  <a:pt x="1235" y="14143"/>
                </a:lnTo>
                <a:lnTo>
                  <a:pt x="562" y="14816"/>
                </a:lnTo>
                <a:lnTo>
                  <a:pt x="1" y="15490"/>
                </a:lnTo>
                <a:lnTo>
                  <a:pt x="39396" y="15377"/>
                </a:lnTo>
                <a:lnTo>
                  <a:pt x="39060" y="15041"/>
                </a:lnTo>
                <a:lnTo>
                  <a:pt x="38162" y="14031"/>
                </a:lnTo>
                <a:lnTo>
                  <a:pt x="37488" y="13582"/>
                </a:lnTo>
                <a:lnTo>
                  <a:pt x="36815" y="13133"/>
                </a:lnTo>
                <a:lnTo>
                  <a:pt x="36029" y="12796"/>
                </a:lnTo>
                <a:lnTo>
                  <a:pt x="35244" y="12571"/>
                </a:lnTo>
                <a:lnTo>
                  <a:pt x="34458" y="10551"/>
                </a:lnTo>
                <a:lnTo>
                  <a:pt x="33560" y="8531"/>
                </a:lnTo>
                <a:lnTo>
                  <a:pt x="32325" y="6286"/>
                </a:lnTo>
                <a:lnTo>
                  <a:pt x="31540" y="5164"/>
                </a:lnTo>
                <a:lnTo>
                  <a:pt x="30642" y="3929"/>
                </a:lnTo>
                <a:lnTo>
                  <a:pt x="29744" y="2919"/>
                </a:lnTo>
                <a:lnTo>
                  <a:pt x="28734" y="1909"/>
                </a:lnTo>
                <a:lnTo>
                  <a:pt x="27724" y="1123"/>
                </a:lnTo>
                <a:lnTo>
                  <a:pt x="26489" y="562"/>
                </a:lnTo>
                <a:lnTo>
                  <a:pt x="25254" y="113"/>
                </a:lnTo>
                <a:lnTo>
                  <a:pt x="2469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0" name="Google Shape;460;p28"/>
          <p:cNvSpPr/>
          <p:nvPr/>
        </p:nvSpPr>
        <p:spPr>
          <a:xfrm>
            <a:off x="7810950" y="800013"/>
            <a:ext cx="847425" cy="311500"/>
          </a:xfrm>
          <a:custGeom>
            <a:avLst/>
            <a:gdLst/>
            <a:ahLst/>
            <a:cxnLst/>
            <a:rect l="l" t="t" r="r" b="b"/>
            <a:pathLst>
              <a:path w="33897" h="12460" extrusionOk="0">
                <a:moveTo>
                  <a:pt x="14479" y="1"/>
                </a:moveTo>
                <a:lnTo>
                  <a:pt x="13581" y="225"/>
                </a:lnTo>
                <a:lnTo>
                  <a:pt x="12683" y="674"/>
                </a:lnTo>
                <a:lnTo>
                  <a:pt x="11786" y="1348"/>
                </a:lnTo>
                <a:lnTo>
                  <a:pt x="10888" y="2021"/>
                </a:lnTo>
                <a:lnTo>
                  <a:pt x="10102" y="2807"/>
                </a:lnTo>
                <a:lnTo>
                  <a:pt x="8643" y="4602"/>
                </a:lnTo>
                <a:lnTo>
                  <a:pt x="7296" y="6398"/>
                </a:lnTo>
                <a:lnTo>
                  <a:pt x="6174" y="7970"/>
                </a:lnTo>
                <a:lnTo>
                  <a:pt x="5276" y="9092"/>
                </a:lnTo>
                <a:lnTo>
                  <a:pt x="4939" y="9429"/>
                </a:lnTo>
                <a:lnTo>
                  <a:pt x="4715" y="9541"/>
                </a:lnTo>
                <a:lnTo>
                  <a:pt x="4041" y="9653"/>
                </a:lnTo>
                <a:lnTo>
                  <a:pt x="3368" y="9990"/>
                </a:lnTo>
                <a:lnTo>
                  <a:pt x="2582" y="10439"/>
                </a:lnTo>
                <a:lnTo>
                  <a:pt x="1796" y="11000"/>
                </a:lnTo>
                <a:lnTo>
                  <a:pt x="562" y="12010"/>
                </a:lnTo>
                <a:lnTo>
                  <a:pt x="1" y="12459"/>
                </a:lnTo>
                <a:lnTo>
                  <a:pt x="33897" y="12459"/>
                </a:lnTo>
                <a:lnTo>
                  <a:pt x="33111" y="11337"/>
                </a:lnTo>
                <a:lnTo>
                  <a:pt x="32325" y="10327"/>
                </a:lnTo>
                <a:lnTo>
                  <a:pt x="31540" y="9541"/>
                </a:lnTo>
                <a:lnTo>
                  <a:pt x="30642" y="8868"/>
                </a:lnTo>
                <a:lnTo>
                  <a:pt x="29744" y="8419"/>
                </a:lnTo>
                <a:lnTo>
                  <a:pt x="28958" y="8082"/>
                </a:lnTo>
                <a:lnTo>
                  <a:pt x="28060" y="7745"/>
                </a:lnTo>
                <a:lnTo>
                  <a:pt x="27274" y="7633"/>
                </a:lnTo>
                <a:lnTo>
                  <a:pt x="25815" y="7521"/>
                </a:lnTo>
                <a:lnTo>
                  <a:pt x="24693" y="7633"/>
                </a:lnTo>
                <a:lnTo>
                  <a:pt x="23907" y="7745"/>
                </a:lnTo>
                <a:lnTo>
                  <a:pt x="23571" y="7857"/>
                </a:lnTo>
                <a:lnTo>
                  <a:pt x="23122" y="6623"/>
                </a:lnTo>
                <a:lnTo>
                  <a:pt x="22448" y="5500"/>
                </a:lnTo>
                <a:lnTo>
                  <a:pt x="21550" y="4041"/>
                </a:lnTo>
                <a:lnTo>
                  <a:pt x="20428" y="2694"/>
                </a:lnTo>
                <a:lnTo>
                  <a:pt x="19754" y="2021"/>
                </a:lnTo>
                <a:lnTo>
                  <a:pt x="18969" y="1348"/>
                </a:lnTo>
                <a:lnTo>
                  <a:pt x="18183" y="899"/>
                </a:lnTo>
                <a:lnTo>
                  <a:pt x="17397" y="450"/>
                </a:lnTo>
                <a:lnTo>
                  <a:pt x="16500" y="113"/>
                </a:lnTo>
                <a:lnTo>
                  <a:pt x="154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1" name="Google Shape;461;p28"/>
          <p:cNvSpPr/>
          <p:nvPr/>
        </p:nvSpPr>
        <p:spPr>
          <a:xfrm>
            <a:off x="1443341" y="953652"/>
            <a:ext cx="795649" cy="311512"/>
          </a:xfrm>
          <a:custGeom>
            <a:avLst/>
            <a:gdLst/>
            <a:ahLst/>
            <a:cxnLst/>
            <a:rect l="l" t="t" r="r" b="b"/>
            <a:pathLst>
              <a:path w="28959" h="11337" extrusionOk="0">
                <a:moveTo>
                  <a:pt x="11337" y="1"/>
                </a:moveTo>
                <a:lnTo>
                  <a:pt x="10327" y="113"/>
                </a:lnTo>
                <a:lnTo>
                  <a:pt x="9429" y="450"/>
                </a:lnTo>
                <a:lnTo>
                  <a:pt x="8643" y="899"/>
                </a:lnTo>
                <a:lnTo>
                  <a:pt x="7857" y="1460"/>
                </a:lnTo>
                <a:lnTo>
                  <a:pt x="7072" y="2133"/>
                </a:lnTo>
                <a:lnTo>
                  <a:pt x="6398" y="2919"/>
                </a:lnTo>
                <a:lnTo>
                  <a:pt x="5837" y="3817"/>
                </a:lnTo>
                <a:lnTo>
                  <a:pt x="5276" y="4603"/>
                </a:lnTo>
                <a:lnTo>
                  <a:pt x="4266" y="6398"/>
                </a:lnTo>
                <a:lnTo>
                  <a:pt x="3592" y="7858"/>
                </a:lnTo>
                <a:lnTo>
                  <a:pt x="3031" y="9204"/>
                </a:lnTo>
                <a:lnTo>
                  <a:pt x="2470" y="9429"/>
                </a:lnTo>
                <a:lnTo>
                  <a:pt x="1909" y="9653"/>
                </a:lnTo>
                <a:lnTo>
                  <a:pt x="899" y="10439"/>
                </a:lnTo>
                <a:lnTo>
                  <a:pt x="225" y="11113"/>
                </a:lnTo>
                <a:lnTo>
                  <a:pt x="1" y="11337"/>
                </a:lnTo>
                <a:lnTo>
                  <a:pt x="28958" y="11337"/>
                </a:lnTo>
                <a:lnTo>
                  <a:pt x="28509" y="10888"/>
                </a:lnTo>
                <a:lnTo>
                  <a:pt x="28060" y="10327"/>
                </a:lnTo>
                <a:lnTo>
                  <a:pt x="27050" y="9541"/>
                </a:lnTo>
                <a:lnTo>
                  <a:pt x="25703" y="8755"/>
                </a:lnTo>
                <a:lnTo>
                  <a:pt x="25479" y="8194"/>
                </a:lnTo>
                <a:lnTo>
                  <a:pt x="24805" y="6960"/>
                </a:lnTo>
                <a:lnTo>
                  <a:pt x="24356" y="6174"/>
                </a:lnTo>
                <a:lnTo>
                  <a:pt x="23795" y="5388"/>
                </a:lnTo>
                <a:lnTo>
                  <a:pt x="23122" y="4715"/>
                </a:lnTo>
                <a:lnTo>
                  <a:pt x="22336" y="4266"/>
                </a:lnTo>
                <a:lnTo>
                  <a:pt x="21999" y="4041"/>
                </a:lnTo>
                <a:lnTo>
                  <a:pt x="21550" y="3929"/>
                </a:lnTo>
                <a:lnTo>
                  <a:pt x="20765" y="3929"/>
                </a:lnTo>
                <a:lnTo>
                  <a:pt x="20091" y="4154"/>
                </a:lnTo>
                <a:lnTo>
                  <a:pt x="19418" y="4490"/>
                </a:lnTo>
                <a:lnTo>
                  <a:pt x="18857" y="4939"/>
                </a:lnTo>
                <a:lnTo>
                  <a:pt x="18408" y="5276"/>
                </a:lnTo>
                <a:lnTo>
                  <a:pt x="18071" y="5613"/>
                </a:lnTo>
                <a:lnTo>
                  <a:pt x="17622" y="4715"/>
                </a:lnTo>
                <a:lnTo>
                  <a:pt x="17173" y="3817"/>
                </a:lnTo>
                <a:lnTo>
                  <a:pt x="16500" y="2807"/>
                </a:lnTo>
                <a:lnTo>
                  <a:pt x="15490" y="1797"/>
                </a:lnTo>
                <a:lnTo>
                  <a:pt x="14928" y="1235"/>
                </a:lnTo>
                <a:lnTo>
                  <a:pt x="14367" y="899"/>
                </a:lnTo>
                <a:lnTo>
                  <a:pt x="13694" y="450"/>
                </a:lnTo>
                <a:lnTo>
                  <a:pt x="12908" y="225"/>
                </a:lnTo>
                <a:lnTo>
                  <a:pt x="1212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2" name="Google Shape;462;p28"/>
          <p:cNvSpPr/>
          <p:nvPr/>
        </p:nvSpPr>
        <p:spPr>
          <a:xfrm rot="10800000" flipH="1">
            <a:off x="-21600" y="-1189133"/>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3" name="Google Shape;463;p28"/>
          <p:cNvSpPr/>
          <p:nvPr/>
        </p:nvSpPr>
        <p:spPr>
          <a:xfrm>
            <a:off x="-21600" y="3104067"/>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 six columns">
  <p:cSld name="CUSTOM_3_1_1_1">
    <p:spTree>
      <p:nvGrpSpPr>
        <p:cNvPr id="464" name="Shape 464"/>
        <p:cNvGrpSpPr/>
        <p:nvPr/>
      </p:nvGrpSpPr>
      <p:grpSpPr>
        <a:xfrm>
          <a:off x="0" y="0"/>
          <a:ext cx="0" cy="0"/>
          <a:chOff x="0" y="0"/>
          <a:chExt cx="0" cy="0"/>
        </a:xfrm>
      </p:grpSpPr>
      <p:sp>
        <p:nvSpPr>
          <p:cNvPr id="465" name="Google Shape;465;p29"/>
          <p:cNvSpPr txBox="1"/>
          <p:nvPr>
            <p:ph type="title"/>
          </p:nvPr>
        </p:nvSpPr>
        <p:spPr>
          <a:xfrm>
            <a:off x="1999775" y="3096354"/>
            <a:ext cx="18720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66" name="Google Shape;466;p29"/>
          <p:cNvSpPr txBox="1"/>
          <p:nvPr>
            <p:ph type="title" idx="2"/>
          </p:nvPr>
        </p:nvSpPr>
        <p:spPr>
          <a:xfrm>
            <a:off x="4099533" y="3097104"/>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67" name="Google Shape;467;p29"/>
          <p:cNvSpPr txBox="1"/>
          <p:nvPr>
            <p:ph type="title" idx="3"/>
          </p:nvPr>
        </p:nvSpPr>
        <p:spPr>
          <a:xfrm>
            <a:off x="6204572" y="3097104"/>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68" name="Google Shape;468;p29"/>
          <p:cNvSpPr txBox="1"/>
          <p:nvPr>
            <p:ph type="title" idx="4"/>
          </p:nvPr>
        </p:nvSpPr>
        <p:spPr>
          <a:xfrm>
            <a:off x="2781363" y="539496"/>
            <a:ext cx="45147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469" name="Google Shape;469;p29"/>
          <p:cNvSpPr txBox="1"/>
          <p:nvPr>
            <p:ph type="title" idx="5"/>
          </p:nvPr>
        </p:nvSpPr>
        <p:spPr>
          <a:xfrm>
            <a:off x="1999774" y="3589775"/>
            <a:ext cx="18702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70" name="Google Shape;470;p29"/>
          <p:cNvSpPr txBox="1"/>
          <p:nvPr>
            <p:ph type="title" idx="6"/>
          </p:nvPr>
        </p:nvSpPr>
        <p:spPr>
          <a:xfrm>
            <a:off x="4099546" y="3589775"/>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71" name="Google Shape;471;p29"/>
          <p:cNvSpPr txBox="1"/>
          <p:nvPr>
            <p:ph type="title" idx="7"/>
          </p:nvPr>
        </p:nvSpPr>
        <p:spPr>
          <a:xfrm>
            <a:off x="6205665" y="3589775"/>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72" name="Google Shape;472;p29"/>
          <p:cNvSpPr txBox="1"/>
          <p:nvPr>
            <p:ph type="title" idx="8"/>
          </p:nvPr>
        </p:nvSpPr>
        <p:spPr>
          <a:xfrm>
            <a:off x="1999775" y="1467304"/>
            <a:ext cx="18720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73" name="Google Shape;473;p29"/>
          <p:cNvSpPr txBox="1"/>
          <p:nvPr>
            <p:ph type="title" idx="9"/>
          </p:nvPr>
        </p:nvSpPr>
        <p:spPr>
          <a:xfrm>
            <a:off x="4099533" y="1468054"/>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74" name="Google Shape;474;p29"/>
          <p:cNvSpPr txBox="1"/>
          <p:nvPr>
            <p:ph type="title" idx="13"/>
          </p:nvPr>
        </p:nvSpPr>
        <p:spPr>
          <a:xfrm>
            <a:off x="6204572" y="1468054"/>
            <a:ext cx="1872000" cy="66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2000"/>
            </a:lvl1pPr>
            <a:lvl2pPr lvl="1" rtl="0">
              <a:spcBef>
                <a:spcPts val="0"/>
              </a:spcBef>
              <a:spcAft>
                <a:spcPts val="0"/>
              </a:spcAft>
              <a:buClr>
                <a:schemeClr val="dk2"/>
              </a:buClr>
              <a:buSzPts val="2000"/>
              <a:buNone/>
              <a:defRPr sz="2000">
                <a:solidFill>
                  <a:schemeClr val="dk2"/>
                </a:solidFill>
                <a:latin typeface="Raleway"/>
                <a:ea typeface="Raleway"/>
                <a:cs typeface="Raleway"/>
                <a:sym typeface="Raleway"/>
              </a:defRPr>
            </a:lvl2pPr>
            <a:lvl3pPr lvl="2" rtl="0">
              <a:spcBef>
                <a:spcPts val="0"/>
              </a:spcBef>
              <a:spcAft>
                <a:spcPts val="0"/>
              </a:spcAft>
              <a:buClr>
                <a:schemeClr val="dk2"/>
              </a:buClr>
              <a:buSzPts val="2000"/>
              <a:buNone/>
              <a:defRPr sz="2000">
                <a:solidFill>
                  <a:schemeClr val="dk2"/>
                </a:solidFill>
                <a:latin typeface="Raleway"/>
                <a:ea typeface="Raleway"/>
                <a:cs typeface="Raleway"/>
                <a:sym typeface="Raleway"/>
              </a:defRPr>
            </a:lvl3pPr>
            <a:lvl4pPr lvl="3" rtl="0">
              <a:spcBef>
                <a:spcPts val="0"/>
              </a:spcBef>
              <a:spcAft>
                <a:spcPts val="0"/>
              </a:spcAft>
              <a:buClr>
                <a:schemeClr val="dk2"/>
              </a:buClr>
              <a:buSzPts val="2000"/>
              <a:buNone/>
              <a:defRPr sz="2000">
                <a:solidFill>
                  <a:schemeClr val="dk2"/>
                </a:solidFill>
                <a:latin typeface="Raleway"/>
                <a:ea typeface="Raleway"/>
                <a:cs typeface="Raleway"/>
                <a:sym typeface="Raleway"/>
              </a:defRPr>
            </a:lvl4pPr>
            <a:lvl5pPr lvl="4" rtl="0">
              <a:spcBef>
                <a:spcPts val="0"/>
              </a:spcBef>
              <a:spcAft>
                <a:spcPts val="0"/>
              </a:spcAft>
              <a:buClr>
                <a:schemeClr val="dk2"/>
              </a:buClr>
              <a:buSzPts val="2000"/>
              <a:buNone/>
              <a:defRPr sz="2000">
                <a:solidFill>
                  <a:schemeClr val="dk2"/>
                </a:solidFill>
                <a:latin typeface="Raleway"/>
                <a:ea typeface="Raleway"/>
                <a:cs typeface="Raleway"/>
                <a:sym typeface="Raleway"/>
              </a:defRPr>
            </a:lvl5pPr>
            <a:lvl6pPr lvl="5" rtl="0">
              <a:spcBef>
                <a:spcPts val="0"/>
              </a:spcBef>
              <a:spcAft>
                <a:spcPts val="0"/>
              </a:spcAft>
              <a:buClr>
                <a:schemeClr val="dk2"/>
              </a:buClr>
              <a:buSzPts val="2000"/>
              <a:buNone/>
              <a:defRPr sz="2000">
                <a:solidFill>
                  <a:schemeClr val="dk2"/>
                </a:solidFill>
                <a:latin typeface="Raleway"/>
                <a:ea typeface="Raleway"/>
                <a:cs typeface="Raleway"/>
                <a:sym typeface="Raleway"/>
              </a:defRPr>
            </a:lvl6pPr>
            <a:lvl7pPr lvl="6" rtl="0">
              <a:spcBef>
                <a:spcPts val="0"/>
              </a:spcBef>
              <a:spcAft>
                <a:spcPts val="0"/>
              </a:spcAft>
              <a:buClr>
                <a:schemeClr val="dk2"/>
              </a:buClr>
              <a:buSzPts val="2000"/>
              <a:buNone/>
              <a:defRPr sz="2000">
                <a:solidFill>
                  <a:schemeClr val="dk2"/>
                </a:solidFill>
                <a:latin typeface="Raleway"/>
                <a:ea typeface="Raleway"/>
                <a:cs typeface="Raleway"/>
                <a:sym typeface="Raleway"/>
              </a:defRPr>
            </a:lvl7pPr>
            <a:lvl8pPr lvl="7" rtl="0">
              <a:spcBef>
                <a:spcPts val="0"/>
              </a:spcBef>
              <a:spcAft>
                <a:spcPts val="0"/>
              </a:spcAft>
              <a:buClr>
                <a:schemeClr val="dk2"/>
              </a:buClr>
              <a:buSzPts val="2000"/>
              <a:buNone/>
              <a:defRPr sz="2000">
                <a:solidFill>
                  <a:schemeClr val="dk2"/>
                </a:solidFill>
                <a:latin typeface="Raleway"/>
                <a:ea typeface="Raleway"/>
                <a:cs typeface="Raleway"/>
                <a:sym typeface="Raleway"/>
              </a:defRPr>
            </a:lvl8pPr>
            <a:lvl9pPr lvl="8" rtl="0">
              <a:spcBef>
                <a:spcPts val="0"/>
              </a:spcBef>
              <a:spcAft>
                <a:spcPts val="0"/>
              </a:spcAft>
              <a:buClr>
                <a:schemeClr val="dk2"/>
              </a:buClr>
              <a:buSzPts val="2000"/>
              <a:buNone/>
              <a:defRPr sz="2000">
                <a:solidFill>
                  <a:schemeClr val="dk2"/>
                </a:solidFill>
                <a:latin typeface="Raleway"/>
                <a:ea typeface="Raleway"/>
                <a:cs typeface="Raleway"/>
                <a:sym typeface="Raleway"/>
              </a:defRPr>
            </a:lvl9pPr>
          </a:lstStyle>
          <a:p/>
        </p:txBody>
      </p:sp>
      <p:sp>
        <p:nvSpPr>
          <p:cNvPr id="475" name="Google Shape;475;p29"/>
          <p:cNvSpPr txBox="1"/>
          <p:nvPr>
            <p:ph type="title" idx="14"/>
          </p:nvPr>
        </p:nvSpPr>
        <p:spPr>
          <a:xfrm>
            <a:off x="1999774" y="1960725"/>
            <a:ext cx="18702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76" name="Google Shape;476;p29"/>
          <p:cNvSpPr txBox="1"/>
          <p:nvPr>
            <p:ph type="title" idx="15"/>
          </p:nvPr>
        </p:nvSpPr>
        <p:spPr>
          <a:xfrm>
            <a:off x="4099546" y="1960725"/>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sp>
        <p:nvSpPr>
          <p:cNvPr id="477" name="Google Shape;477;p29"/>
          <p:cNvSpPr txBox="1"/>
          <p:nvPr>
            <p:ph type="title" idx="16"/>
          </p:nvPr>
        </p:nvSpPr>
        <p:spPr>
          <a:xfrm>
            <a:off x="6205665" y="1960725"/>
            <a:ext cx="1872000" cy="948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Font typeface="Raleway"/>
              <a:buNone/>
              <a:defRPr sz="1400">
                <a:solidFill>
                  <a:schemeClr val="dk1"/>
                </a:solidFill>
                <a:latin typeface="Raleway"/>
                <a:ea typeface="Raleway"/>
                <a:cs typeface="Raleway"/>
                <a:sym typeface="Raleway"/>
              </a:defRPr>
            </a:lvl1pPr>
            <a:lvl2pPr lvl="1"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2pPr>
            <a:lvl3pPr lvl="2"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3pPr>
            <a:lvl4pPr lvl="3"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4pPr>
            <a:lvl5pPr lvl="4"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5pPr>
            <a:lvl6pPr lvl="5"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6pPr>
            <a:lvl7pPr lvl="6"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7pPr>
            <a:lvl8pPr lvl="7"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8pPr>
            <a:lvl9pPr lvl="8" rtl="0">
              <a:spcBef>
                <a:spcPts val="0"/>
              </a:spcBef>
              <a:spcAft>
                <a:spcPts val="0"/>
              </a:spcAft>
              <a:buClr>
                <a:schemeClr val="dk2"/>
              </a:buClr>
              <a:buSzPts val="1400"/>
              <a:buFont typeface="Raleway"/>
              <a:buNone/>
              <a:defRPr sz="1400">
                <a:solidFill>
                  <a:schemeClr val="dk2"/>
                </a:solidFill>
                <a:latin typeface="Raleway"/>
                <a:ea typeface="Raleway"/>
                <a:cs typeface="Raleway"/>
                <a:sym typeface="Raleway"/>
              </a:defRPr>
            </a:lvl9pPr>
          </a:lstStyle>
          <a:p/>
        </p:txBody>
      </p:sp>
      <p:grpSp>
        <p:nvGrpSpPr>
          <p:cNvPr id="478" name="Google Shape;478;p29"/>
          <p:cNvGrpSpPr/>
          <p:nvPr/>
        </p:nvGrpSpPr>
        <p:grpSpPr>
          <a:xfrm flipH="1">
            <a:off x="1351884" y="3111328"/>
            <a:ext cx="760985" cy="1489466"/>
            <a:chOff x="7323845" y="2621671"/>
            <a:chExt cx="886826" cy="1735772"/>
          </a:xfrm>
        </p:grpSpPr>
        <p:sp>
          <p:nvSpPr>
            <p:cNvPr id="479" name="Google Shape;479;p29"/>
            <p:cNvSpPr/>
            <p:nvPr/>
          </p:nvSpPr>
          <p:spPr>
            <a:xfrm>
              <a:off x="7704176" y="2621671"/>
              <a:ext cx="178459" cy="1395061"/>
            </a:xfrm>
            <a:custGeom>
              <a:avLst/>
              <a:gdLst/>
              <a:ahLst/>
              <a:cxnLst/>
              <a:rect l="l" t="t" r="r" b="b"/>
              <a:pathLst>
                <a:path w="10101" h="78962" extrusionOk="0">
                  <a:moveTo>
                    <a:pt x="9896" y="0"/>
                  </a:moveTo>
                  <a:lnTo>
                    <a:pt x="9794" y="102"/>
                  </a:lnTo>
                  <a:lnTo>
                    <a:pt x="7346" y="8672"/>
                  </a:lnTo>
                  <a:lnTo>
                    <a:pt x="6224" y="12957"/>
                  </a:lnTo>
                  <a:lnTo>
                    <a:pt x="5101" y="17241"/>
                  </a:lnTo>
                  <a:lnTo>
                    <a:pt x="4285" y="21118"/>
                  </a:lnTo>
                  <a:lnTo>
                    <a:pt x="3469" y="24892"/>
                  </a:lnTo>
                  <a:lnTo>
                    <a:pt x="2755" y="28769"/>
                  </a:lnTo>
                  <a:lnTo>
                    <a:pt x="2143" y="32748"/>
                  </a:lnTo>
                  <a:lnTo>
                    <a:pt x="1531" y="36624"/>
                  </a:lnTo>
                  <a:lnTo>
                    <a:pt x="1021" y="40501"/>
                  </a:lnTo>
                  <a:lnTo>
                    <a:pt x="613" y="44480"/>
                  </a:lnTo>
                  <a:lnTo>
                    <a:pt x="307" y="48356"/>
                  </a:lnTo>
                  <a:lnTo>
                    <a:pt x="103" y="52233"/>
                  </a:lnTo>
                  <a:lnTo>
                    <a:pt x="0" y="56008"/>
                  </a:lnTo>
                  <a:lnTo>
                    <a:pt x="0" y="59884"/>
                  </a:lnTo>
                  <a:lnTo>
                    <a:pt x="103" y="63659"/>
                  </a:lnTo>
                  <a:lnTo>
                    <a:pt x="307" y="67434"/>
                  </a:lnTo>
                  <a:lnTo>
                    <a:pt x="613" y="71310"/>
                  </a:lnTo>
                  <a:lnTo>
                    <a:pt x="1123" y="75085"/>
                  </a:lnTo>
                  <a:lnTo>
                    <a:pt x="1429" y="77023"/>
                  </a:lnTo>
                  <a:lnTo>
                    <a:pt x="1735" y="78859"/>
                  </a:lnTo>
                  <a:lnTo>
                    <a:pt x="1837" y="78962"/>
                  </a:lnTo>
                  <a:lnTo>
                    <a:pt x="1939" y="78962"/>
                  </a:lnTo>
                  <a:lnTo>
                    <a:pt x="2041" y="78859"/>
                  </a:lnTo>
                  <a:lnTo>
                    <a:pt x="2041" y="78757"/>
                  </a:lnTo>
                  <a:lnTo>
                    <a:pt x="1225" y="70188"/>
                  </a:lnTo>
                  <a:lnTo>
                    <a:pt x="919" y="65801"/>
                  </a:lnTo>
                  <a:lnTo>
                    <a:pt x="715" y="61517"/>
                  </a:lnTo>
                  <a:lnTo>
                    <a:pt x="715" y="57640"/>
                  </a:lnTo>
                  <a:lnTo>
                    <a:pt x="817" y="53763"/>
                  </a:lnTo>
                  <a:lnTo>
                    <a:pt x="1021" y="49887"/>
                  </a:lnTo>
                  <a:lnTo>
                    <a:pt x="1327" y="46010"/>
                  </a:lnTo>
                  <a:lnTo>
                    <a:pt x="1735" y="42133"/>
                  </a:lnTo>
                  <a:lnTo>
                    <a:pt x="2143" y="38257"/>
                  </a:lnTo>
                  <a:lnTo>
                    <a:pt x="2755" y="34380"/>
                  </a:lnTo>
                  <a:lnTo>
                    <a:pt x="3367" y="30503"/>
                  </a:lnTo>
                  <a:lnTo>
                    <a:pt x="3979" y="26729"/>
                  </a:lnTo>
                  <a:lnTo>
                    <a:pt x="4693" y="22852"/>
                  </a:lnTo>
                  <a:lnTo>
                    <a:pt x="6326" y="15303"/>
                  </a:lnTo>
                  <a:lnTo>
                    <a:pt x="8162" y="7652"/>
                  </a:lnTo>
                  <a:lnTo>
                    <a:pt x="10100" y="204"/>
                  </a:lnTo>
                  <a:lnTo>
                    <a:pt x="10100" y="102"/>
                  </a:lnTo>
                  <a:lnTo>
                    <a:pt x="999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0" name="Google Shape;480;p29"/>
            <p:cNvSpPr/>
            <p:nvPr/>
          </p:nvSpPr>
          <p:spPr>
            <a:xfrm>
              <a:off x="7716791" y="2625276"/>
              <a:ext cx="279394" cy="1029185"/>
            </a:xfrm>
            <a:custGeom>
              <a:avLst/>
              <a:gdLst/>
              <a:ahLst/>
              <a:cxnLst/>
              <a:rect l="l" t="t" r="r" b="b"/>
              <a:pathLst>
                <a:path w="15814" h="58253" extrusionOk="0">
                  <a:moveTo>
                    <a:pt x="9386" y="0"/>
                  </a:moveTo>
                  <a:lnTo>
                    <a:pt x="8468" y="2551"/>
                  </a:lnTo>
                  <a:lnTo>
                    <a:pt x="7652" y="5101"/>
                  </a:lnTo>
                  <a:lnTo>
                    <a:pt x="6224" y="10304"/>
                  </a:lnTo>
                  <a:lnTo>
                    <a:pt x="4897" y="15405"/>
                  </a:lnTo>
                  <a:lnTo>
                    <a:pt x="3775" y="20506"/>
                  </a:lnTo>
                  <a:lnTo>
                    <a:pt x="2857" y="25505"/>
                  </a:lnTo>
                  <a:lnTo>
                    <a:pt x="2143" y="30299"/>
                  </a:lnTo>
                  <a:lnTo>
                    <a:pt x="1531" y="34992"/>
                  </a:lnTo>
                  <a:lnTo>
                    <a:pt x="1021" y="39277"/>
                  </a:lnTo>
                  <a:lnTo>
                    <a:pt x="715" y="43358"/>
                  </a:lnTo>
                  <a:lnTo>
                    <a:pt x="409" y="47030"/>
                  </a:lnTo>
                  <a:lnTo>
                    <a:pt x="103" y="52947"/>
                  </a:lnTo>
                  <a:lnTo>
                    <a:pt x="1" y="56926"/>
                  </a:lnTo>
                  <a:lnTo>
                    <a:pt x="1" y="58252"/>
                  </a:lnTo>
                  <a:lnTo>
                    <a:pt x="205" y="57028"/>
                  </a:lnTo>
                  <a:lnTo>
                    <a:pt x="511" y="55804"/>
                  </a:lnTo>
                  <a:lnTo>
                    <a:pt x="1021" y="54784"/>
                  </a:lnTo>
                  <a:lnTo>
                    <a:pt x="1531" y="53967"/>
                  </a:lnTo>
                  <a:lnTo>
                    <a:pt x="2245" y="53151"/>
                  </a:lnTo>
                  <a:lnTo>
                    <a:pt x="2959" y="52437"/>
                  </a:lnTo>
                  <a:lnTo>
                    <a:pt x="3877" y="51723"/>
                  </a:lnTo>
                  <a:lnTo>
                    <a:pt x="4693" y="51111"/>
                  </a:lnTo>
                  <a:lnTo>
                    <a:pt x="6530" y="49785"/>
                  </a:lnTo>
                  <a:lnTo>
                    <a:pt x="7448" y="49173"/>
                  </a:lnTo>
                  <a:lnTo>
                    <a:pt x="8366" y="48458"/>
                  </a:lnTo>
                  <a:lnTo>
                    <a:pt x="9284" y="47642"/>
                  </a:lnTo>
                  <a:lnTo>
                    <a:pt x="10100" y="46724"/>
                  </a:lnTo>
                  <a:lnTo>
                    <a:pt x="10916" y="45704"/>
                  </a:lnTo>
                  <a:lnTo>
                    <a:pt x="11631" y="44582"/>
                  </a:lnTo>
                  <a:lnTo>
                    <a:pt x="12141" y="43358"/>
                  </a:lnTo>
                  <a:lnTo>
                    <a:pt x="12549" y="42133"/>
                  </a:lnTo>
                  <a:lnTo>
                    <a:pt x="12753" y="40909"/>
                  </a:lnTo>
                  <a:lnTo>
                    <a:pt x="12753" y="39685"/>
                  </a:lnTo>
                  <a:lnTo>
                    <a:pt x="12753" y="38461"/>
                  </a:lnTo>
                  <a:lnTo>
                    <a:pt x="12651" y="37339"/>
                  </a:lnTo>
                  <a:lnTo>
                    <a:pt x="12447" y="36318"/>
                  </a:lnTo>
                  <a:lnTo>
                    <a:pt x="12141" y="35298"/>
                  </a:lnTo>
                  <a:lnTo>
                    <a:pt x="11427" y="33564"/>
                  </a:lnTo>
                  <a:lnTo>
                    <a:pt x="10814" y="32136"/>
                  </a:lnTo>
                  <a:lnTo>
                    <a:pt x="10100" y="31014"/>
                  </a:lnTo>
                  <a:lnTo>
                    <a:pt x="10712" y="30707"/>
                  </a:lnTo>
                  <a:lnTo>
                    <a:pt x="11325" y="30401"/>
                  </a:lnTo>
                  <a:lnTo>
                    <a:pt x="12141" y="29891"/>
                  </a:lnTo>
                  <a:lnTo>
                    <a:pt x="13059" y="29075"/>
                  </a:lnTo>
                  <a:lnTo>
                    <a:pt x="13977" y="28055"/>
                  </a:lnTo>
                  <a:lnTo>
                    <a:pt x="14385" y="27443"/>
                  </a:lnTo>
                  <a:lnTo>
                    <a:pt x="14895" y="26831"/>
                  </a:lnTo>
                  <a:lnTo>
                    <a:pt x="15201" y="26015"/>
                  </a:lnTo>
                  <a:lnTo>
                    <a:pt x="15609" y="25199"/>
                  </a:lnTo>
                  <a:lnTo>
                    <a:pt x="15711" y="24688"/>
                  </a:lnTo>
                  <a:lnTo>
                    <a:pt x="15813" y="24076"/>
                  </a:lnTo>
                  <a:lnTo>
                    <a:pt x="15813" y="22750"/>
                  </a:lnTo>
                  <a:lnTo>
                    <a:pt x="15711" y="21016"/>
                  </a:lnTo>
                  <a:lnTo>
                    <a:pt x="15405" y="19180"/>
                  </a:lnTo>
                  <a:lnTo>
                    <a:pt x="14997" y="17241"/>
                  </a:lnTo>
                  <a:lnTo>
                    <a:pt x="14385" y="15099"/>
                  </a:lnTo>
                  <a:lnTo>
                    <a:pt x="13161" y="10814"/>
                  </a:lnTo>
                  <a:lnTo>
                    <a:pt x="11835" y="6734"/>
                  </a:lnTo>
                  <a:lnTo>
                    <a:pt x="10610" y="3265"/>
                  </a:lnTo>
                  <a:lnTo>
                    <a:pt x="938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1" name="Google Shape;481;p29"/>
            <p:cNvSpPr/>
            <p:nvPr/>
          </p:nvSpPr>
          <p:spPr>
            <a:xfrm>
              <a:off x="7725802" y="2700985"/>
              <a:ext cx="176657" cy="821892"/>
            </a:xfrm>
            <a:custGeom>
              <a:avLst/>
              <a:gdLst/>
              <a:ahLst/>
              <a:cxnLst/>
              <a:rect l="l" t="t" r="r" b="b"/>
              <a:pathLst>
                <a:path w="9999" h="46520" extrusionOk="0">
                  <a:moveTo>
                    <a:pt x="8162" y="0"/>
                  </a:moveTo>
                  <a:lnTo>
                    <a:pt x="6734" y="4999"/>
                  </a:lnTo>
                  <a:lnTo>
                    <a:pt x="5408" y="10100"/>
                  </a:lnTo>
                  <a:lnTo>
                    <a:pt x="4183" y="15201"/>
                  </a:lnTo>
                  <a:lnTo>
                    <a:pt x="3163" y="20301"/>
                  </a:lnTo>
                  <a:lnTo>
                    <a:pt x="2245" y="25402"/>
                  </a:lnTo>
                  <a:lnTo>
                    <a:pt x="1531" y="30605"/>
                  </a:lnTo>
                  <a:lnTo>
                    <a:pt x="919" y="35808"/>
                  </a:lnTo>
                  <a:lnTo>
                    <a:pt x="409" y="41011"/>
                  </a:lnTo>
                  <a:lnTo>
                    <a:pt x="409" y="41113"/>
                  </a:lnTo>
                  <a:lnTo>
                    <a:pt x="1" y="46520"/>
                  </a:lnTo>
                  <a:lnTo>
                    <a:pt x="511" y="41215"/>
                  </a:lnTo>
                  <a:lnTo>
                    <a:pt x="613" y="41215"/>
                  </a:lnTo>
                  <a:lnTo>
                    <a:pt x="1327" y="40399"/>
                  </a:lnTo>
                  <a:lnTo>
                    <a:pt x="2041" y="39583"/>
                  </a:lnTo>
                  <a:lnTo>
                    <a:pt x="2857" y="38869"/>
                  </a:lnTo>
                  <a:lnTo>
                    <a:pt x="3673" y="38154"/>
                  </a:lnTo>
                  <a:lnTo>
                    <a:pt x="4591" y="37542"/>
                  </a:lnTo>
                  <a:lnTo>
                    <a:pt x="5408" y="37032"/>
                  </a:lnTo>
                  <a:lnTo>
                    <a:pt x="6428" y="36420"/>
                  </a:lnTo>
                  <a:lnTo>
                    <a:pt x="7346" y="36012"/>
                  </a:lnTo>
                  <a:lnTo>
                    <a:pt x="7346" y="35910"/>
                  </a:lnTo>
                  <a:lnTo>
                    <a:pt x="6326" y="36318"/>
                  </a:lnTo>
                  <a:lnTo>
                    <a:pt x="5408" y="36828"/>
                  </a:lnTo>
                  <a:lnTo>
                    <a:pt x="4489" y="37338"/>
                  </a:lnTo>
                  <a:lnTo>
                    <a:pt x="3571" y="37950"/>
                  </a:lnTo>
                  <a:lnTo>
                    <a:pt x="2755" y="38563"/>
                  </a:lnTo>
                  <a:lnTo>
                    <a:pt x="1939" y="39277"/>
                  </a:lnTo>
                  <a:lnTo>
                    <a:pt x="1225" y="39991"/>
                  </a:lnTo>
                  <a:lnTo>
                    <a:pt x="511" y="40807"/>
                  </a:lnTo>
                  <a:lnTo>
                    <a:pt x="919" y="37338"/>
                  </a:lnTo>
                  <a:lnTo>
                    <a:pt x="1735" y="36726"/>
                  </a:lnTo>
                  <a:lnTo>
                    <a:pt x="2551" y="36114"/>
                  </a:lnTo>
                  <a:lnTo>
                    <a:pt x="3367" y="35604"/>
                  </a:lnTo>
                  <a:lnTo>
                    <a:pt x="4285" y="35094"/>
                  </a:lnTo>
                  <a:lnTo>
                    <a:pt x="3367" y="35502"/>
                  </a:lnTo>
                  <a:lnTo>
                    <a:pt x="2551" y="35910"/>
                  </a:lnTo>
                  <a:lnTo>
                    <a:pt x="1735" y="36522"/>
                  </a:lnTo>
                  <a:lnTo>
                    <a:pt x="919" y="37134"/>
                  </a:lnTo>
                  <a:lnTo>
                    <a:pt x="1429" y="33462"/>
                  </a:lnTo>
                  <a:lnTo>
                    <a:pt x="2449" y="32442"/>
                  </a:lnTo>
                  <a:lnTo>
                    <a:pt x="3673" y="31625"/>
                  </a:lnTo>
                  <a:lnTo>
                    <a:pt x="4898" y="30911"/>
                  </a:lnTo>
                  <a:lnTo>
                    <a:pt x="6326" y="30401"/>
                  </a:lnTo>
                  <a:lnTo>
                    <a:pt x="6326" y="30299"/>
                  </a:lnTo>
                  <a:lnTo>
                    <a:pt x="6224" y="30299"/>
                  </a:lnTo>
                  <a:lnTo>
                    <a:pt x="4898" y="30707"/>
                  </a:lnTo>
                  <a:lnTo>
                    <a:pt x="3673" y="31319"/>
                  </a:lnTo>
                  <a:lnTo>
                    <a:pt x="2551" y="32135"/>
                  </a:lnTo>
                  <a:lnTo>
                    <a:pt x="1429" y="33054"/>
                  </a:lnTo>
                  <a:lnTo>
                    <a:pt x="2245" y="27953"/>
                  </a:lnTo>
                  <a:lnTo>
                    <a:pt x="3061" y="22852"/>
                  </a:lnTo>
                  <a:lnTo>
                    <a:pt x="3775" y="22036"/>
                  </a:lnTo>
                  <a:lnTo>
                    <a:pt x="4591" y="21322"/>
                  </a:lnTo>
                  <a:lnTo>
                    <a:pt x="5408" y="20710"/>
                  </a:lnTo>
                  <a:lnTo>
                    <a:pt x="6224" y="20097"/>
                  </a:lnTo>
                  <a:lnTo>
                    <a:pt x="8060" y="19077"/>
                  </a:lnTo>
                  <a:lnTo>
                    <a:pt x="9998" y="18159"/>
                  </a:lnTo>
                  <a:lnTo>
                    <a:pt x="8162" y="18873"/>
                  </a:lnTo>
                  <a:lnTo>
                    <a:pt x="6326" y="19689"/>
                  </a:lnTo>
                  <a:lnTo>
                    <a:pt x="5510" y="20199"/>
                  </a:lnTo>
                  <a:lnTo>
                    <a:pt x="4693" y="20710"/>
                  </a:lnTo>
                  <a:lnTo>
                    <a:pt x="3979" y="21322"/>
                  </a:lnTo>
                  <a:lnTo>
                    <a:pt x="3265" y="22036"/>
                  </a:lnTo>
                  <a:lnTo>
                    <a:pt x="3877" y="18567"/>
                  </a:lnTo>
                  <a:lnTo>
                    <a:pt x="4795" y="17649"/>
                  </a:lnTo>
                  <a:lnTo>
                    <a:pt x="5714" y="16935"/>
                  </a:lnTo>
                  <a:lnTo>
                    <a:pt x="6734" y="16425"/>
                  </a:lnTo>
                  <a:lnTo>
                    <a:pt x="7856" y="15915"/>
                  </a:lnTo>
                  <a:lnTo>
                    <a:pt x="7856" y="15813"/>
                  </a:lnTo>
                  <a:lnTo>
                    <a:pt x="6836" y="16221"/>
                  </a:lnTo>
                  <a:lnTo>
                    <a:pt x="5816" y="16629"/>
                  </a:lnTo>
                  <a:lnTo>
                    <a:pt x="4898" y="17241"/>
                  </a:lnTo>
                  <a:lnTo>
                    <a:pt x="4081" y="17955"/>
                  </a:lnTo>
                  <a:lnTo>
                    <a:pt x="5000" y="13466"/>
                  </a:lnTo>
                  <a:lnTo>
                    <a:pt x="6020" y="8978"/>
                  </a:lnTo>
                  <a:lnTo>
                    <a:pt x="7142" y="4489"/>
                  </a:lnTo>
                  <a:lnTo>
                    <a:pt x="8264"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2" name="Google Shape;482;p29"/>
            <p:cNvSpPr/>
            <p:nvPr/>
          </p:nvSpPr>
          <p:spPr>
            <a:xfrm>
              <a:off x="7846566" y="2919084"/>
              <a:ext cx="86535" cy="28851"/>
            </a:xfrm>
            <a:custGeom>
              <a:avLst/>
              <a:gdLst/>
              <a:ahLst/>
              <a:cxnLst/>
              <a:rect l="l" t="t" r="r" b="b"/>
              <a:pathLst>
                <a:path w="4898" h="1633" extrusionOk="0">
                  <a:moveTo>
                    <a:pt x="4796" y="0"/>
                  </a:moveTo>
                  <a:lnTo>
                    <a:pt x="3571" y="204"/>
                  </a:lnTo>
                  <a:lnTo>
                    <a:pt x="2347" y="408"/>
                  </a:lnTo>
                  <a:lnTo>
                    <a:pt x="1123" y="918"/>
                  </a:lnTo>
                  <a:lnTo>
                    <a:pt x="1" y="1530"/>
                  </a:lnTo>
                  <a:lnTo>
                    <a:pt x="103" y="1632"/>
                  </a:lnTo>
                  <a:lnTo>
                    <a:pt x="2347" y="714"/>
                  </a:lnTo>
                  <a:lnTo>
                    <a:pt x="3571" y="306"/>
                  </a:lnTo>
                  <a:lnTo>
                    <a:pt x="4796" y="102"/>
                  </a:lnTo>
                  <a:lnTo>
                    <a:pt x="4898" y="102"/>
                  </a:lnTo>
                  <a:lnTo>
                    <a:pt x="4898"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3" name="Google Shape;483;p29"/>
            <p:cNvSpPr/>
            <p:nvPr/>
          </p:nvSpPr>
          <p:spPr>
            <a:xfrm>
              <a:off x="7828544" y="3304803"/>
              <a:ext cx="64910" cy="23445"/>
            </a:xfrm>
            <a:custGeom>
              <a:avLst/>
              <a:gdLst/>
              <a:ahLst/>
              <a:cxnLst/>
              <a:rect l="l" t="t" r="r" b="b"/>
              <a:pathLst>
                <a:path w="3674" h="1327" extrusionOk="0">
                  <a:moveTo>
                    <a:pt x="3673" y="1"/>
                  </a:moveTo>
                  <a:lnTo>
                    <a:pt x="2755" y="205"/>
                  </a:lnTo>
                  <a:lnTo>
                    <a:pt x="1837" y="511"/>
                  </a:lnTo>
                  <a:lnTo>
                    <a:pt x="919" y="817"/>
                  </a:lnTo>
                  <a:lnTo>
                    <a:pt x="1" y="1225"/>
                  </a:lnTo>
                  <a:lnTo>
                    <a:pt x="1" y="1327"/>
                  </a:lnTo>
                  <a:lnTo>
                    <a:pt x="103" y="1327"/>
                  </a:lnTo>
                  <a:lnTo>
                    <a:pt x="919" y="919"/>
                  </a:lnTo>
                  <a:lnTo>
                    <a:pt x="1837" y="613"/>
                  </a:lnTo>
                  <a:lnTo>
                    <a:pt x="2755" y="307"/>
                  </a:lnTo>
                  <a:lnTo>
                    <a:pt x="3673" y="103"/>
                  </a:lnTo>
                  <a:lnTo>
                    <a:pt x="3673"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4" name="Google Shape;484;p29"/>
            <p:cNvSpPr/>
            <p:nvPr/>
          </p:nvSpPr>
          <p:spPr>
            <a:xfrm>
              <a:off x="7327449" y="3075891"/>
              <a:ext cx="371318" cy="1070633"/>
            </a:xfrm>
            <a:custGeom>
              <a:avLst/>
              <a:gdLst/>
              <a:ahLst/>
              <a:cxnLst/>
              <a:rect l="l" t="t" r="r" b="b"/>
              <a:pathLst>
                <a:path w="21017" h="60599" extrusionOk="0">
                  <a:moveTo>
                    <a:pt x="103" y="1"/>
                  </a:moveTo>
                  <a:lnTo>
                    <a:pt x="1" y="103"/>
                  </a:lnTo>
                  <a:lnTo>
                    <a:pt x="103" y="307"/>
                  </a:lnTo>
                  <a:lnTo>
                    <a:pt x="2755" y="2551"/>
                  </a:lnTo>
                  <a:lnTo>
                    <a:pt x="5408" y="4897"/>
                  </a:lnTo>
                  <a:lnTo>
                    <a:pt x="6734" y="6020"/>
                  </a:lnTo>
                  <a:lnTo>
                    <a:pt x="7958" y="7346"/>
                  </a:lnTo>
                  <a:lnTo>
                    <a:pt x="9080" y="8570"/>
                  </a:lnTo>
                  <a:lnTo>
                    <a:pt x="10203" y="9998"/>
                  </a:lnTo>
                  <a:lnTo>
                    <a:pt x="11223" y="11325"/>
                  </a:lnTo>
                  <a:lnTo>
                    <a:pt x="12141" y="12651"/>
                  </a:lnTo>
                  <a:lnTo>
                    <a:pt x="12957" y="14079"/>
                  </a:lnTo>
                  <a:lnTo>
                    <a:pt x="13671" y="15507"/>
                  </a:lnTo>
                  <a:lnTo>
                    <a:pt x="14385" y="17037"/>
                  </a:lnTo>
                  <a:lnTo>
                    <a:pt x="15099" y="18466"/>
                  </a:lnTo>
                  <a:lnTo>
                    <a:pt x="16222" y="21628"/>
                  </a:lnTo>
                  <a:lnTo>
                    <a:pt x="17140" y="24791"/>
                  </a:lnTo>
                  <a:lnTo>
                    <a:pt x="17956" y="28055"/>
                  </a:lnTo>
                  <a:lnTo>
                    <a:pt x="18568" y="31218"/>
                  </a:lnTo>
                  <a:lnTo>
                    <a:pt x="19180" y="34380"/>
                  </a:lnTo>
                  <a:lnTo>
                    <a:pt x="19588" y="37645"/>
                  </a:lnTo>
                  <a:lnTo>
                    <a:pt x="19996" y="40909"/>
                  </a:lnTo>
                  <a:lnTo>
                    <a:pt x="20200" y="44174"/>
                  </a:lnTo>
                  <a:lnTo>
                    <a:pt x="20200" y="47439"/>
                  </a:lnTo>
                  <a:lnTo>
                    <a:pt x="20200" y="50703"/>
                  </a:lnTo>
                  <a:lnTo>
                    <a:pt x="19996" y="53968"/>
                  </a:lnTo>
                  <a:lnTo>
                    <a:pt x="19690" y="57130"/>
                  </a:lnTo>
                  <a:lnTo>
                    <a:pt x="19282" y="60395"/>
                  </a:lnTo>
                  <a:lnTo>
                    <a:pt x="19384" y="60599"/>
                  </a:lnTo>
                  <a:lnTo>
                    <a:pt x="19486" y="60599"/>
                  </a:lnTo>
                  <a:lnTo>
                    <a:pt x="19588" y="60497"/>
                  </a:lnTo>
                  <a:lnTo>
                    <a:pt x="20302" y="56824"/>
                  </a:lnTo>
                  <a:lnTo>
                    <a:pt x="20710" y="53049"/>
                  </a:lnTo>
                  <a:lnTo>
                    <a:pt x="21016" y="49377"/>
                  </a:lnTo>
                  <a:lnTo>
                    <a:pt x="21016" y="45602"/>
                  </a:lnTo>
                  <a:lnTo>
                    <a:pt x="20914" y="42236"/>
                  </a:lnTo>
                  <a:lnTo>
                    <a:pt x="20608" y="38869"/>
                  </a:lnTo>
                  <a:lnTo>
                    <a:pt x="20200" y="35503"/>
                  </a:lnTo>
                  <a:lnTo>
                    <a:pt x="19690" y="32136"/>
                  </a:lnTo>
                  <a:lnTo>
                    <a:pt x="18976" y="28871"/>
                  </a:lnTo>
                  <a:lnTo>
                    <a:pt x="18160" y="25607"/>
                  </a:lnTo>
                  <a:lnTo>
                    <a:pt x="17242" y="22342"/>
                  </a:lnTo>
                  <a:lnTo>
                    <a:pt x="16120" y="19180"/>
                  </a:lnTo>
                  <a:lnTo>
                    <a:pt x="15610" y="17650"/>
                  </a:lnTo>
                  <a:lnTo>
                    <a:pt x="14895" y="16221"/>
                  </a:lnTo>
                  <a:lnTo>
                    <a:pt x="14181" y="14691"/>
                  </a:lnTo>
                  <a:lnTo>
                    <a:pt x="13467" y="13365"/>
                  </a:lnTo>
                  <a:lnTo>
                    <a:pt x="12549" y="11937"/>
                  </a:lnTo>
                  <a:lnTo>
                    <a:pt x="11631" y="10610"/>
                  </a:lnTo>
                  <a:lnTo>
                    <a:pt x="10713" y="9386"/>
                  </a:lnTo>
                  <a:lnTo>
                    <a:pt x="9591" y="8162"/>
                  </a:lnTo>
                  <a:lnTo>
                    <a:pt x="7448" y="5918"/>
                  </a:lnTo>
                  <a:lnTo>
                    <a:pt x="5204" y="3775"/>
                  </a:lnTo>
                  <a:lnTo>
                    <a:pt x="2857" y="1837"/>
                  </a:lnTo>
                  <a:lnTo>
                    <a:pt x="30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5" name="Google Shape;485;p29"/>
            <p:cNvSpPr/>
            <p:nvPr/>
          </p:nvSpPr>
          <p:spPr>
            <a:xfrm>
              <a:off x="7323845" y="3068683"/>
              <a:ext cx="353297" cy="706559"/>
            </a:xfrm>
            <a:custGeom>
              <a:avLst/>
              <a:gdLst/>
              <a:ahLst/>
              <a:cxnLst/>
              <a:rect l="l" t="t" r="r" b="b"/>
              <a:pathLst>
                <a:path w="19997" h="39992" extrusionOk="0">
                  <a:moveTo>
                    <a:pt x="1" y="1"/>
                  </a:moveTo>
                  <a:lnTo>
                    <a:pt x="205" y="2143"/>
                  </a:lnTo>
                  <a:lnTo>
                    <a:pt x="613" y="7040"/>
                  </a:lnTo>
                  <a:lnTo>
                    <a:pt x="919" y="9794"/>
                  </a:lnTo>
                  <a:lnTo>
                    <a:pt x="1327" y="12345"/>
                  </a:lnTo>
                  <a:lnTo>
                    <a:pt x="1735" y="14487"/>
                  </a:lnTo>
                  <a:lnTo>
                    <a:pt x="2041" y="15201"/>
                  </a:lnTo>
                  <a:lnTo>
                    <a:pt x="2245" y="15813"/>
                  </a:lnTo>
                  <a:lnTo>
                    <a:pt x="2653" y="16221"/>
                  </a:lnTo>
                  <a:lnTo>
                    <a:pt x="3061" y="16527"/>
                  </a:lnTo>
                  <a:lnTo>
                    <a:pt x="3469" y="16833"/>
                  </a:lnTo>
                  <a:lnTo>
                    <a:pt x="3980" y="17037"/>
                  </a:lnTo>
                  <a:lnTo>
                    <a:pt x="5204" y="17241"/>
                  </a:lnTo>
                  <a:lnTo>
                    <a:pt x="6428" y="17343"/>
                  </a:lnTo>
                  <a:lnTo>
                    <a:pt x="7550" y="17343"/>
                  </a:lnTo>
                  <a:lnTo>
                    <a:pt x="8468" y="17241"/>
                  </a:lnTo>
                  <a:lnTo>
                    <a:pt x="9386" y="17139"/>
                  </a:lnTo>
                  <a:lnTo>
                    <a:pt x="8672" y="17445"/>
                  </a:lnTo>
                  <a:lnTo>
                    <a:pt x="7958" y="17854"/>
                  </a:lnTo>
                  <a:lnTo>
                    <a:pt x="7142" y="18466"/>
                  </a:lnTo>
                  <a:lnTo>
                    <a:pt x="6326" y="19078"/>
                  </a:lnTo>
                  <a:lnTo>
                    <a:pt x="5714" y="19894"/>
                  </a:lnTo>
                  <a:lnTo>
                    <a:pt x="5510" y="20302"/>
                  </a:lnTo>
                  <a:lnTo>
                    <a:pt x="5306" y="20812"/>
                  </a:lnTo>
                  <a:lnTo>
                    <a:pt x="5306" y="21220"/>
                  </a:lnTo>
                  <a:lnTo>
                    <a:pt x="5306" y="21730"/>
                  </a:lnTo>
                  <a:lnTo>
                    <a:pt x="5612" y="22750"/>
                  </a:lnTo>
                  <a:lnTo>
                    <a:pt x="6224" y="23771"/>
                  </a:lnTo>
                  <a:lnTo>
                    <a:pt x="7040" y="24893"/>
                  </a:lnTo>
                  <a:lnTo>
                    <a:pt x="7958" y="26015"/>
                  </a:lnTo>
                  <a:lnTo>
                    <a:pt x="10407" y="28463"/>
                  </a:lnTo>
                  <a:lnTo>
                    <a:pt x="13263" y="31320"/>
                  </a:lnTo>
                  <a:lnTo>
                    <a:pt x="15099" y="33258"/>
                  </a:lnTo>
                  <a:lnTo>
                    <a:pt x="16834" y="35400"/>
                  </a:lnTo>
                  <a:lnTo>
                    <a:pt x="18466" y="37645"/>
                  </a:lnTo>
                  <a:lnTo>
                    <a:pt x="19996" y="39991"/>
                  </a:lnTo>
                  <a:lnTo>
                    <a:pt x="19996" y="39991"/>
                  </a:lnTo>
                  <a:lnTo>
                    <a:pt x="19894" y="37849"/>
                  </a:lnTo>
                  <a:lnTo>
                    <a:pt x="19588" y="35400"/>
                  </a:lnTo>
                  <a:lnTo>
                    <a:pt x="19180" y="32442"/>
                  </a:lnTo>
                  <a:lnTo>
                    <a:pt x="18568" y="28871"/>
                  </a:lnTo>
                  <a:lnTo>
                    <a:pt x="17650" y="25097"/>
                  </a:lnTo>
                  <a:lnTo>
                    <a:pt x="17038" y="23158"/>
                  </a:lnTo>
                  <a:lnTo>
                    <a:pt x="16426" y="21220"/>
                  </a:lnTo>
                  <a:lnTo>
                    <a:pt x="15712" y="19180"/>
                  </a:lnTo>
                  <a:lnTo>
                    <a:pt x="14895" y="17343"/>
                  </a:lnTo>
                  <a:lnTo>
                    <a:pt x="13875" y="15405"/>
                  </a:lnTo>
                  <a:lnTo>
                    <a:pt x="12855" y="13671"/>
                  </a:lnTo>
                  <a:lnTo>
                    <a:pt x="11733" y="11937"/>
                  </a:lnTo>
                  <a:lnTo>
                    <a:pt x="10509" y="10304"/>
                  </a:lnTo>
                  <a:lnTo>
                    <a:pt x="9284" y="8774"/>
                  </a:lnTo>
                  <a:lnTo>
                    <a:pt x="8060" y="7346"/>
                  </a:lnTo>
                  <a:lnTo>
                    <a:pt x="5714" y="4795"/>
                  </a:lnTo>
                  <a:lnTo>
                    <a:pt x="3469" y="2755"/>
                  </a:lnTo>
                  <a:lnTo>
                    <a:pt x="1633" y="1225"/>
                  </a:lnTo>
                  <a:lnTo>
                    <a:pt x="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6" name="Google Shape;486;p29"/>
            <p:cNvSpPr/>
            <p:nvPr/>
          </p:nvSpPr>
          <p:spPr>
            <a:xfrm>
              <a:off x="7385137" y="3129974"/>
              <a:ext cx="292008" cy="594794"/>
            </a:xfrm>
            <a:custGeom>
              <a:avLst/>
              <a:gdLst/>
              <a:ahLst/>
              <a:cxnLst/>
              <a:rect l="l" t="t" r="r" b="b"/>
              <a:pathLst>
                <a:path w="16528" h="33666" extrusionOk="0">
                  <a:moveTo>
                    <a:pt x="0" y="0"/>
                  </a:moveTo>
                  <a:lnTo>
                    <a:pt x="0" y="0"/>
                  </a:lnTo>
                  <a:lnTo>
                    <a:pt x="0" y="0"/>
                  </a:lnTo>
                  <a:close/>
                  <a:moveTo>
                    <a:pt x="0" y="0"/>
                  </a:moveTo>
                  <a:lnTo>
                    <a:pt x="3061" y="3265"/>
                  </a:lnTo>
                  <a:lnTo>
                    <a:pt x="4591" y="4999"/>
                  </a:lnTo>
                  <a:lnTo>
                    <a:pt x="6019" y="6733"/>
                  </a:lnTo>
                  <a:lnTo>
                    <a:pt x="4999" y="6427"/>
                  </a:lnTo>
                  <a:lnTo>
                    <a:pt x="3979" y="6325"/>
                  </a:lnTo>
                  <a:lnTo>
                    <a:pt x="2041" y="6325"/>
                  </a:lnTo>
                  <a:lnTo>
                    <a:pt x="2041" y="6427"/>
                  </a:lnTo>
                  <a:lnTo>
                    <a:pt x="3061" y="6427"/>
                  </a:lnTo>
                  <a:lnTo>
                    <a:pt x="4183" y="6529"/>
                  </a:lnTo>
                  <a:lnTo>
                    <a:pt x="5203" y="6733"/>
                  </a:lnTo>
                  <a:lnTo>
                    <a:pt x="6223" y="7039"/>
                  </a:lnTo>
                  <a:lnTo>
                    <a:pt x="7040" y="7957"/>
                  </a:lnTo>
                  <a:lnTo>
                    <a:pt x="5305" y="7753"/>
                  </a:lnTo>
                  <a:lnTo>
                    <a:pt x="3673" y="7549"/>
                  </a:lnTo>
                  <a:lnTo>
                    <a:pt x="2041" y="7549"/>
                  </a:lnTo>
                  <a:lnTo>
                    <a:pt x="1225" y="7651"/>
                  </a:lnTo>
                  <a:lnTo>
                    <a:pt x="409" y="7855"/>
                  </a:lnTo>
                  <a:lnTo>
                    <a:pt x="1225" y="7753"/>
                  </a:lnTo>
                  <a:lnTo>
                    <a:pt x="3877" y="7753"/>
                  </a:lnTo>
                  <a:lnTo>
                    <a:pt x="5611" y="8059"/>
                  </a:lnTo>
                  <a:lnTo>
                    <a:pt x="7244" y="8366"/>
                  </a:lnTo>
                  <a:lnTo>
                    <a:pt x="8162" y="9692"/>
                  </a:lnTo>
                  <a:lnTo>
                    <a:pt x="8978" y="10916"/>
                  </a:lnTo>
                  <a:lnTo>
                    <a:pt x="8264" y="10712"/>
                  </a:lnTo>
                  <a:lnTo>
                    <a:pt x="7448" y="10610"/>
                  </a:lnTo>
                  <a:lnTo>
                    <a:pt x="5917" y="10610"/>
                  </a:lnTo>
                  <a:lnTo>
                    <a:pt x="5917" y="10712"/>
                  </a:lnTo>
                  <a:lnTo>
                    <a:pt x="7550" y="10916"/>
                  </a:lnTo>
                  <a:lnTo>
                    <a:pt x="9182" y="11222"/>
                  </a:lnTo>
                  <a:lnTo>
                    <a:pt x="10202" y="13058"/>
                  </a:lnTo>
                  <a:lnTo>
                    <a:pt x="11120" y="14997"/>
                  </a:lnTo>
                  <a:lnTo>
                    <a:pt x="12038" y="17343"/>
                  </a:lnTo>
                  <a:lnTo>
                    <a:pt x="12855" y="19791"/>
                  </a:lnTo>
                  <a:lnTo>
                    <a:pt x="12855" y="19791"/>
                  </a:lnTo>
                  <a:lnTo>
                    <a:pt x="10916" y="19383"/>
                  </a:lnTo>
                  <a:lnTo>
                    <a:pt x="8978" y="19281"/>
                  </a:lnTo>
                  <a:lnTo>
                    <a:pt x="8978" y="19383"/>
                  </a:lnTo>
                  <a:lnTo>
                    <a:pt x="11018" y="19587"/>
                  </a:lnTo>
                  <a:lnTo>
                    <a:pt x="12957" y="19995"/>
                  </a:lnTo>
                  <a:lnTo>
                    <a:pt x="13263" y="21016"/>
                  </a:lnTo>
                  <a:lnTo>
                    <a:pt x="11834" y="20710"/>
                  </a:lnTo>
                  <a:lnTo>
                    <a:pt x="10406" y="20506"/>
                  </a:lnTo>
                  <a:lnTo>
                    <a:pt x="8876" y="20404"/>
                  </a:lnTo>
                  <a:lnTo>
                    <a:pt x="7448" y="20506"/>
                  </a:lnTo>
                  <a:lnTo>
                    <a:pt x="8876" y="20608"/>
                  </a:lnTo>
                  <a:lnTo>
                    <a:pt x="10406" y="20710"/>
                  </a:lnTo>
                  <a:lnTo>
                    <a:pt x="11834" y="21016"/>
                  </a:lnTo>
                  <a:lnTo>
                    <a:pt x="13365" y="21322"/>
                  </a:lnTo>
                  <a:lnTo>
                    <a:pt x="14181" y="24178"/>
                  </a:lnTo>
                  <a:lnTo>
                    <a:pt x="14997" y="27035"/>
                  </a:lnTo>
                  <a:lnTo>
                    <a:pt x="13671" y="26627"/>
                  </a:lnTo>
                  <a:lnTo>
                    <a:pt x="12345" y="26525"/>
                  </a:lnTo>
                  <a:lnTo>
                    <a:pt x="12345" y="26627"/>
                  </a:lnTo>
                  <a:lnTo>
                    <a:pt x="13671" y="26831"/>
                  </a:lnTo>
                  <a:lnTo>
                    <a:pt x="14997" y="27341"/>
                  </a:lnTo>
                  <a:lnTo>
                    <a:pt x="15099" y="27341"/>
                  </a:lnTo>
                  <a:lnTo>
                    <a:pt x="15813" y="30503"/>
                  </a:lnTo>
                  <a:lnTo>
                    <a:pt x="16527" y="33666"/>
                  </a:lnTo>
                  <a:lnTo>
                    <a:pt x="16017" y="30503"/>
                  </a:lnTo>
                  <a:lnTo>
                    <a:pt x="15303" y="27341"/>
                  </a:lnTo>
                  <a:lnTo>
                    <a:pt x="14589" y="24280"/>
                  </a:lnTo>
                  <a:lnTo>
                    <a:pt x="13671" y="21220"/>
                  </a:lnTo>
                  <a:lnTo>
                    <a:pt x="13671" y="21118"/>
                  </a:lnTo>
                  <a:lnTo>
                    <a:pt x="13365" y="19893"/>
                  </a:lnTo>
                  <a:lnTo>
                    <a:pt x="12345" y="16935"/>
                  </a:lnTo>
                  <a:lnTo>
                    <a:pt x="11120" y="14078"/>
                  </a:lnTo>
                  <a:lnTo>
                    <a:pt x="10100" y="12038"/>
                  </a:lnTo>
                  <a:lnTo>
                    <a:pt x="8876" y="10100"/>
                  </a:lnTo>
                  <a:lnTo>
                    <a:pt x="7652" y="8264"/>
                  </a:lnTo>
                  <a:lnTo>
                    <a:pt x="6223" y="6529"/>
                  </a:lnTo>
                  <a:lnTo>
                    <a:pt x="4795" y="4795"/>
                  </a:lnTo>
                  <a:lnTo>
                    <a:pt x="3265" y="3163"/>
                  </a:lnTo>
                  <a:lnTo>
                    <a:pt x="0"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7" name="Google Shape;487;p29"/>
            <p:cNvSpPr/>
            <p:nvPr/>
          </p:nvSpPr>
          <p:spPr>
            <a:xfrm>
              <a:off x="7385137" y="3129974"/>
              <a:ext cx="292008" cy="594794"/>
            </a:xfrm>
            <a:custGeom>
              <a:avLst/>
              <a:gdLst/>
              <a:ahLst/>
              <a:cxnLst/>
              <a:rect l="l" t="t" r="r" b="b"/>
              <a:pathLst>
                <a:path w="16528" h="33666" fill="none" extrusionOk="0">
                  <a:moveTo>
                    <a:pt x="0" y="0"/>
                  </a:moveTo>
                  <a:lnTo>
                    <a:pt x="0" y="0"/>
                  </a:lnTo>
                  <a:lnTo>
                    <a:pt x="3265" y="3163"/>
                  </a:lnTo>
                  <a:lnTo>
                    <a:pt x="4795" y="4795"/>
                  </a:lnTo>
                  <a:lnTo>
                    <a:pt x="6223" y="6529"/>
                  </a:lnTo>
                  <a:lnTo>
                    <a:pt x="7652" y="8264"/>
                  </a:lnTo>
                  <a:lnTo>
                    <a:pt x="8876" y="10100"/>
                  </a:lnTo>
                  <a:lnTo>
                    <a:pt x="10100" y="12038"/>
                  </a:lnTo>
                  <a:lnTo>
                    <a:pt x="11120" y="14078"/>
                  </a:lnTo>
                  <a:lnTo>
                    <a:pt x="11120" y="14078"/>
                  </a:lnTo>
                  <a:lnTo>
                    <a:pt x="12345" y="16935"/>
                  </a:lnTo>
                  <a:lnTo>
                    <a:pt x="13365" y="19893"/>
                  </a:lnTo>
                  <a:lnTo>
                    <a:pt x="13365" y="19893"/>
                  </a:lnTo>
                  <a:lnTo>
                    <a:pt x="13365" y="19893"/>
                  </a:lnTo>
                  <a:lnTo>
                    <a:pt x="13671" y="21118"/>
                  </a:lnTo>
                  <a:lnTo>
                    <a:pt x="13671" y="21118"/>
                  </a:lnTo>
                  <a:lnTo>
                    <a:pt x="13671" y="21220"/>
                  </a:lnTo>
                  <a:lnTo>
                    <a:pt x="13671" y="21220"/>
                  </a:lnTo>
                  <a:lnTo>
                    <a:pt x="14589" y="24280"/>
                  </a:lnTo>
                  <a:lnTo>
                    <a:pt x="15303" y="27341"/>
                  </a:lnTo>
                  <a:lnTo>
                    <a:pt x="16017" y="30503"/>
                  </a:lnTo>
                  <a:lnTo>
                    <a:pt x="16527" y="33666"/>
                  </a:lnTo>
                  <a:lnTo>
                    <a:pt x="16527" y="33666"/>
                  </a:lnTo>
                  <a:lnTo>
                    <a:pt x="16527" y="33666"/>
                  </a:lnTo>
                  <a:lnTo>
                    <a:pt x="16527" y="33666"/>
                  </a:lnTo>
                  <a:lnTo>
                    <a:pt x="16527" y="33666"/>
                  </a:lnTo>
                  <a:lnTo>
                    <a:pt x="15813" y="30503"/>
                  </a:lnTo>
                  <a:lnTo>
                    <a:pt x="15099" y="27341"/>
                  </a:lnTo>
                  <a:lnTo>
                    <a:pt x="15099" y="27341"/>
                  </a:lnTo>
                  <a:lnTo>
                    <a:pt x="14997" y="27341"/>
                  </a:lnTo>
                  <a:lnTo>
                    <a:pt x="14997" y="27341"/>
                  </a:lnTo>
                  <a:lnTo>
                    <a:pt x="13671" y="26831"/>
                  </a:lnTo>
                  <a:lnTo>
                    <a:pt x="12345" y="26627"/>
                  </a:lnTo>
                  <a:lnTo>
                    <a:pt x="12345" y="26627"/>
                  </a:lnTo>
                  <a:lnTo>
                    <a:pt x="12345" y="26525"/>
                  </a:lnTo>
                  <a:lnTo>
                    <a:pt x="12345" y="26525"/>
                  </a:lnTo>
                  <a:lnTo>
                    <a:pt x="12345" y="26525"/>
                  </a:lnTo>
                  <a:lnTo>
                    <a:pt x="13671" y="26627"/>
                  </a:lnTo>
                  <a:lnTo>
                    <a:pt x="14997" y="27035"/>
                  </a:lnTo>
                  <a:lnTo>
                    <a:pt x="14997" y="27035"/>
                  </a:lnTo>
                  <a:lnTo>
                    <a:pt x="14181" y="24178"/>
                  </a:lnTo>
                  <a:lnTo>
                    <a:pt x="13365" y="21322"/>
                  </a:lnTo>
                  <a:lnTo>
                    <a:pt x="13365" y="21322"/>
                  </a:lnTo>
                  <a:lnTo>
                    <a:pt x="11834" y="21016"/>
                  </a:lnTo>
                  <a:lnTo>
                    <a:pt x="10406" y="20710"/>
                  </a:lnTo>
                  <a:lnTo>
                    <a:pt x="8876" y="20608"/>
                  </a:lnTo>
                  <a:lnTo>
                    <a:pt x="7448" y="205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8" name="Google Shape;488;p29"/>
            <p:cNvSpPr/>
            <p:nvPr/>
          </p:nvSpPr>
          <p:spPr>
            <a:xfrm>
              <a:off x="7383334" y="3128172"/>
              <a:ext cx="236126" cy="373102"/>
            </a:xfrm>
            <a:custGeom>
              <a:avLst/>
              <a:gdLst/>
              <a:ahLst/>
              <a:cxnLst/>
              <a:rect l="l" t="t" r="r" b="b"/>
              <a:pathLst>
                <a:path w="13365" h="21118" fill="none" extrusionOk="0">
                  <a:moveTo>
                    <a:pt x="7550" y="20608"/>
                  </a:moveTo>
                  <a:lnTo>
                    <a:pt x="7550" y="20608"/>
                  </a:lnTo>
                  <a:lnTo>
                    <a:pt x="8978" y="20506"/>
                  </a:lnTo>
                  <a:lnTo>
                    <a:pt x="10508" y="20608"/>
                  </a:lnTo>
                  <a:lnTo>
                    <a:pt x="11936" y="20812"/>
                  </a:lnTo>
                  <a:lnTo>
                    <a:pt x="13365" y="21118"/>
                  </a:lnTo>
                  <a:lnTo>
                    <a:pt x="13365" y="21118"/>
                  </a:lnTo>
                  <a:lnTo>
                    <a:pt x="13059" y="20097"/>
                  </a:lnTo>
                  <a:lnTo>
                    <a:pt x="13059" y="20097"/>
                  </a:lnTo>
                  <a:lnTo>
                    <a:pt x="11120" y="19689"/>
                  </a:lnTo>
                  <a:lnTo>
                    <a:pt x="9080" y="19485"/>
                  </a:lnTo>
                  <a:lnTo>
                    <a:pt x="9080" y="19485"/>
                  </a:lnTo>
                  <a:lnTo>
                    <a:pt x="9080" y="19383"/>
                  </a:lnTo>
                  <a:lnTo>
                    <a:pt x="9080" y="19383"/>
                  </a:lnTo>
                  <a:lnTo>
                    <a:pt x="9080" y="19383"/>
                  </a:lnTo>
                  <a:lnTo>
                    <a:pt x="9080" y="19383"/>
                  </a:lnTo>
                  <a:lnTo>
                    <a:pt x="11018" y="19485"/>
                  </a:lnTo>
                  <a:lnTo>
                    <a:pt x="12957" y="19893"/>
                  </a:lnTo>
                  <a:lnTo>
                    <a:pt x="12957" y="19893"/>
                  </a:lnTo>
                  <a:lnTo>
                    <a:pt x="12140" y="17445"/>
                  </a:lnTo>
                  <a:lnTo>
                    <a:pt x="11222" y="15099"/>
                  </a:lnTo>
                  <a:lnTo>
                    <a:pt x="11222" y="15099"/>
                  </a:lnTo>
                  <a:lnTo>
                    <a:pt x="10304" y="13160"/>
                  </a:lnTo>
                  <a:lnTo>
                    <a:pt x="9284" y="11324"/>
                  </a:lnTo>
                  <a:lnTo>
                    <a:pt x="9284" y="11324"/>
                  </a:lnTo>
                  <a:lnTo>
                    <a:pt x="7652" y="11018"/>
                  </a:lnTo>
                  <a:lnTo>
                    <a:pt x="6019" y="10814"/>
                  </a:lnTo>
                  <a:lnTo>
                    <a:pt x="6019" y="10814"/>
                  </a:lnTo>
                  <a:lnTo>
                    <a:pt x="6019" y="10712"/>
                  </a:lnTo>
                  <a:lnTo>
                    <a:pt x="6019" y="10712"/>
                  </a:lnTo>
                  <a:lnTo>
                    <a:pt x="6836" y="10712"/>
                  </a:lnTo>
                  <a:lnTo>
                    <a:pt x="7550" y="10712"/>
                  </a:lnTo>
                  <a:lnTo>
                    <a:pt x="8366" y="10814"/>
                  </a:lnTo>
                  <a:lnTo>
                    <a:pt x="9080" y="11018"/>
                  </a:lnTo>
                  <a:lnTo>
                    <a:pt x="9080" y="11018"/>
                  </a:lnTo>
                  <a:lnTo>
                    <a:pt x="8264" y="9794"/>
                  </a:lnTo>
                  <a:lnTo>
                    <a:pt x="7346" y="8468"/>
                  </a:lnTo>
                  <a:lnTo>
                    <a:pt x="7346" y="8468"/>
                  </a:lnTo>
                  <a:lnTo>
                    <a:pt x="7346" y="8468"/>
                  </a:lnTo>
                  <a:lnTo>
                    <a:pt x="5713" y="8161"/>
                  </a:lnTo>
                  <a:lnTo>
                    <a:pt x="3979" y="7855"/>
                  </a:lnTo>
                  <a:lnTo>
                    <a:pt x="2245" y="7855"/>
                  </a:lnTo>
                  <a:lnTo>
                    <a:pt x="1327" y="7855"/>
                  </a:lnTo>
                  <a:lnTo>
                    <a:pt x="511" y="7957"/>
                  </a:lnTo>
                  <a:lnTo>
                    <a:pt x="511" y="7957"/>
                  </a:lnTo>
                  <a:lnTo>
                    <a:pt x="511" y="7957"/>
                  </a:lnTo>
                  <a:lnTo>
                    <a:pt x="511" y="7957"/>
                  </a:lnTo>
                  <a:lnTo>
                    <a:pt x="511" y="7957"/>
                  </a:lnTo>
                  <a:lnTo>
                    <a:pt x="1327" y="7753"/>
                  </a:lnTo>
                  <a:lnTo>
                    <a:pt x="2143" y="7651"/>
                  </a:lnTo>
                  <a:lnTo>
                    <a:pt x="3775" y="7651"/>
                  </a:lnTo>
                  <a:lnTo>
                    <a:pt x="5407" y="7855"/>
                  </a:lnTo>
                  <a:lnTo>
                    <a:pt x="7142" y="8059"/>
                  </a:lnTo>
                  <a:lnTo>
                    <a:pt x="7142" y="8059"/>
                  </a:lnTo>
                  <a:lnTo>
                    <a:pt x="6325" y="7141"/>
                  </a:lnTo>
                  <a:lnTo>
                    <a:pt x="6325" y="7141"/>
                  </a:lnTo>
                  <a:lnTo>
                    <a:pt x="5305" y="6835"/>
                  </a:lnTo>
                  <a:lnTo>
                    <a:pt x="4285" y="6631"/>
                  </a:lnTo>
                  <a:lnTo>
                    <a:pt x="3163" y="6529"/>
                  </a:lnTo>
                  <a:lnTo>
                    <a:pt x="2143" y="6529"/>
                  </a:lnTo>
                  <a:lnTo>
                    <a:pt x="2143" y="6529"/>
                  </a:lnTo>
                  <a:lnTo>
                    <a:pt x="2143" y="6427"/>
                  </a:lnTo>
                  <a:lnTo>
                    <a:pt x="2143" y="6427"/>
                  </a:lnTo>
                  <a:lnTo>
                    <a:pt x="2143" y="6427"/>
                  </a:lnTo>
                  <a:lnTo>
                    <a:pt x="2143" y="6427"/>
                  </a:lnTo>
                  <a:lnTo>
                    <a:pt x="3163" y="6427"/>
                  </a:lnTo>
                  <a:lnTo>
                    <a:pt x="4081" y="6427"/>
                  </a:lnTo>
                  <a:lnTo>
                    <a:pt x="5101" y="6529"/>
                  </a:lnTo>
                  <a:lnTo>
                    <a:pt x="6121" y="6835"/>
                  </a:lnTo>
                  <a:lnTo>
                    <a:pt x="6121" y="6835"/>
                  </a:lnTo>
                  <a:lnTo>
                    <a:pt x="4693" y="5101"/>
                  </a:lnTo>
                  <a:lnTo>
                    <a:pt x="3163" y="3367"/>
                  </a:lnTo>
                  <a:lnTo>
                    <a:pt x="102" y="102"/>
                  </a:lnTo>
                  <a:lnTo>
                    <a:pt x="102" y="102"/>
                  </a:lnTo>
                  <a:lnTo>
                    <a:pt x="0" y="0"/>
                  </a:lnTo>
                  <a:lnTo>
                    <a:pt x="102" y="102"/>
                  </a:lnTo>
                  <a:lnTo>
                    <a:pt x="7550" y="20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9" name="Google Shape;489;p29"/>
            <p:cNvSpPr/>
            <p:nvPr/>
          </p:nvSpPr>
          <p:spPr>
            <a:xfrm>
              <a:off x="7386939" y="3290386"/>
              <a:ext cx="37861" cy="3622"/>
            </a:xfrm>
            <a:custGeom>
              <a:avLst/>
              <a:gdLst/>
              <a:ahLst/>
              <a:cxnLst/>
              <a:rect l="l" t="t" r="r" b="b"/>
              <a:pathLst>
                <a:path w="2143" h="205" extrusionOk="0">
                  <a:moveTo>
                    <a:pt x="1021" y="1"/>
                  </a:moveTo>
                  <a:lnTo>
                    <a:pt x="102" y="103"/>
                  </a:lnTo>
                  <a:lnTo>
                    <a:pt x="0" y="103"/>
                  </a:lnTo>
                  <a:lnTo>
                    <a:pt x="102" y="205"/>
                  </a:lnTo>
                  <a:lnTo>
                    <a:pt x="2041" y="205"/>
                  </a:lnTo>
                  <a:lnTo>
                    <a:pt x="2143" y="103"/>
                  </a:lnTo>
                  <a:lnTo>
                    <a:pt x="2041"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0" name="Google Shape;490;p29"/>
            <p:cNvSpPr/>
            <p:nvPr/>
          </p:nvSpPr>
          <p:spPr>
            <a:xfrm>
              <a:off x="7514911" y="3522903"/>
              <a:ext cx="57702" cy="12632"/>
            </a:xfrm>
            <a:custGeom>
              <a:avLst/>
              <a:gdLst/>
              <a:ahLst/>
              <a:cxnLst/>
              <a:rect l="l" t="t" r="r" b="b"/>
              <a:pathLst>
                <a:path w="3266" h="715" extrusionOk="0">
                  <a:moveTo>
                    <a:pt x="103" y="1"/>
                  </a:moveTo>
                  <a:lnTo>
                    <a:pt x="1" y="103"/>
                  </a:lnTo>
                  <a:lnTo>
                    <a:pt x="103" y="205"/>
                  </a:lnTo>
                  <a:lnTo>
                    <a:pt x="1633" y="409"/>
                  </a:lnTo>
                  <a:lnTo>
                    <a:pt x="3265" y="715"/>
                  </a:lnTo>
                  <a:lnTo>
                    <a:pt x="3265" y="613"/>
                  </a:lnTo>
                  <a:lnTo>
                    <a:pt x="2449" y="409"/>
                  </a:lnTo>
                  <a:lnTo>
                    <a:pt x="1735" y="205"/>
                  </a:lnTo>
                  <a:lnTo>
                    <a:pt x="919" y="103"/>
                  </a:lnTo>
                  <a:lnTo>
                    <a:pt x="103"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1" name="Google Shape;491;p29"/>
            <p:cNvSpPr/>
            <p:nvPr/>
          </p:nvSpPr>
          <p:spPr>
            <a:xfrm>
              <a:off x="7554577" y="3443607"/>
              <a:ext cx="25247" cy="3622"/>
            </a:xfrm>
            <a:custGeom>
              <a:avLst/>
              <a:gdLst/>
              <a:ahLst/>
              <a:cxnLst/>
              <a:rect l="l" t="t" r="r" b="b"/>
              <a:pathLst>
                <a:path w="1429" h="205" extrusionOk="0">
                  <a:moveTo>
                    <a:pt x="0" y="0"/>
                  </a:moveTo>
                  <a:lnTo>
                    <a:pt x="0" y="102"/>
                  </a:lnTo>
                  <a:lnTo>
                    <a:pt x="714" y="204"/>
                  </a:lnTo>
                  <a:lnTo>
                    <a:pt x="1428" y="204"/>
                  </a:lnTo>
                  <a:lnTo>
                    <a:pt x="1326" y="102"/>
                  </a:lnTo>
                  <a:lnTo>
                    <a:pt x="714"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2" name="Google Shape;492;p29"/>
            <p:cNvSpPr/>
            <p:nvPr/>
          </p:nvSpPr>
          <p:spPr>
            <a:xfrm>
              <a:off x="7678945" y="3328249"/>
              <a:ext cx="526315" cy="789455"/>
            </a:xfrm>
            <a:custGeom>
              <a:avLst/>
              <a:gdLst/>
              <a:ahLst/>
              <a:cxnLst/>
              <a:rect l="l" t="t" r="r" b="b"/>
              <a:pathLst>
                <a:path w="29790" h="44684" extrusionOk="0">
                  <a:moveTo>
                    <a:pt x="29585" y="0"/>
                  </a:moveTo>
                  <a:lnTo>
                    <a:pt x="27137" y="918"/>
                  </a:lnTo>
                  <a:lnTo>
                    <a:pt x="24790" y="2040"/>
                  </a:lnTo>
                  <a:lnTo>
                    <a:pt x="22444" y="3163"/>
                  </a:lnTo>
                  <a:lnTo>
                    <a:pt x="20200" y="4489"/>
                  </a:lnTo>
                  <a:lnTo>
                    <a:pt x="19077" y="5203"/>
                  </a:lnTo>
                  <a:lnTo>
                    <a:pt x="17955" y="6019"/>
                  </a:lnTo>
                  <a:lnTo>
                    <a:pt x="16935" y="6937"/>
                  </a:lnTo>
                  <a:lnTo>
                    <a:pt x="15915" y="7855"/>
                  </a:lnTo>
                  <a:lnTo>
                    <a:pt x="14997" y="8773"/>
                  </a:lnTo>
                  <a:lnTo>
                    <a:pt x="14079" y="9794"/>
                  </a:lnTo>
                  <a:lnTo>
                    <a:pt x="13160" y="10814"/>
                  </a:lnTo>
                  <a:lnTo>
                    <a:pt x="12344" y="11936"/>
                  </a:lnTo>
                  <a:lnTo>
                    <a:pt x="10712" y="14282"/>
                  </a:lnTo>
                  <a:lnTo>
                    <a:pt x="9284" y="16629"/>
                  </a:lnTo>
                  <a:lnTo>
                    <a:pt x="7856" y="19077"/>
                  </a:lnTo>
                  <a:lnTo>
                    <a:pt x="6529" y="21628"/>
                  </a:lnTo>
                  <a:lnTo>
                    <a:pt x="5305" y="24178"/>
                  </a:lnTo>
                  <a:lnTo>
                    <a:pt x="4183" y="26830"/>
                  </a:lnTo>
                  <a:lnTo>
                    <a:pt x="3163" y="29483"/>
                  </a:lnTo>
                  <a:lnTo>
                    <a:pt x="2347" y="32135"/>
                  </a:lnTo>
                  <a:lnTo>
                    <a:pt x="1531" y="35196"/>
                  </a:lnTo>
                  <a:lnTo>
                    <a:pt x="816" y="38256"/>
                  </a:lnTo>
                  <a:lnTo>
                    <a:pt x="306" y="41419"/>
                  </a:lnTo>
                  <a:lnTo>
                    <a:pt x="0" y="44581"/>
                  </a:lnTo>
                  <a:lnTo>
                    <a:pt x="102" y="44683"/>
                  </a:lnTo>
                  <a:lnTo>
                    <a:pt x="204" y="44683"/>
                  </a:lnTo>
                  <a:lnTo>
                    <a:pt x="306" y="44581"/>
                  </a:lnTo>
                  <a:lnTo>
                    <a:pt x="714" y="41827"/>
                  </a:lnTo>
                  <a:lnTo>
                    <a:pt x="1224" y="39175"/>
                  </a:lnTo>
                  <a:lnTo>
                    <a:pt x="1837" y="36522"/>
                  </a:lnTo>
                  <a:lnTo>
                    <a:pt x="2551" y="33870"/>
                  </a:lnTo>
                  <a:lnTo>
                    <a:pt x="3367" y="31217"/>
                  </a:lnTo>
                  <a:lnTo>
                    <a:pt x="4285" y="28667"/>
                  </a:lnTo>
                  <a:lnTo>
                    <a:pt x="5305" y="26116"/>
                  </a:lnTo>
                  <a:lnTo>
                    <a:pt x="6427" y="23566"/>
                  </a:lnTo>
                  <a:lnTo>
                    <a:pt x="7550" y="21118"/>
                  </a:lnTo>
                  <a:lnTo>
                    <a:pt x="8876" y="18669"/>
                  </a:lnTo>
                  <a:lnTo>
                    <a:pt x="10304" y="16221"/>
                  </a:lnTo>
                  <a:lnTo>
                    <a:pt x="11732" y="13874"/>
                  </a:lnTo>
                  <a:lnTo>
                    <a:pt x="13364" y="11630"/>
                  </a:lnTo>
                  <a:lnTo>
                    <a:pt x="15201" y="9488"/>
                  </a:lnTo>
                  <a:lnTo>
                    <a:pt x="16119" y="8467"/>
                  </a:lnTo>
                  <a:lnTo>
                    <a:pt x="17139" y="7549"/>
                  </a:lnTo>
                  <a:lnTo>
                    <a:pt x="18159" y="6631"/>
                  </a:lnTo>
                  <a:lnTo>
                    <a:pt x="19281" y="5815"/>
                  </a:lnTo>
                  <a:lnTo>
                    <a:pt x="20506" y="4999"/>
                  </a:lnTo>
                  <a:lnTo>
                    <a:pt x="21730" y="4183"/>
                  </a:lnTo>
                  <a:lnTo>
                    <a:pt x="24382" y="2856"/>
                  </a:lnTo>
                  <a:lnTo>
                    <a:pt x="27035" y="1530"/>
                  </a:lnTo>
                  <a:lnTo>
                    <a:pt x="29687" y="306"/>
                  </a:lnTo>
                  <a:lnTo>
                    <a:pt x="29789" y="204"/>
                  </a:lnTo>
                  <a:lnTo>
                    <a:pt x="29789" y="102"/>
                  </a:lnTo>
                  <a:lnTo>
                    <a:pt x="2968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3" name="Google Shape;493;p29"/>
            <p:cNvSpPr/>
            <p:nvPr/>
          </p:nvSpPr>
          <p:spPr>
            <a:xfrm>
              <a:off x="7761863" y="3324627"/>
              <a:ext cx="448808" cy="490273"/>
            </a:xfrm>
            <a:custGeom>
              <a:avLst/>
              <a:gdLst/>
              <a:ahLst/>
              <a:cxnLst/>
              <a:rect l="l" t="t" r="r" b="b"/>
              <a:pathLst>
                <a:path w="25403" h="27750" extrusionOk="0">
                  <a:moveTo>
                    <a:pt x="25402" y="1"/>
                  </a:moveTo>
                  <a:lnTo>
                    <a:pt x="23770" y="715"/>
                  </a:lnTo>
                  <a:lnTo>
                    <a:pt x="21934" y="1531"/>
                  </a:lnTo>
                  <a:lnTo>
                    <a:pt x="19689" y="2653"/>
                  </a:lnTo>
                  <a:lnTo>
                    <a:pt x="17139" y="4184"/>
                  </a:lnTo>
                  <a:lnTo>
                    <a:pt x="15813" y="5000"/>
                  </a:lnTo>
                  <a:lnTo>
                    <a:pt x="14486" y="6020"/>
                  </a:lnTo>
                  <a:lnTo>
                    <a:pt x="13160" y="7040"/>
                  </a:lnTo>
                  <a:lnTo>
                    <a:pt x="11834" y="8162"/>
                  </a:lnTo>
                  <a:lnTo>
                    <a:pt x="10610" y="9387"/>
                  </a:lnTo>
                  <a:lnTo>
                    <a:pt x="9386" y="10611"/>
                  </a:lnTo>
                  <a:lnTo>
                    <a:pt x="8263" y="12039"/>
                  </a:lnTo>
                  <a:lnTo>
                    <a:pt x="7243" y="13365"/>
                  </a:lnTo>
                  <a:lnTo>
                    <a:pt x="6223" y="14793"/>
                  </a:lnTo>
                  <a:lnTo>
                    <a:pt x="5305" y="16324"/>
                  </a:lnTo>
                  <a:lnTo>
                    <a:pt x="3673" y="19180"/>
                  </a:lnTo>
                  <a:lnTo>
                    <a:pt x="2346" y="21833"/>
                  </a:lnTo>
                  <a:lnTo>
                    <a:pt x="1326" y="24179"/>
                  </a:lnTo>
                  <a:lnTo>
                    <a:pt x="612" y="26117"/>
                  </a:lnTo>
                  <a:lnTo>
                    <a:pt x="0" y="27750"/>
                  </a:lnTo>
                  <a:lnTo>
                    <a:pt x="1734" y="26219"/>
                  </a:lnTo>
                  <a:lnTo>
                    <a:pt x="3571" y="24791"/>
                  </a:lnTo>
                  <a:lnTo>
                    <a:pt x="5509" y="23465"/>
                  </a:lnTo>
                  <a:lnTo>
                    <a:pt x="7447" y="22343"/>
                  </a:lnTo>
                  <a:lnTo>
                    <a:pt x="10406" y="20710"/>
                  </a:lnTo>
                  <a:lnTo>
                    <a:pt x="12956" y="19282"/>
                  </a:lnTo>
                  <a:lnTo>
                    <a:pt x="13976" y="18568"/>
                  </a:lnTo>
                  <a:lnTo>
                    <a:pt x="14895" y="17854"/>
                  </a:lnTo>
                  <a:lnTo>
                    <a:pt x="15609" y="17140"/>
                  </a:lnTo>
                  <a:lnTo>
                    <a:pt x="16119" y="16426"/>
                  </a:lnTo>
                  <a:lnTo>
                    <a:pt x="16221" y="16018"/>
                  </a:lnTo>
                  <a:lnTo>
                    <a:pt x="16323" y="15610"/>
                  </a:lnTo>
                  <a:lnTo>
                    <a:pt x="16221" y="15202"/>
                  </a:lnTo>
                  <a:lnTo>
                    <a:pt x="16119" y="14895"/>
                  </a:lnTo>
                  <a:lnTo>
                    <a:pt x="15813" y="14079"/>
                  </a:lnTo>
                  <a:lnTo>
                    <a:pt x="15405" y="13365"/>
                  </a:lnTo>
                  <a:lnTo>
                    <a:pt x="14895" y="12753"/>
                  </a:lnTo>
                  <a:lnTo>
                    <a:pt x="14384" y="12243"/>
                  </a:lnTo>
                  <a:lnTo>
                    <a:pt x="13874" y="11733"/>
                  </a:lnTo>
                  <a:lnTo>
                    <a:pt x="14588" y="12039"/>
                  </a:lnTo>
                  <a:lnTo>
                    <a:pt x="15303" y="12345"/>
                  </a:lnTo>
                  <a:lnTo>
                    <a:pt x="16221" y="12651"/>
                  </a:lnTo>
                  <a:lnTo>
                    <a:pt x="17241" y="12855"/>
                  </a:lnTo>
                  <a:lnTo>
                    <a:pt x="18669" y="12855"/>
                  </a:lnTo>
                  <a:lnTo>
                    <a:pt x="19179" y="12753"/>
                  </a:lnTo>
                  <a:lnTo>
                    <a:pt x="19587" y="12549"/>
                  </a:lnTo>
                  <a:lnTo>
                    <a:pt x="19893" y="12345"/>
                  </a:lnTo>
                  <a:lnTo>
                    <a:pt x="20301" y="11937"/>
                  </a:lnTo>
                  <a:lnTo>
                    <a:pt x="20608" y="11325"/>
                  </a:lnTo>
                  <a:lnTo>
                    <a:pt x="21526" y="9795"/>
                  </a:lnTo>
                  <a:lnTo>
                    <a:pt x="22444" y="7754"/>
                  </a:lnTo>
                  <a:lnTo>
                    <a:pt x="23362" y="5612"/>
                  </a:lnTo>
                  <a:lnTo>
                    <a:pt x="24790" y="1735"/>
                  </a:lnTo>
                  <a:lnTo>
                    <a:pt x="2540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 name="Google Shape;494;p29"/>
            <p:cNvSpPr/>
            <p:nvPr/>
          </p:nvSpPr>
          <p:spPr>
            <a:xfrm>
              <a:off x="7770874" y="3366095"/>
              <a:ext cx="362290" cy="412766"/>
            </a:xfrm>
            <a:custGeom>
              <a:avLst/>
              <a:gdLst/>
              <a:ahLst/>
              <a:cxnLst/>
              <a:rect l="l" t="t" r="r" b="b"/>
              <a:pathLst>
                <a:path w="20506" h="23363" extrusionOk="0">
                  <a:moveTo>
                    <a:pt x="20506" y="0"/>
                  </a:moveTo>
                  <a:lnTo>
                    <a:pt x="18873" y="1123"/>
                  </a:lnTo>
                  <a:lnTo>
                    <a:pt x="17241" y="2245"/>
                  </a:lnTo>
                  <a:lnTo>
                    <a:pt x="15711" y="3469"/>
                  </a:lnTo>
                  <a:lnTo>
                    <a:pt x="14181" y="4693"/>
                  </a:lnTo>
                  <a:lnTo>
                    <a:pt x="12752" y="6019"/>
                  </a:lnTo>
                  <a:lnTo>
                    <a:pt x="11324" y="7346"/>
                  </a:lnTo>
                  <a:lnTo>
                    <a:pt x="9998" y="8774"/>
                  </a:lnTo>
                  <a:lnTo>
                    <a:pt x="8672" y="10202"/>
                  </a:lnTo>
                  <a:lnTo>
                    <a:pt x="7447" y="11732"/>
                  </a:lnTo>
                  <a:lnTo>
                    <a:pt x="6223" y="13263"/>
                  </a:lnTo>
                  <a:lnTo>
                    <a:pt x="3979" y="16425"/>
                  </a:lnTo>
                  <a:lnTo>
                    <a:pt x="1938" y="19792"/>
                  </a:lnTo>
                  <a:lnTo>
                    <a:pt x="0" y="23158"/>
                  </a:lnTo>
                  <a:lnTo>
                    <a:pt x="0" y="23260"/>
                  </a:lnTo>
                  <a:lnTo>
                    <a:pt x="0" y="23362"/>
                  </a:lnTo>
                  <a:lnTo>
                    <a:pt x="102" y="23362"/>
                  </a:lnTo>
                  <a:lnTo>
                    <a:pt x="204" y="23260"/>
                  </a:lnTo>
                  <a:lnTo>
                    <a:pt x="2755" y="19180"/>
                  </a:lnTo>
                  <a:lnTo>
                    <a:pt x="3673" y="19078"/>
                  </a:lnTo>
                  <a:lnTo>
                    <a:pt x="4489" y="19078"/>
                  </a:lnTo>
                  <a:lnTo>
                    <a:pt x="4489" y="18976"/>
                  </a:lnTo>
                  <a:lnTo>
                    <a:pt x="3673" y="18874"/>
                  </a:lnTo>
                  <a:lnTo>
                    <a:pt x="2959" y="18874"/>
                  </a:lnTo>
                  <a:lnTo>
                    <a:pt x="4387" y="16629"/>
                  </a:lnTo>
                  <a:lnTo>
                    <a:pt x="6019" y="14487"/>
                  </a:lnTo>
                  <a:lnTo>
                    <a:pt x="6937" y="14385"/>
                  </a:lnTo>
                  <a:lnTo>
                    <a:pt x="7855" y="14487"/>
                  </a:lnTo>
                  <a:lnTo>
                    <a:pt x="8774" y="14589"/>
                  </a:lnTo>
                  <a:lnTo>
                    <a:pt x="9692" y="14691"/>
                  </a:lnTo>
                  <a:lnTo>
                    <a:pt x="8774" y="14487"/>
                  </a:lnTo>
                  <a:lnTo>
                    <a:pt x="7855" y="14385"/>
                  </a:lnTo>
                  <a:lnTo>
                    <a:pt x="6937" y="14283"/>
                  </a:lnTo>
                  <a:lnTo>
                    <a:pt x="6121" y="14283"/>
                  </a:lnTo>
                  <a:lnTo>
                    <a:pt x="6835" y="13263"/>
                  </a:lnTo>
                  <a:lnTo>
                    <a:pt x="8366" y="13161"/>
                  </a:lnTo>
                  <a:lnTo>
                    <a:pt x="9896" y="13263"/>
                  </a:lnTo>
                  <a:lnTo>
                    <a:pt x="11426" y="13365"/>
                  </a:lnTo>
                  <a:lnTo>
                    <a:pt x="12956" y="13671"/>
                  </a:lnTo>
                  <a:lnTo>
                    <a:pt x="12956" y="13569"/>
                  </a:lnTo>
                  <a:lnTo>
                    <a:pt x="11426" y="13263"/>
                  </a:lnTo>
                  <a:lnTo>
                    <a:pt x="9998" y="13059"/>
                  </a:lnTo>
                  <a:lnTo>
                    <a:pt x="8468" y="12957"/>
                  </a:lnTo>
                  <a:lnTo>
                    <a:pt x="6937" y="13059"/>
                  </a:lnTo>
                  <a:lnTo>
                    <a:pt x="7753" y="12038"/>
                  </a:lnTo>
                  <a:lnTo>
                    <a:pt x="8876" y="11936"/>
                  </a:lnTo>
                  <a:lnTo>
                    <a:pt x="9896" y="12038"/>
                  </a:lnTo>
                  <a:lnTo>
                    <a:pt x="9896" y="11936"/>
                  </a:lnTo>
                  <a:lnTo>
                    <a:pt x="8876" y="11732"/>
                  </a:lnTo>
                  <a:lnTo>
                    <a:pt x="7957" y="11834"/>
                  </a:lnTo>
                  <a:lnTo>
                    <a:pt x="10202" y="9080"/>
                  </a:lnTo>
                  <a:lnTo>
                    <a:pt x="12548" y="6529"/>
                  </a:lnTo>
                  <a:lnTo>
                    <a:pt x="14078" y="6529"/>
                  </a:lnTo>
                  <a:lnTo>
                    <a:pt x="15507" y="6733"/>
                  </a:lnTo>
                  <a:lnTo>
                    <a:pt x="14181" y="6529"/>
                  </a:lnTo>
                  <a:lnTo>
                    <a:pt x="12752" y="6325"/>
                  </a:lnTo>
                  <a:lnTo>
                    <a:pt x="13670" y="5407"/>
                  </a:lnTo>
                  <a:lnTo>
                    <a:pt x="13772" y="5407"/>
                  </a:lnTo>
                  <a:lnTo>
                    <a:pt x="15099" y="5509"/>
                  </a:lnTo>
                  <a:lnTo>
                    <a:pt x="16527" y="5611"/>
                  </a:lnTo>
                  <a:lnTo>
                    <a:pt x="17853" y="5917"/>
                  </a:lnTo>
                  <a:lnTo>
                    <a:pt x="19179" y="6325"/>
                  </a:lnTo>
                  <a:lnTo>
                    <a:pt x="19179" y="6325"/>
                  </a:lnTo>
                  <a:lnTo>
                    <a:pt x="17955" y="5815"/>
                  </a:lnTo>
                  <a:lnTo>
                    <a:pt x="16629" y="5407"/>
                  </a:lnTo>
                  <a:lnTo>
                    <a:pt x="15303" y="5203"/>
                  </a:lnTo>
                  <a:lnTo>
                    <a:pt x="13874" y="5203"/>
                  </a:lnTo>
                  <a:lnTo>
                    <a:pt x="15507" y="3775"/>
                  </a:lnTo>
                  <a:lnTo>
                    <a:pt x="17037" y="2449"/>
                  </a:lnTo>
                  <a:lnTo>
                    <a:pt x="18771" y="1225"/>
                  </a:lnTo>
                  <a:lnTo>
                    <a:pt x="20506"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 name="Google Shape;495;p29"/>
            <p:cNvSpPr/>
            <p:nvPr/>
          </p:nvSpPr>
          <p:spPr>
            <a:xfrm>
              <a:off x="7906056" y="3640062"/>
              <a:ext cx="50476" cy="7244"/>
            </a:xfrm>
            <a:custGeom>
              <a:avLst/>
              <a:gdLst/>
              <a:ahLst/>
              <a:cxnLst/>
              <a:rect l="l" t="t" r="r" b="b"/>
              <a:pathLst>
                <a:path w="2857" h="410" extrusionOk="0">
                  <a:moveTo>
                    <a:pt x="0" y="1"/>
                  </a:moveTo>
                  <a:lnTo>
                    <a:pt x="0" y="103"/>
                  </a:lnTo>
                  <a:lnTo>
                    <a:pt x="1429" y="205"/>
                  </a:lnTo>
                  <a:lnTo>
                    <a:pt x="2857" y="409"/>
                  </a:lnTo>
                  <a:lnTo>
                    <a:pt x="2857" y="307"/>
                  </a:lnTo>
                  <a:lnTo>
                    <a:pt x="2143" y="205"/>
                  </a:lnTo>
                  <a:lnTo>
                    <a:pt x="1429"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6" name="Google Shape;496;p29"/>
            <p:cNvSpPr/>
            <p:nvPr/>
          </p:nvSpPr>
          <p:spPr>
            <a:xfrm>
              <a:off x="8057456" y="3440002"/>
              <a:ext cx="23462" cy="3622"/>
            </a:xfrm>
            <a:custGeom>
              <a:avLst/>
              <a:gdLst/>
              <a:ahLst/>
              <a:cxnLst/>
              <a:rect l="l" t="t" r="r" b="b"/>
              <a:pathLst>
                <a:path w="1328" h="205" extrusionOk="0">
                  <a:moveTo>
                    <a:pt x="715" y="0"/>
                  </a:moveTo>
                  <a:lnTo>
                    <a:pt x="1" y="102"/>
                  </a:lnTo>
                  <a:lnTo>
                    <a:pt x="1" y="204"/>
                  </a:lnTo>
                  <a:lnTo>
                    <a:pt x="1327" y="204"/>
                  </a:lnTo>
                  <a:lnTo>
                    <a:pt x="1327" y="102"/>
                  </a:lnTo>
                  <a:lnTo>
                    <a:pt x="715"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7" name="Google Shape;497;p29"/>
            <p:cNvSpPr/>
            <p:nvPr/>
          </p:nvSpPr>
          <p:spPr>
            <a:xfrm>
              <a:off x="7536538" y="3841941"/>
              <a:ext cx="392943" cy="515502"/>
            </a:xfrm>
            <a:custGeom>
              <a:avLst/>
              <a:gdLst/>
              <a:ahLst/>
              <a:cxnLst/>
              <a:rect l="l" t="t" r="r" b="b"/>
              <a:pathLst>
                <a:path w="22241" h="29178" extrusionOk="0">
                  <a:moveTo>
                    <a:pt x="3980" y="1"/>
                  </a:moveTo>
                  <a:lnTo>
                    <a:pt x="3163" y="6020"/>
                  </a:lnTo>
                  <a:lnTo>
                    <a:pt x="1" y="29178"/>
                  </a:lnTo>
                  <a:lnTo>
                    <a:pt x="22241" y="29178"/>
                  </a:lnTo>
                  <a:lnTo>
                    <a:pt x="19078" y="6020"/>
                  </a:lnTo>
                  <a:lnTo>
                    <a:pt x="1826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8" name="Google Shape;498;p29"/>
            <p:cNvSpPr/>
            <p:nvPr/>
          </p:nvSpPr>
          <p:spPr>
            <a:xfrm>
              <a:off x="7592423" y="3841941"/>
              <a:ext cx="281196" cy="106358"/>
            </a:xfrm>
            <a:custGeom>
              <a:avLst/>
              <a:gdLst/>
              <a:ahLst/>
              <a:cxnLst/>
              <a:rect l="l" t="t" r="r" b="b"/>
              <a:pathLst>
                <a:path w="15916" h="6020" extrusionOk="0">
                  <a:moveTo>
                    <a:pt x="817" y="1"/>
                  </a:moveTo>
                  <a:lnTo>
                    <a:pt x="0" y="6020"/>
                  </a:lnTo>
                  <a:lnTo>
                    <a:pt x="15915" y="6020"/>
                  </a:lnTo>
                  <a:lnTo>
                    <a:pt x="15099"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9" name="Google Shape;499;p29"/>
            <p:cNvSpPr/>
            <p:nvPr/>
          </p:nvSpPr>
          <p:spPr>
            <a:xfrm>
              <a:off x="7570797" y="3805898"/>
              <a:ext cx="324446" cy="88338"/>
            </a:xfrm>
            <a:custGeom>
              <a:avLst/>
              <a:gdLst/>
              <a:ahLst/>
              <a:cxnLst/>
              <a:rect l="l" t="t" r="r" b="b"/>
              <a:pathLst>
                <a:path w="18364" h="5000" extrusionOk="0">
                  <a:moveTo>
                    <a:pt x="0" y="1"/>
                  </a:moveTo>
                  <a:lnTo>
                    <a:pt x="0" y="4999"/>
                  </a:lnTo>
                  <a:lnTo>
                    <a:pt x="18363" y="4999"/>
                  </a:lnTo>
                  <a:lnTo>
                    <a:pt x="1836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0" name="Google Shape;500;p29"/>
          <p:cNvGrpSpPr/>
          <p:nvPr/>
        </p:nvGrpSpPr>
        <p:grpSpPr>
          <a:xfrm>
            <a:off x="7451510" y="540143"/>
            <a:ext cx="964490" cy="965268"/>
            <a:chOff x="3738203" y="604212"/>
            <a:chExt cx="1206065" cy="1207038"/>
          </a:xfrm>
        </p:grpSpPr>
        <p:sp>
          <p:nvSpPr>
            <p:cNvPr id="501" name="Google Shape;501;p29"/>
            <p:cNvSpPr/>
            <p:nvPr/>
          </p:nvSpPr>
          <p:spPr>
            <a:xfrm rot="1983551">
              <a:off x="3906052" y="770884"/>
              <a:ext cx="870367" cy="873692"/>
            </a:xfrm>
            <a:custGeom>
              <a:avLst/>
              <a:gdLst/>
              <a:ahLst/>
              <a:cxnLst/>
              <a:rect l="l" t="t" r="r" b="b"/>
              <a:pathLst>
                <a:path w="34815" h="34948" extrusionOk="0">
                  <a:moveTo>
                    <a:pt x="17408" y="0"/>
                  </a:moveTo>
                  <a:lnTo>
                    <a:pt x="15547" y="133"/>
                  </a:lnTo>
                  <a:lnTo>
                    <a:pt x="13820" y="399"/>
                  </a:lnTo>
                  <a:lnTo>
                    <a:pt x="12225" y="797"/>
                  </a:lnTo>
                  <a:lnTo>
                    <a:pt x="10631" y="1462"/>
                  </a:lnTo>
                  <a:lnTo>
                    <a:pt x="9036" y="2126"/>
                  </a:lnTo>
                  <a:lnTo>
                    <a:pt x="7575" y="3056"/>
                  </a:lnTo>
                  <a:lnTo>
                    <a:pt x="6246" y="3986"/>
                  </a:lnTo>
                  <a:lnTo>
                    <a:pt x="5050" y="5182"/>
                  </a:lnTo>
                  <a:lnTo>
                    <a:pt x="3987" y="6378"/>
                  </a:lnTo>
                  <a:lnTo>
                    <a:pt x="2924" y="7707"/>
                  </a:lnTo>
                  <a:lnTo>
                    <a:pt x="1994" y="9169"/>
                  </a:lnTo>
                  <a:lnTo>
                    <a:pt x="1329" y="10630"/>
                  </a:lnTo>
                  <a:lnTo>
                    <a:pt x="665" y="12358"/>
                  </a:lnTo>
                  <a:lnTo>
                    <a:pt x="266" y="13952"/>
                  </a:lnTo>
                  <a:lnTo>
                    <a:pt x="1" y="15680"/>
                  </a:lnTo>
                  <a:lnTo>
                    <a:pt x="1" y="17540"/>
                  </a:lnTo>
                  <a:lnTo>
                    <a:pt x="1" y="19267"/>
                  </a:lnTo>
                  <a:lnTo>
                    <a:pt x="266" y="20995"/>
                  </a:lnTo>
                  <a:lnTo>
                    <a:pt x="665" y="22722"/>
                  </a:lnTo>
                  <a:lnTo>
                    <a:pt x="1329" y="24317"/>
                  </a:lnTo>
                  <a:lnTo>
                    <a:pt x="1994" y="25779"/>
                  </a:lnTo>
                  <a:lnTo>
                    <a:pt x="2924" y="27240"/>
                  </a:lnTo>
                  <a:lnTo>
                    <a:pt x="3987" y="28569"/>
                  </a:lnTo>
                  <a:lnTo>
                    <a:pt x="5050" y="29765"/>
                  </a:lnTo>
                  <a:lnTo>
                    <a:pt x="6246" y="30961"/>
                  </a:lnTo>
                  <a:lnTo>
                    <a:pt x="7575" y="31891"/>
                  </a:lnTo>
                  <a:lnTo>
                    <a:pt x="9036" y="32821"/>
                  </a:lnTo>
                  <a:lnTo>
                    <a:pt x="10631" y="33485"/>
                  </a:lnTo>
                  <a:lnTo>
                    <a:pt x="12225" y="34150"/>
                  </a:lnTo>
                  <a:lnTo>
                    <a:pt x="13820" y="34549"/>
                  </a:lnTo>
                  <a:lnTo>
                    <a:pt x="15547" y="34814"/>
                  </a:lnTo>
                  <a:lnTo>
                    <a:pt x="17408" y="34947"/>
                  </a:lnTo>
                  <a:lnTo>
                    <a:pt x="19135" y="34814"/>
                  </a:lnTo>
                  <a:lnTo>
                    <a:pt x="20863" y="34549"/>
                  </a:lnTo>
                  <a:lnTo>
                    <a:pt x="22590" y="34150"/>
                  </a:lnTo>
                  <a:lnTo>
                    <a:pt x="24185" y="33485"/>
                  </a:lnTo>
                  <a:lnTo>
                    <a:pt x="25646" y="32821"/>
                  </a:lnTo>
                  <a:lnTo>
                    <a:pt x="27108" y="31891"/>
                  </a:lnTo>
                  <a:lnTo>
                    <a:pt x="28437" y="30961"/>
                  </a:lnTo>
                  <a:lnTo>
                    <a:pt x="29765" y="29765"/>
                  </a:lnTo>
                  <a:lnTo>
                    <a:pt x="30829" y="28569"/>
                  </a:lnTo>
                  <a:lnTo>
                    <a:pt x="31892" y="27240"/>
                  </a:lnTo>
                  <a:lnTo>
                    <a:pt x="32689" y="25779"/>
                  </a:lnTo>
                  <a:lnTo>
                    <a:pt x="33486" y="24317"/>
                  </a:lnTo>
                  <a:lnTo>
                    <a:pt x="34018" y="22722"/>
                  </a:lnTo>
                  <a:lnTo>
                    <a:pt x="34416" y="20995"/>
                  </a:lnTo>
                  <a:lnTo>
                    <a:pt x="34682" y="19267"/>
                  </a:lnTo>
                  <a:lnTo>
                    <a:pt x="34815" y="17540"/>
                  </a:lnTo>
                  <a:lnTo>
                    <a:pt x="34682" y="15680"/>
                  </a:lnTo>
                  <a:lnTo>
                    <a:pt x="34416" y="13952"/>
                  </a:lnTo>
                  <a:lnTo>
                    <a:pt x="34018" y="12358"/>
                  </a:lnTo>
                  <a:lnTo>
                    <a:pt x="33486" y="10630"/>
                  </a:lnTo>
                  <a:lnTo>
                    <a:pt x="32689" y="9169"/>
                  </a:lnTo>
                  <a:lnTo>
                    <a:pt x="31892" y="7707"/>
                  </a:lnTo>
                  <a:lnTo>
                    <a:pt x="30829" y="6378"/>
                  </a:lnTo>
                  <a:lnTo>
                    <a:pt x="29765" y="5182"/>
                  </a:lnTo>
                  <a:lnTo>
                    <a:pt x="28437" y="3986"/>
                  </a:lnTo>
                  <a:lnTo>
                    <a:pt x="27108" y="3056"/>
                  </a:lnTo>
                  <a:lnTo>
                    <a:pt x="25646" y="2126"/>
                  </a:lnTo>
                  <a:lnTo>
                    <a:pt x="24185" y="1462"/>
                  </a:lnTo>
                  <a:lnTo>
                    <a:pt x="22590" y="797"/>
                  </a:lnTo>
                  <a:lnTo>
                    <a:pt x="20863" y="399"/>
                  </a:lnTo>
                  <a:lnTo>
                    <a:pt x="19135" y="133"/>
                  </a:lnTo>
                  <a:lnTo>
                    <a:pt x="174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2" name="Google Shape;502;p29"/>
            <p:cNvSpPr/>
            <p:nvPr/>
          </p:nvSpPr>
          <p:spPr>
            <a:xfrm rot="1983551">
              <a:off x="3937271" y="810024"/>
              <a:ext cx="830492" cy="833842"/>
            </a:xfrm>
            <a:custGeom>
              <a:avLst/>
              <a:gdLst/>
              <a:ahLst/>
              <a:cxnLst/>
              <a:rect l="l" t="t" r="r" b="b"/>
              <a:pathLst>
                <a:path w="33220" h="33354" extrusionOk="0">
                  <a:moveTo>
                    <a:pt x="16610" y="1"/>
                  </a:moveTo>
                  <a:lnTo>
                    <a:pt x="15015" y="134"/>
                  </a:lnTo>
                  <a:lnTo>
                    <a:pt x="13421" y="400"/>
                  </a:lnTo>
                  <a:lnTo>
                    <a:pt x="11826" y="665"/>
                  </a:lnTo>
                  <a:lnTo>
                    <a:pt x="10365" y="1197"/>
                  </a:lnTo>
                  <a:lnTo>
                    <a:pt x="8903" y="1994"/>
                  </a:lnTo>
                  <a:lnTo>
                    <a:pt x="7441" y="2791"/>
                  </a:lnTo>
                  <a:lnTo>
                    <a:pt x="6113" y="3722"/>
                  </a:lnTo>
                  <a:lnTo>
                    <a:pt x="4784" y="4917"/>
                  </a:lnTo>
                  <a:lnTo>
                    <a:pt x="3721" y="6113"/>
                  </a:lnTo>
                  <a:lnTo>
                    <a:pt x="2658" y="7575"/>
                  </a:lnTo>
                  <a:lnTo>
                    <a:pt x="1860" y="8904"/>
                  </a:lnTo>
                  <a:lnTo>
                    <a:pt x="1196" y="10365"/>
                  </a:lnTo>
                  <a:lnTo>
                    <a:pt x="665" y="11960"/>
                  </a:lnTo>
                  <a:lnTo>
                    <a:pt x="266" y="13555"/>
                  </a:lnTo>
                  <a:lnTo>
                    <a:pt x="0" y="15016"/>
                  </a:lnTo>
                  <a:lnTo>
                    <a:pt x="0" y="16611"/>
                  </a:lnTo>
                  <a:lnTo>
                    <a:pt x="0" y="18205"/>
                  </a:lnTo>
                  <a:lnTo>
                    <a:pt x="266" y="19800"/>
                  </a:lnTo>
                  <a:lnTo>
                    <a:pt x="665" y="21394"/>
                  </a:lnTo>
                  <a:lnTo>
                    <a:pt x="1196" y="22989"/>
                  </a:lnTo>
                  <a:lnTo>
                    <a:pt x="1860" y="24451"/>
                  </a:lnTo>
                  <a:lnTo>
                    <a:pt x="2658" y="25779"/>
                  </a:lnTo>
                  <a:lnTo>
                    <a:pt x="3721" y="27108"/>
                  </a:lnTo>
                  <a:lnTo>
                    <a:pt x="4784" y="28437"/>
                  </a:lnTo>
                  <a:lnTo>
                    <a:pt x="6113" y="29633"/>
                  </a:lnTo>
                  <a:lnTo>
                    <a:pt x="7441" y="30563"/>
                  </a:lnTo>
                  <a:lnTo>
                    <a:pt x="8903" y="31360"/>
                  </a:lnTo>
                  <a:lnTo>
                    <a:pt x="10365" y="32025"/>
                  </a:lnTo>
                  <a:lnTo>
                    <a:pt x="11826" y="32556"/>
                  </a:lnTo>
                  <a:lnTo>
                    <a:pt x="13421" y="32955"/>
                  </a:lnTo>
                  <a:lnTo>
                    <a:pt x="15015" y="33221"/>
                  </a:lnTo>
                  <a:lnTo>
                    <a:pt x="16610" y="33354"/>
                  </a:lnTo>
                  <a:lnTo>
                    <a:pt x="18205" y="33221"/>
                  </a:lnTo>
                  <a:lnTo>
                    <a:pt x="19799" y="32955"/>
                  </a:lnTo>
                  <a:lnTo>
                    <a:pt x="21261" y="32556"/>
                  </a:lnTo>
                  <a:lnTo>
                    <a:pt x="22855" y="32025"/>
                  </a:lnTo>
                  <a:lnTo>
                    <a:pt x="24317" y="31360"/>
                  </a:lnTo>
                  <a:lnTo>
                    <a:pt x="25779" y="30563"/>
                  </a:lnTo>
                  <a:lnTo>
                    <a:pt x="27107" y="29633"/>
                  </a:lnTo>
                  <a:lnTo>
                    <a:pt x="28303" y="28437"/>
                  </a:lnTo>
                  <a:lnTo>
                    <a:pt x="29499" y="27108"/>
                  </a:lnTo>
                  <a:lnTo>
                    <a:pt x="30429" y="25779"/>
                  </a:lnTo>
                  <a:lnTo>
                    <a:pt x="31360" y="24451"/>
                  </a:lnTo>
                  <a:lnTo>
                    <a:pt x="32024" y="22989"/>
                  </a:lnTo>
                  <a:lnTo>
                    <a:pt x="32555" y="21394"/>
                  </a:lnTo>
                  <a:lnTo>
                    <a:pt x="32954" y="19800"/>
                  </a:lnTo>
                  <a:lnTo>
                    <a:pt x="33087" y="18205"/>
                  </a:lnTo>
                  <a:lnTo>
                    <a:pt x="33220" y="16611"/>
                  </a:lnTo>
                  <a:lnTo>
                    <a:pt x="33087" y="15016"/>
                  </a:lnTo>
                  <a:lnTo>
                    <a:pt x="32954" y="13555"/>
                  </a:lnTo>
                  <a:lnTo>
                    <a:pt x="32555" y="11960"/>
                  </a:lnTo>
                  <a:lnTo>
                    <a:pt x="32024" y="10365"/>
                  </a:lnTo>
                  <a:lnTo>
                    <a:pt x="31360" y="8904"/>
                  </a:lnTo>
                  <a:lnTo>
                    <a:pt x="30429" y="7575"/>
                  </a:lnTo>
                  <a:lnTo>
                    <a:pt x="29499" y="6113"/>
                  </a:lnTo>
                  <a:lnTo>
                    <a:pt x="28303" y="4917"/>
                  </a:lnTo>
                  <a:lnTo>
                    <a:pt x="27107" y="3722"/>
                  </a:lnTo>
                  <a:lnTo>
                    <a:pt x="25779" y="2791"/>
                  </a:lnTo>
                  <a:lnTo>
                    <a:pt x="24317" y="1994"/>
                  </a:lnTo>
                  <a:lnTo>
                    <a:pt x="22855" y="1197"/>
                  </a:lnTo>
                  <a:lnTo>
                    <a:pt x="21261" y="665"/>
                  </a:lnTo>
                  <a:lnTo>
                    <a:pt x="19799" y="400"/>
                  </a:lnTo>
                  <a:lnTo>
                    <a:pt x="18205" y="134"/>
                  </a:lnTo>
                  <a:lnTo>
                    <a:pt x="1661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3" name="Google Shape;503;p29"/>
            <p:cNvSpPr/>
            <p:nvPr/>
          </p:nvSpPr>
          <p:spPr>
            <a:xfrm rot="1983551">
              <a:off x="3960790" y="835692"/>
              <a:ext cx="780668" cy="780693"/>
            </a:xfrm>
            <a:custGeom>
              <a:avLst/>
              <a:gdLst/>
              <a:ahLst/>
              <a:cxnLst/>
              <a:rect l="l" t="t" r="r" b="b"/>
              <a:pathLst>
                <a:path w="31227" h="31228" extrusionOk="0">
                  <a:moveTo>
                    <a:pt x="15813" y="1"/>
                  </a:moveTo>
                  <a:lnTo>
                    <a:pt x="14351" y="134"/>
                  </a:lnTo>
                  <a:lnTo>
                    <a:pt x="12890" y="267"/>
                  </a:lnTo>
                  <a:lnTo>
                    <a:pt x="11295" y="665"/>
                  </a:lnTo>
                  <a:lnTo>
                    <a:pt x="9833" y="1197"/>
                  </a:lnTo>
                  <a:lnTo>
                    <a:pt x="8372" y="1861"/>
                  </a:lnTo>
                  <a:lnTo>
                    <a:pt x="7043" y="2659"/>
                  </a:lnTo>
                  <a:lnTo>
                    <a:pt x="5714" y="3589"/>
                  </a:lnTo>
                  <a:lnTo>
                    <a:pt x="4651" y="4519"/>
                  </a:lnTo>
                  <a:lnTo>
                    <a:pt x="3588" y="5715"/>
                  </a:lnTo>
                  <a:lnTo>
                    <a:pt x="2658" y="6911"/>
                  </a:lnTo>
                  <a:lnTo>
                    <a:pt x="1994" y="8239"/>
                  </a:lnTo>
                  <a:lnTo>
                    <a:pt x="1329" y="9568"/>
                  </a:lnTo>
                  <a:lnTo>
                    <a:pt x="798" y="10897"/>
                  </a:lnTo>
                  <a:lnTo>
                    <a:pt x="399" y="12359"/>
                  </a:lnTo>
                  <a:lnTo>
                    <a:pt x="133" y="13820"/>
                  </a:lnTo>
                  <a:lnTo>
                    <a:pt x="0" y="15415"/>
                  </a:lnTo>
                  <a:lnTo>
                    <a:pt x="133" y="16877"/>
                  </a:lnTo>
                  <a:lnTo>
                    <a:pt x="266" y="18471"/>
                  </a:lnTo>
                  <a:lnTo>
                    <a:pt x="665" y="19933"/>
                  </a:lnTo>
                  <a:lnTo>
                    <a:pt x="1196" y="21527"/>
                  </a:lnTo>
                  <a:lnTo>
                    <a:pt x="1861" y="22856"/>
                  </a:lnTo>
                  <a:lnTo>
                    <a:pt x="2658" y="24318"/>
                  </a:lnTo>
                  <a:lnTo>
                    <a:pt x="3588" y="25514"/>
                  </a:lnTo>
                  <a:lnTo>
                    <a:pt x="4651" y="26577"/>
                  </a:lnTo>
                  <a:lnTo>
                    <a:pt x="5714" y="27640"/>
                  </a:lnTo>
                  <a:lnTo>
                    <a:pt x="6910" y="28570"/>
                  </a:lnTo>
                  <a:lnTo>
                    <a:pt x="8239" y="29367"/>
                  </a:lnTo>
                  <a:lnTo>
                    <a:pt x="9568" y="29899"/>
                  </a:lnTo>
                  <a:lnTo>
                    <a:pt x="11029" y="30430"/>
                  </a:lnTo>
                  <a:lnTo>
                    <a:pt x="12491" y="30829"/>
                  </a:lnTo>
                  <a:lnTo>
                    <a:pt x="13953" y="31095"/>
                  </a:lnTo>
                  <a:lnTo>
                    <a:pt x="15414" y="31227"/>
                  </a:lnTo>
                  <a:lnTo>
                    <a:pt x="17009" y="31095"/>
                  </a:lnTo>
                  <a:lnTo>
                    <a:pt x="18470" y="30962"/>
                  </a:lnTo>
                  <a:lnTo>
                    <a:pt x="20065" y="30563"/>
                  </a:lnTo>
                  <a:lnTo>
                    <a:pt x="21527" y="30032"/>
                  </a:lnTo>
                  <a:lnTo>
                    <a:pt x="22988" y="29367"/>
                  </a:lnTo>
                  <a:lnTo>
                    <a:pt x="24317" y="28570"/>
                  </a:lnTo>
                  <a:lnTo>
                    <a:pt x="25513" y="27640"/>
                  </a:lnTo>
                  <a:lnTo>
                    <a:pt x="26709" y="26577"/>
                  </a:lnTo>
                  <a:lnTo>
                    <a:pt x="27639" y="25514"/>
                  </a:lnTo>
                  <a:lnTo>
                    <a:pt x="28569" y="24318"/>
                  </a:lnTo>
                  <a:lnTo>
                    <a:pt x="29367" y="22989"/>
                  </a:lnTo>
                  <a:lnTo>
                    <a:pt x="30031" y="21660"/>
                  </a:lnTo>
                  <a:lnTo>
                    <a:pt x="30562" y="20331"/>
                  </a:lnTo>
                  <a:lnTo>
                    <a:pt x="30961" y="18870"/>
                  </a:lnTo>
                  <a:lnTo>
                    <a:pt x="31094" y="17275"/>
                  </a:lnTo>
                  <a:lnTo>
                    <a:pt x="31227" y="15814"/>
                  </a:lnTo>
                  <a:lnTo>
                    <a:pt x="31227" y="14352"/>
                  </a:lnTo>
                  <a:lnTo>
                    <a:pt x="30961" y="12757"/>
                  </a:lnTo>
                  <a:lnTo>
                    <a:pt x="30562" y="11296"/>
                  </a:lnTo>
                  <a:lnTo>
                    <a:pt x="30031" y="9701"/>
                  </a:lnTo>
                  <a:lnTo>
                    <a:pt x="29367" y="8239"/>
                  </a:lnTo>
                  <a:lnTo>
                    <a:pt x="28569" y="6911"/>
                  </a:lnTo>
                  <a:lnTo>
                    <a:pt x="27639" y="5715"/>
                  </a:lnTo>
                  <a:lnTo>
                    <a:pt x="26709" y="4652"/>
                  </a:lnTo>
                  <a:lnTo>
                    <a:pt x="25513" y="3589"/>
                  </a:lnTo>
                  <a:lnTo>
                    <a:pt x="24317" y="2659"/>
                  </a:lnTo>
                  <a:lnTo>
                    <a:pt x="23121" y="1861"/>
                  </a:lnTo>
                  <a:lnTo>
                    <a:pt x="21660" y="1197"/>
                  </a:lnTo>
                  <a:lnTo>
                    <a:pt x="20331" y="798"/>
                  </a:lnTo>
                  <a:lnTo>
                    <a:pt x="18869" y="400"/>
                  </a:lnTo>
                  <a:lnTo>
                    <a:pt x="17407" y="134"/>
                  </a:lnTo>
                  <a:lnTo>
                    <a:pt x="1581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4" name="Google Shape;504;p29"/>
            <p:cNvSpPr/>
            <p:nvPr/>
          </p:nvSpPr>
          <p:spPr>
            <a:xfrm rot="1983551">
              <a:off x="4527351" y="919372"/>
              <a:ext cx="9975" cy="56499"/>
            </a:xfrm>
            <a:custGeom>
              <a:avLst/>
              <a:gdLst/>
              <a:ahLst/>
              <a:cxnLst/>
              <a:rect l="l" t="t" r="r" b="b"/>
              <a:pathLst>
                <a:path w="399" h="2260" extrusionOk="0">
                  <a:moveTo>
                    <a:pt x="0" y="1"/>
                  </a:moveTo>
                  <a:lnTo>
                    <a:pt x="0" y="2260"/>
                  </a:lnTo>
                  <a:lnTo>
                    <a:pt x="399" y="2260"/>
                  </a:lnTo>
                  <a:lnTo>
                    <a:pt x="3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5" name="Google Shape;505;p29"/>
            <p:cNvSpPr/>
            <p:nvPr/>
          </p:nvSpPr>
          <p:spPr>
            <a:xfrm rot="1983551">
              <a:off x="4350101" y="868933"/>
              <a:ext cx="39900" cy="53175"/>
            </a:xfrm>
            <a:custGeom>
              <a:avLst/>
              <a:gdLst/>
              <a:ahLst/>
              <a:cxnLst/>
              <a:rect l="l" t="t" r="r" b="b"/>
              <a:pathLst>
                <a:path w="1596" h="2127" extrusionOk="0">
                  <a:moveTo>
                    <a:pt x="399" y="0"/>
                  </a:moveTo>
                  <a:lnTo>
                    <a:pt x="1" y="133"/>
                  </a:lnTo>
                  <a:lnTo>
                    <a:pt x="1197" y="2126"/>
                  </a:lnTo>
                  <a:lnTo>
                    <a:pt x="1595" y="1993"/>
                  </a:lnTo>
                  <a:lnTo>
                    <a:pt x="3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6" name="Google Shape;506;p29"/>
            <p:cNvSpPr/>
            <p:nvPr/>
          </p:nvSpPr>
          <p:spPr>
            <a:xfrm rot="1983551">
              <a:off x="4174040" y="912711"/>
              <a:ext cx="56499" cy="36575"/>
            </a:xfrm>
            <a:custGeom>
              <a:avLst/>
              <a:gdLst/>
              <a:ahLst/>
              <a:cxnLst/>
              <a:rect l="l" t="t" r="r" b="b"/>
              <a:pathLst>
                <a:path w="2260" h="1463" extrusionOk="0">
                  <a:moveTo>
                    <a:pt x="133" y="0"/>
                  </a:moveTo>
                  <a:lnTo>
                    <a:pt x="1" y="266"/>
                  </a:lnTo>
                  <a:lnTo>
                    <a:pt x="1994" y="1462"/>
                  </a:lnTo>
                  <a:lnTo>
                    <a:pt x="2259" y="1196"/>
                  </a:lnTo>
                  <a:lnTo>
                    <a:pt x="13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7" name="Google Shape;507;p29"/>
            <p:cNvSpPr/>
            <p:nvPr/>
          </p:nvSpPr>
          <p:spPr>
            <a:xfrm rot="1983551">
              <a:off x="4044198" y="1040737"/>
              <a:ext cx="59824" cy="10000"/>
            </a:xfrm>
            <a:custGeom>
              <a:avLst/>
              <a:gdLst/>
              <a:ahLst/>
              <a:cxnLst/>
              <a:rect l="l" t="t" r="r" b="b"/>
              <a:pathLst>
                <a:path w="2393" h="400" extrusionOk="0">
                  <a:moveTo>
                    <a:pt x="0" y="1"/>
                  </a:moveTo>
                  <a:lnTo>
                    <a:pt x="0" y="400"/>
                  </a:lnTo>
                  <a:lnTo>
                    <a:pt x="2392" y="400"/>
                  </a:lnTo>
                  <a:lnTo>
                    <a:pt x="239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8" name="Google Shape;508;p29"/>
            <p:cNvSpPr/>
            <p:nvPr/>
          </p:nvSpPr>
          <p:spPr>
            <a:xfrm rot="1983551">
              <a:off x="3992898" y="1195461"/>
              <a:ext cx="56499" cy="39875"/>
            </a:xfrm>
            <a:custGeom>
              <a:avLst/>
              <a:gdLst/>
              <a:ahLst/>
              <a:cxnLst/>
              <a:rect l="l" t="t" r="r" b="b"/>
              <a:pathLst>
                <a:path w="2260" h="1595" extrusionOk="0">
                  <a:moveTo>
                    <a:pt x="2126" y="0"/>
                  </a:moveTo>
                  <a:lnTo>
                    <a:pt x="0" y="1196"/>
                  </a:lnTo>
                  <a:lnTo>
                    <a:pt x="266" y="1595"/>
                  </a:lnTo>
                  <a:lnTo>
                    <a:pt x="2259" y="399"/>
                  </a:lnTo>
                  <a:lnTo>
                    <a:pt x="212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9" name="Google Shape;509;p29"/>
            <p:cNvSpPr/>
            <p:nvPr/>
          </p:nvSpPr>
          <p:spPr>
            <a:xfrm rot="1983551">
              <a:off x="4036603" y="1350589"/>
              <a:ext cx="39900" cy="53175"/>
            </a:xfrm>
            <a:custGeom>
              <a:avLst/>
              <a:gdLst/>
              <a:ahLst/>
              <a:cxnLst/>
              <a:rect l="l" t="t" r="r" b="b"/>
              <a:pathLst>
                <a:path w="1596" h="2127" extrusionOk="0">
                  <a:moveTo>
                    <a:pt x="1197" y="0"/>
                  </a:moveTo>
                  <a:lnTo>
                    <a:pt x="1" y="1993"/>
                  </a:lnTo>
                  <a:lnTo>
                    <a:pt x="399" y="2126"/>
                  </a:lnTo>
                  <a:lnTo>
                    <a:pt x="1595" y="133"/>
                  </a:lnTo>
                  <a:lnTo>
                    <a:pt x="11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0" name="Google Shape;510;p29"/>
            <p:cNvSpPr/>
            <p:nvPr/>
          </p:nvSpPr>
          <p:spPr>
            <a:xfrm rot="1983551">
              <a:off x="4165828" y="1473150"/>
              <a:ext cx="9975" cy="59824"/>
            </a:xfrm>
            <a:custGeom>
              <a:avLst/>
              <a:gdLst/>
              <a:ahLst/>
              <a:cxnLst/>
              <a:rect l="l" t="t" r="r" b="b"/>
              <a:pathLst>
                <a:path w="399" h="2393" extrusionOk="0">
                  <a:moveTo>
                    <a:pt x="0" y="1"/>
                  </a:moveTo>
                  <a:lnTo>
                    <a:pt x="0" y="2393"/>
                  </a:lnTo>
                  <a:lnTo>
                    <a:pt x="399" y="2393"/>
                  </a:lnTo>
                  <a:lnTo>
                    <a:pt x="3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1" name="Google Shape;511;p29"/>
            <p:cNvSpPr/>
            <p:nvPr/>
          </p:nvSpPr>
          <p:spPr>
            <a:xfrm rot="1983551">
              <a:off x="4315289" y="1530897"/>
              <a:ext cx="36575" cy="53175"/>
            </a:xfrm>
            <a:custGeom>
              <a:avLst/>
              <a:gdLst/>
              <a:ahLst/>
              <a:cxnLst/>
              <a:rect l="l" t="t" r="r" b="b"/>
              <a:pathLst>
                <a:path w="1463" h="2127" extrusionOk="0">
                  <a:moveTo>
                    <a:pt x="399" y="0"/>
                  </a:moveTo>
                  <a:lnTo>
                    <a:pt x="1" y="133"/>
                  </a:lnTo>
                  <a:lnTo>
                    <a:pt x="1197" y="2126"/>
                  </a:lnTo>
                  <a:lnTo>
                    <a:pt x="1462" y="1993"/>
                  </a:lnTo>
                  <a:lnTo>
                    <a:pt x="3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2" name="Google Shape;512;p29"/>
            <p:cNvSpPr/>
            <p:nvPr/>
          </p:nvSpPr>
          <p:spPr>
            <a:xfrm rot="1983551">
              <a:off x="4474488" y="1504629"/>
              <a:ext cx="56499" cy="36550"/>
            </a:xfrm>
            <a:custGeom>
              <a:avLst/>
              <a:gdLst/>
              <a:ahLst/>
              <a:cxnLst/>
              <a:rect l="l" t="t" r="r" b="b"/>
              <a:pathLst>
                <a:path w="2260" h="1462" extrusionOk="0">
                  <a:moveTo>
                    <a:pt x="133" y="0"/>
                  </a:moveTo>
                  <a:lnTo>
                    <a:pt x="1" y="266"/>
                  </a:lnTo>
                  <a:lnTo>
                    <a:pt x="1994" y="1462"/>
                  </a:lnTo>
                  <a:lnTo>
                    <a:pt x="2260" y="1196"/>
                  </a:lnTo>
                  <a:lnTo>
                    <a:pt x="13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3" name="Google Shape;513;p29"/>
            <p:cNvSpPr/>
            <p:nvPr/>
          </p:nvSpPr>
          <p:spPr>
            <a:xfrm rot="1983551">
              <a:off x="4601011" y="1403154"/>
              <a:ext cx="59824" cy="10000"/>
            </a:xfrm>
            <a:custGeom>
              <a:avLst/>
              <a:gdLst/>
              <a:ahLst/>
              <a:cxnLst/>
              <a:rect l="l" t="t" r="r" b="b"/>
              <a:pathLst>
                <a:path w="2393" h="400" extrusionOk="0">
                  <a:moveTo>
                    <a:pt x="1" y="1"/>
                  </a:moveTo>
                  <a:lnTo>
                    <a:pt x="1" y="400"/>
                  </a:lnTo>
                  <a:lnTo>
                    <a:pt x="2393" y="400"/>
                  </a:lnTo>
                  <a:lnTo>
                    <a:pt x="23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4" name="Google Shape;514;p29"/>
            <p:cNvSpPr/>
            <p:nvPr/>
          </p:nvSpPr>
          <p:spPr>
            <a:xfrm rot="1983551">
              <a:off x="4658556" y="1232357"/>
              <a:ext cx="56499" cy="39875"/>
            </a:xfrm>
            <a:custGeom>
              <a:avLst/>
              <a:gdLst/>
              <a:ahLst/>
              <a:cxnLst/>
              <a:rect l="l" t="t" r="r" b="b"/>
              <a:pathLst>
                <a:path w="2260" h="1595" extrusionOk="0">
                  <a:moveTo>
                    <a:pt x="1994" y="0"/>
                  </a:moveTo>
                  <a:lnTo>
                    <a:pt x="0" y="1196"/>
                  </a:lnTo>
                  <a:lnTo>
                    <a:pt x="133" y="1595"/>
                  </a:lnTo>
                  <a:lnTo>
                    <a:pt x="2259" y="399"/>
                  </a:lnTo>
                  <a:lnTo>
                    <a:pt x="19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29"/>
            <p:cNvSpPr/>
            <p:nvPr/>
          </p:nvSpPr>
          <p:spPr>
            <a:xfrm rot="1983551">
              <a:off x="4628518" y="1050148"/>
              <a:ext cx="39900" cy="53175"/>
            </a:xfrm>
            <a:custGeom>
              <a:avLst/>
              <a:gdLst/>
              <a:ahLst/>
              <a:cxnLst/>
              <a:rect l="l" t="t" r="r" b="b"/>
              <a:pathLst>
                <a:path w="1596" h="2127" extrusionOk="0">
                  <a:moveTo>
                    <a:pt x="1197" y="0"/>
                  </a:moveTo>
                  <a:lnTo>
                    <a:pt x="1" y="1993"/>
                  </a:lnTo>
                  <a:lnTo>
                    <a:pt x="399" y="2126"/>
                  </a:lnTo>
                  <a:lnTo>
                    <a:pt x="1595" y="133"/>
                  </a:lnTo>
                  <a:lnTo>
                    <a:pt x="11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6" name="Google Shape;516;p29"/>
            <p:cNvSpPr/>
            <p:nvPr/>
          </p:nvSpPr>
          <p:spPr>
            <a:xfrm rot="1983551">
              <a:off x="4218866" y="1082428"/>
              <a:ext cx="179398" cy="338847"/>
            </a:xfrm>
            <a:custGeom>
              <a:avLst/>
              <a:gdLst/>
              <a:ahLst/>
              <a:cxnLst/>
              <a:rect l="l" t="t" r="r" b="b"/>
              <a:pathLst>
                <a:path w="7176" h="13554" extrusionOk="0">
                  <a:moveTo>
                    <a:pt x="6777" y="0"/>
                  </a:moveTo>
                  <a:lnTo>
                    <a:pt x="0" y="13421"/>
                  </a:lnTo>
                  <a:lnTo>
                    <a:pt x="266" y="13554"/>
                  </a:lnTo>
                  <a:lnTo>
                    <a:pt x="7176" y="133"/>
                  </a:lnTo>
                  <a:lnTo>
                    <a:pt x="67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7" name="Google Shape;517;p29"/>
            <p:cNvSpPr/>
            <p:nvPr/>
          </p:nvSpPr>
          <p:spPr>
            <a:xfrm rot="1983551">
              <a:off x="4291398" y="1090039"/>
              <a:ext cx="86399" cy="365447"/>
            </a:xfrm>
            <a:custGeom>
              <a:avLst/>
              <a:gdLst/>
              <a:ahLst/>
              <a:cxnLst/>
              <a:rect l="l" t="t" r="r" b="b"/>
              <a:pathLst>
                <a:path w="3456" h="14618" extrusionOk="0">
                  <a:moveTo>
                    <a:pt x="532" y="1"/>
                  </a:moveTo>
                  <a:lnTo>
                    <a:pt x="0" y="133"/>
                  </a:lnTo>
                  <a:lnTo>
                    <a:pt x="2924" y="14617"/>
                  </a:lnTo>
                  <a:lnTo>
                    <a:pt x="3455" y="14617"/>
                  </a:lnTo>
                  <a:lnTo>
                    <a:pt x="53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18" name="Google Shape;518;p29"/>
          <p:cNvSpPr/>
          <p:nvPr/>
        </p:nvSpPr>
        <p:spPr>
          <a:xfrm>
            <a:off x="1676845" y="89363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9" name="Google Shape;519;p29"/>
          <p:cNvSpPr/>
          <p:nvPr/>
        </p:nvSpPr>
        <p:spPr>
          <a:xfrm>
            <a:off x="1959638" y="6808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0" name="Google Shape;520;p29"/>
          <p:cNvSpPr/>
          <p:nvPr/>
        </p:nvSpPr>
        <p:spPr>
          <a:xfrm>
            <a:off x="2156525" y="89363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29"/>
          <p:cNvSpPr/>
          <p:nvPr/>
        </p:nvSpPr>
        <p:spPr>
          <a:xfrm flipH="1">
            <a:off x="8209850" y="280645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2" name="Google Shape;522;p29"/>
          <p:cNvSpPr/>
          <p:nvPr/>
        </p:nvSpPr>
        <p:spPr>
          <a:xfrm flipH="1">
            <a:off x="8012963" y="301923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23" name="Google Shape;523;p29"/>
          <p:cNvGrpSpPr/>
          <p:nvPr/>
        </p:nvGrpSpPr>
        <p:grpSpPr>
          <a:xfrm>
            <a:off x="-20347" y="-2965545"/>
            <a:ext cx="964500" cy="8192900"/>
            <a:chOff x="-20347" y="-2965545"/>
            <a:chExt cx="964500" cy="8192900"/>
          </a:xfrm>
        </p:grpSpPr>
        <p:sp>
          <p:nvSpPr>
            <p:cNvPr id="524" name="Google Shape;524;p29"/>
            <p:cNvSpPr/>
            <p:nvPr/>
          </p:nvSpPr>
          <p:spPr>
            <a:xfrm rot="10800000" flipH="1">
              <a:off x="-20347" y="-296554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5" name="Google Shape;525;p29"/>
            <p:cNvSpPr/>
            <p:nvPr/>
          </p:nvSpPr>
          <p:spPr>
            <a:xfrm>
              <a:off x="-20347" y="132765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wo columns">
  <p:cSld name="CUSTOM_4">
    <p:spTree>
      <p:nvGrpSpPr>
        <p:cNvPr id="526" name="Shape 526"/>
        <p:cNvGrpSpPr/>
        <p:nvPr/>
      </p:nvGrpSpPr>
      <p:grpSpPr>
        <a:xfrm>
          <a:off x="0" y="0"/>
          <a:ext cx="0" cy="0"/>
          <a:chOff x="0" y="0"/>
          <a:chExt cx="0" cy="0"/>
        </a:xfrm>
      </p:grpSpPr>
      <p:sp>
        <p:nvSpPr>
          <p:cNvPr id="527" name="Google Shape;527;p30"/>
          <p:cNvSpPr txBox="1"/>
          <p:nvPr>
            <p:ph type="title"/>
          </p:nvPr>
        </p:nvSpPr>
        <p:spPr>
          <a:xfrm>
            <a:off x="2354275" y="2310738"/>
            <a:ext cx="2124000" cy="9480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528" name="Google Shape;528;p30"/>
          <p:cNvSpPr txBox="1"/>
          <p:nvPr>
            <p:ph type="subTitle" idx="1"/>
          </p:nvPr>
        </p:nvSpPr>
        <p:spPr>
          <a:xfrm>
            <a:off x="2354275" y="3465663"/>
            <a:ext cx="2124000" cy="112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529" name="Google Shape;529;p30"/>
          <p:cNvSpPr txBox="1"/>
          <p:nvPr>
            <p:ph type="title" idx="2"/>
          </p:nvPr>
        </p:nvSpPr>
        <p:spPr>
          <a:xfrm>
            <a:off x="5608759" y="2310738"/>
            <a:ext cx="2123400" cy="9480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530" name="Google Shape;530;p30"/>
          <p:cNvSpPr txBox="1"/>
          <p:nvPr>
            <p:ph type="subTitle" idx="3"/>
          </p:nvPr>
        </p:nvSpPr>
        <p:spPr>
          <a:xfrm>
            <a:off x="5608459" y="3463763"/>
            <a:ext cx="2124000" cy="112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531" name="Google Shape;531;p30"/>
          <p:cNvSpPr/>
          <p:nvPr/>
        </p:nvSpPr>
        <p:spPr>
          <a:xfrm flipH="1">
            <a:off x="1466775" y="1005690"/>
            <a:ext cx="1301843" cy="352361"/>
          </a:xfrm>
          <a:custGeom>
            <a:avLst/>
            <a:gdLst/>
            <a:ahLst/>
            <a:cxnLst/>
            <a:rect l="l" t="t" r="r" b="b"/>
            <a:pathLst>
              <a:path w="30610" h="8285" extrusionOk="0">
                <a:moveTo>
                  <a:pt x="7708" y="0"/>
                </a:moveTo>
                <a:lnTo>
                  <a:pt x="7293" y="32"/>
                </a:lnTo>
                <a:lnTo>
                  <a:pt x="6845" y="96"/>
                </a:lnTo>
                <a:lnTo>
                  <a:pt x="6429" y="224"/>
                </a:lnTo>
                <a:lnTo>
                  <a:pt x="6045" y="352"/>
                </a:lnTo>
                <a:lnTo>
                  <a:pt x="5661" y="544"/>
                </a:lnTo>
                <a:lnTo>
                  <a:pt x="5278" y="768"/>
                </a:lnTo>
                <a:lnTo>
                  <a:pt x="4894" y="1024"/>
                </a:lnTo>
                <a:lnTo>
                  <a:pt x="4542" y="1312"/>
                </a:lnTo>
                <a:lnTo>
                  <a:pt x="4190" y="1600"/>
                </a:lnTo>
                <a:lnTo>
                  <a:pt x="3870" y="1920"/>
                </a:lnTo>
                <a:lnTo>
                  <a:pt x="3550" y="2271"/>
                </a:lnTo>
                <a:lnTo>
                  <a:pt x="3231" y="2623"/>
                </a:lnTo>
                <a:lnTo>
                  <a:pt x="2655" y="3359"/>
                </a:lnTo>
                <a:lnTo>
                  <a:pt x="2111" y="4158"/>
                </a:lnTo>
                <a:lnTo>
                  <a:pt x="1631" y="4926"/>
                </a:lnTo>
                <a:lnTo>
                  <a:pt x="1216" y="5662"/>
                </a:lnTo>
                <a:lnTo>
                  <a:pt x="864" y="6365"/>
                </a:lnTo>
                <a:lnTo>
                  <a:pt x="544" y="7005"/>
                </a:lnTo>
                <a:lnTo>
                  <a:pt x="160" y="7933"/>
                </a:lnTo>
                <a:lnTo>
                  <a:pt x="0" y="8284"/>
                </a:lnTo>
                <a:lnTo>
                  <a:pt x="30609" y="8284"/>
                </a:lnTo>
                <a:lnTo>
                  <a:pt x="30385" y="7965"/>
                </a:lnTo>
                <a:lnTo>
                  <a:pt x="30130" y="7645"/>
                </a:lnTo>
                <a:lnTo>
                  <a:pt x="29874" y="7389"/>
                </a:lnTo>
                <a:lnTo>
                  <a:pt x="29618" y="7133"/>
                </a:lnTo>
                <a:lnTo>
                  <a:pt x="29362" y="6941"/>
                </a:lnTo>
                <a:lnTo>
                  <a:pt x="29106" y="6749"/>
                </a:lnTo>
                <a:lnTo>
                  <a:pt x="28850" y="6589"/>
                </a:lnTo>
                <a:lnTo>
                  <a:pt x="28594" y="6461"/>
                </a:lnTo>
                <a:lnTo>
                  <a:pt x="28306" y="6333"/>
                </a:lnTo>
                <a:lnTo>
                  <a:pt x="28051" y="6269"/>
                </a:lnTo>
                <a:lnTo>
                  <a:pt x="27539" y="6142"/>
                </a:lnTo>
                <a:lnTo>
                  <a:pt x="27059" y="6078"/>
                </a:lnTo>
                <a:lnTo>
                  <a:pt x="26579" y="6078"/>
                </a:lnTo>
                <a:lnTo>
                  <a:pt x="26131" y="6142"/>
                </a:lnTo>
                <a:lnTo>
                  <a:pt x="25716" y="6237"/>
                </a:lnTo>
                <a:lnTo>
                  <a:pt x="25364" y="6333"/>
                </a:lnTo>
                <a:lnTo>
                  <a:pt x="25044" y="6429"/>
                </a:lnTo>
                <a:lnTo>
                  <a:pt x="24596" y="6621"/>
                </a:lnTo>
                <a:lnTo>
                  <a:pt x="24436" y="6717"/>
                </a:lnTo>
                <a:lnTo>
                  <a:pt x="24308" y="6557"/>
                </a:lnTo>
                <a:lnTo>
                  <a:pt x="24021" y="6078"/>
                </a:lnTo>
                <a:lnTo>
                  <a:pt x="23573" y="5438"/>
                </a:lnTo>
                <a:lnTo>
                  <a:pt x="23285" y="5054"/>
                </a:lnTo>
                <a:lnTo>
                  <a:pt x="22965" y="4670"/>
                </a:lnTo>
                <a:lnTo>
                  <a:pt x="22613" y="4286"/>
                </a:lnTo>
                <a:lnTo>
                  <a:pt x="22261" y="3903"/>
                </a:lnTo>
                <a:lnTo>
                  <a:pt x="21846" y="3583"/>
                </a:lnTo>
                <a:lnTo>
                  <a:pt x="21430" y="3263"/>
                </a:lnTo>
                <a:lnTo>
                  <a:pt x="20982" y="3007"/>
                </a:lnTo>
                <a:lnTo>
                  <a:pt x="20534" y="2783"/>
                </a:lnTo>
                <a:lnTo>
                  <a:pt x="20310" y="2719"/>
                </a:lnTo>
                <a:lnTo>
                  <a:pt x="20054" y="2655"/>
                </a:lnTo>
                <a:lnTo>
                  <a:pt x="19831" y="2623"/>
                </a:lnTo>
                <a:lnTo>
                  <a:pt x="19575" y="2623"/>
                </a:lnTo>
                <a:lnTo>
                  <a:pt x="19095" y="2655"/>
                </a:lnTo>
                <a:lnTo>
                  <a:pt x="18583" y="2751"/>
                </a:lnTo>
                <a:lnTo>
                  <a:pt x="18103" y="2911"/>
                </a:lnTo>
                <a:lnTo>
                  <a:pt x="17592" y="3103"/>
                </a:lnTo>
                <a:lnTo>
                  <a:pt x="17112" y="3327"/>
                </a:lnTo>
                <a:lnTo>
                  <a:pt x="16632" y="3615"/>
                </a:lnTo>
                <a:lnTo>
                  <a:pt x="16184" y="3871"/>
                </a:lnTo>
                <a:lnTo>
                  <a:pt x="15737" y="4158"/>
                </a:lnTo>
                <a:lnTo>
                  <a:pt x="14969" y="4734"/>
                </a:lnTo>
                <a:lnTo>
                  <a:pt x="14393" y="5246"/>
                </a:lnTo>
                <a:lnTo>
                  <a:pt x="13849" y="5726"/>
                </a:lnTo>
                <a:lnTo>
                  <a:pt x="13785" y="5470"/>
                </a:lnTo>
                <a:lnTo>
                  <a:pt x="13530" y="4830"/>
                </a:lnTo>
                <a:lnTo>
                  <a:pt x="13370" y="4382"/>
                </a:lnTo>
                <a:lnTo>
                  <a:pt x="13146" y="3903"/>
                </a:lnTo>
                <a:lnTo>
                  <a:pt x="12858" y="3391"/>
                </a:lnTo>
                <a:lnTo>
                  <a:pt x="12538" y="2879"/>
                </a:lnTo>
                <a:lnTo>
                  <a:pt x="12154" y="2335"/>
                </a:lnTo>
                <a:lnTo>
                  <a:pt x="11706" y="1824"/>
                </a:lnTo>
                <a:lnTo>
                  <a:pt x="11195" y="1344"/>
                </a:lnTo>
                <a:lnTo>
                  <a:pt x="10939" y="1120"/>
                </a:lnTo>
                <a:lnTo>
                  <a:pt x="10651" y="896"/>
                </a:lnTo>
                <a:lnTo>
                  <a:pt x="10331" y="704"/>
                </a:lnTo>
                <a:lnTo>
                  <a:pt x="10011" y="544"/>
                </a:lnTo>
                <a:lnTo>
                  <a:pt x="9659" y="384"/>
                </a:lnTo>
                <a:lnTo>
                  <a:pt x="9308" y="256"/>
                </a:lnTo>
                <a:lnTo>
                  <a:pt x="8956" y="160"/>
                </a:lnTo>
                <a:lnTo>
                  <a:pt x="8540" y="64"/>
                </a:lnTo>
                <a:lnTo>
                  <a:pt x="8156" y="32"/>
                </a:lnTo>
                <a:lnTo>
                  <a:pt x="77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2" name="Google Shape;532;p30"/>
          <p:cNvSpPr/>
          <p:nvPr/>
        </p:nvSpPr>
        <p:spPr>
          <a:xfrm flipH="1">
            <a:off x="6603280" y="649701"/>
            <a:ext cx="608136" cy="197254"/>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3" name="Google Shape;533;p30"/>
          <p:cNvSpPr/>
          <p:nvPr/>
        </p:nvSpPr>
        <p:spPr>
          <a:xfrm flipH="1">
            <a:off x="7237173" y="690487"/>
            <a:ext cx="1183525" cy="386385"/>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34" name="Google Shape;534;p30"/>
          <p:cNvGrpSpPr/>
          <p:nvPr/>
        </p:nvGrpSpPr>
        <p:grpSpPr>
          <a:xfrm>
            <a:off x="-20347" y="-2965545"/>
            <a:ext cx="964500" cy="8192900"/>
            <a:chOff x="-20347" y="-2965545"/>
            <a:chExt cx="964500" cy="8192900"/>
          </a:xfrm>
        </p:grpSpPr>
        <p:sp>
          <p:nvSpPr>
            <p:cNvPr id="535" name="Google Shape;535;p30"/>
            <p:cNvSpPr/>
            <p:nvPr/>
          </p:nvSpPr>
          <p:spPr>
            <a:xfrm rot="10800000" flipH="1">
              <a:off x="-20347" y="-296554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6" name="Google Shape;536;p30"/>
            <p:cNvSpPr/>
            <p:nvPr/>
          </p:nvSpPr>
          <p:spPr>
            <a:xfrm>
              <a:off x="-20347" y="1327655"/>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33" name="Shape 33"/>
        <p:cNvGrpSpPr/>
        <p:nvPr/>
      </p:nvGrpSpPr>
      <p:grpSpPr>
        <a:xfrm>
          <a:off x="0" y="0"/>
          <a:ext cx="0" cy="0"/>
          <a:chOff x="0" y="0"/>
          <a:chExt cx="0" cy="0"/>
        </a:xfrm>
      </p:grpSpPr>
      <p:sp>
        <p:nvSpPr>
          <p:cNvPr id="34" name="Google Shape;34;p4"/>
          <p:cNvSpPr txBox="1"/>
          <p:nvPr>
            <p:ph type="title"/>
          </p:nvPr>
        </p:nvSpPr>
        <p:spPr>
          <a:xfrm>
            <a:off x="2781363" y="539496"/>
            <a:ext cx="45147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35" name="Google Shape;35;p4"/>
          <p:cNvSpPr txBox="1"/>
          <p:nvPr>
            <p:ph type="body" idx="1"/>
          </p:nvPr>
        </p:nvSpPr>
        <p:spPr>
          <a:xfrm>
            <a:off x="3419325" y="1856775"/>
            <a:ext cx="3238800" cy="21342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400"/>
            </a:lvl1pPr>
            <a:lvl2pPr marL="914400" lvl="1" indent="-304800" rtl="0">
              <a:spcBef>
                <a:spcPts val="10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p:txBody>
      </p:sp>
      <p:sp>
        <p:nvSpPr>
          <p:cNvPr id="36" name="Google Shape;36;p4"/>
          <p:cNvSpPr/>
          <p:nvPr/>
        </p:nvSpPr>
        <p:spPr>
          <a:xfrm>
            <a:off x="7735750" y="127645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37;p4"/>
          <p:cNvSpPr/>
          <p:nvPr/>
        </p:nvSpPr>
        <p:spPr>
          <a:xfrm>
            <a:off x="8017250" y="1066155"/>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38;p4"/>
          <p:cNvSpPr/>
          <p:nvPr/>
        </p:nvSpPr>
        <p:spPr>
          <a:xfrm rot="10800000">
            <a:off x="2364337" y="811792"/>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39;p4"/>
          <p:cNvSpPr/>
          <p:nvPr/>
        </p:nvSpPr>
        <p:spPr>
          <a:xfrm rot="10800000">
            <a:off x="2167450" y="5990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 name="Google Shape;40;p4"/>
          <p:cNvSpPr/>
          <p:nvPr/>
        </p:nvSpPr>
        <p:spPr>
          <a:xfrm rot="10800000">
            <a:off x="1885950" y="809313"/>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4"/>
          <p:cNvSpPr/>
          <p:nvPr/>
        </p:nvSpPr>
        <p:spPr>
          <a:xfrm>
            <a:off x="1962150" y="2750480"/>
            <a:ext cx="393600" cy="145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4"/>
          <p:cNvSpPr/>
          <p:nvPr/>
        </p:nvSpPr>
        <p:spPr>
          <a:xfrm rot="10800000" flipH="1">
            <a:off x="-21600" y="-1189133"/>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4"/>
          <p:cNvSpPr/>
          <p:nvPr/>
        </p:nvSpPr>
        <p:spPr>
          <a:xfrm>
            <a:off x="-21600" y="3104067"/>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 design 5">
  <p:cSld name="CUSTOM_5">
    <p:spTree>
      <p:nvGrpSpPr>
        <p:cNvPr id="537" name="Shape 537"/>
        <p:cNvGrpSpPr/>
        <p:nvPr/>
      </p:nvGrpSpPr>
      <p:grpSpPr>
        <a:xfrm>
          <a:off x="0" y="0"/>
          <a:ext cx="0" cy="0"/>
          <a:chOff x="0" y="0"/>
          <a:chExt cx="0" cy="0"/>
        </a:xfrm>
      </p:grpSpPr>
      <p:sp>
        <p:nvSpPr>
          <p:cNvPr id="538" name="Google Shape;538;p31"/>
          <p:cNvSpPr txBox="1"/>
          <p:nvPr>
            <p:ph type="title"/>
          </p:nvPr>
        </p:nvSpPr>
        <p:spPr>
          <a:xfrm>
            <a:off x="2430675" y="539988"/>
            <a:ext cx="5216100" cy="477600"/>
          </a:xfrm>
          <a:prstGeom prst="rect">
            <a:avLst/>
          </a:prstGeom>
        </p:spPr>
        <p:txBody>
          <a:bodyPr spcFirstLastPara="1" wrap="square" lIns="91425" tIns="91425" rIns="91425" bIns="91425" anchor="t" anchorCtr="0">
            <a:noAutofit/>
          </a:bodyPr>
          <a:lstStyle>
            <a:lvl1pPr lvl="0" algn="ctr">
              <a:spcBef>
                <a:spcPts val="0"/>
              </a:spcBef>
              <a:spcAft>
                <a:spcPts val="0"/>
              </a:spcAft>
              <a:buSzPts val="3000"/>
              <a:buNone/>
              <a:defRPr sz="3000"/>
            </a:lvl1pPr>
            <a:lvl2pPr lvl="1">
              <a:spcBef>
                <a:spcPts val="0"/>
              </a:spcBef>
              <a:spcAft>
                <a:spcPts val="0"/>
              </a:spcAft>
              <a:buSzPts val="2800"/>
              <a:buNone/>
              <a:defRPr>
                <a:latin typeface="Raleway"/>
                <a:ea typeface="Raleway"/>
                <a:cs typeface="Raleway"/>
                <a:sym typeface="Raleway"/>
              </a:defRPr>
            </a:lvl2pPr>
            <a:lvl3pPr lvl="2">
              <a:spcBef>
                <a:spcPts val="0"/>
              </a:spcBef>
              <a:spcAft>
                <a:spcPts val="0"/>
              </a:spcAft>
              <a:buSzPts val="2800"/>
              <a:buNone/>
              <a:defRPr>
                <a:latin typeface="Raleway"/>
                <a:ea typeface="Raleway"/>
                <a:cs typeface="Raleway"/>
                <a:sym typeface="Raleway"/>
              </a:defRPr>
            </a:lvl3pPr>
            <a:lvl4pPr lvl="3">
              <a:spcBef>
                <a:spcPts val="0"/>
              </a:spcBef>
              <a:spcAft>
                <a:spcPts val="0"/>
              </a:spcAft>
              <a:buSzPts val="2800"/>
              <a:buNone/>
              <a:defRPr>
                <a:latin typeface="Raleway"/>
                <a:ea typeface="Raleway"/>
                <a:cs typeface="Raleway"/>
                <a:sym typeface="Raleway"/>
              </a:defRPr>
            </a:lvl4pPr>
            <a:lvl5pPr lvl="4">
              <a:spcBef>
                <a:spcPts val="0"/>
              </a:spcBef>
              <a:spcAft>
                <a:spcPts val="0"/>
              </a:spcAft>
              <a:buSzPts val="2800"/>
              <a:buNone/>
              <a:defRPr>
                <a:latin typeface="Raleway"/>
                <a:ea typeface="Raleway"/>
                <a:cs typeface="Raleway"/>
                <a:sym typeface="Raleway"/>
              </a:defRPr>
            </a:lvl5pPr>
            <a:lvl6pPr lvl="5">
              <a:spcBef>
                <a:spcPts val="0"/>
              </a:spcBef>
              <a:spcAft>
                <a:spcPts val="0"/>
              </a:spcAft>
              <a:buSzPts val="2800"/>
              <a:buNone/>
              <a:defRPr>
                <a:latin typeface="Raleway"/>
                <a:ea typeface="Raleway"/>
                <a:cs typeface="Raleway"/>
                <a:sym typeface="Raleway"/>
              </a:defRPr>
            </a:lvl6pPr>
            <a:lvl7pPr lvl="6">
              <a:spcBef>
                <a:spcPts val="0"/>
              </a:spcBef>
              <a:spcAft>
                <a:spcPts val="0"/>
              </a:spcAft>
              <a:buSzPts val="2800"/>
              <a:buNone/>
              <a:defRPr>
                <a:latin typeface="Raleway"/>
                <a:ea typeface="Raleway"/>
                <a:cs typeface="Raleway"/>
                <a:sym typeface="Raleway"/>
              </a:defRPr>
            </a:lvl7pPr>
            <a:lvl8pPr lvl="7">
              <a:spcBef>
                <a:spcPts val="0"/>
              </a:spcBef>
              <a:spcAft>
                <a:spcPts val="0"/>
              </a:spcAft>
              <a:buSzPts val="2800"/>
              <a:buNone/>
              <a:defRPr>
                <a:latin typeface="Raleway"/>
                <a:ea typeface="Raleway"/>
                <a:cs typeface="Raleway"/>
                <a:sym typeface="Raleway"/>
              </a:defRPr>
            </a:lvl8pPr>
            <a:lvl9pPr lvl="8">
              <a:spcBef>
                <a:spcPts val="0"/>
              </a:spcBef>
              <a:spcAft>
                <a:spcPts val="0"/>
              </a:spcAft>
              <a:buSzPts val="2800"/>
              <a:buNone/>
              <a:defRPr>
                <a:latin typeface="Raleway"/>
                <a:ea typeface="Raleway"/>
                <a:cs typeface="Raleway"/>
                <a:sym typeface="Raleway"/>
              </a:defRPr>
            </a:lvl9pPr>
          </a:lstStyle>
          <a:p/>
        </p:txBody>
      </p:sp>
      <p:sp>
        <p:nvSpPr>
          <p:cNvPr id="539" name="Google Shape;539;p31"/>
          <p:cNvSpPr/>
          <p:nvPr/>
        </p:nvSpPr>
        <p:spPr>
          <a:xfrm>
            <a:off x="2177963" y="428974"/>
            <a:ext cx="428619" cy="431053"/>
          </a:xfrm>
          <a:custGeom>
            <a:avLst/>
            <a:gdLst/>
            <a:ahLst/>
            <a:cxnLst/>
            <a:rect l="l" t="t" r="r" b="b"/>
            <a:pathLst>
              <a:path w="22191" h="22317" extrusionOk="0">
                <a:moveTo>
                  <a:pt x="11600" y="6052"/>
                </a:moveTo>
                <a:lnTo>
                  <a:pt x="12609" y="6304"/>
                </a:lnTo>
                <a:lnTo>
                  <a:pt x="13491" y="6682"/>
                </a:lnTo>
                <a:lnTo>
                  <a:pt x="14248" y="7187"/>
                </a:lnTo>
                <a:lnTo>
                  <a:pt x="15004" y="7817"/>
                </a:lnTo>
                <a:lnTo>
                  <a:pt x="15635" y="8700"/>
                </a:lnTo>
                <a:lnTo>
                  <a:pt x="16013" y="9708"/>
                </a:lnTo>
                <a:lnTo>
                  <a:pt x="16139" y="10717"/>
                </a:lnTo>
                <a:lnTo>
                  <a:pt x="16139" y="11726"/>
                </a:lnTo>
                <a:lnTo>
                  <a:pt x="16013" y="12608"/>
                </a:lnTo>
                <a:lnTo>
                  <a:pt x="15635" y="13617"/>
                </a:lnTo>
                <a:lnTo>
                  <a:pt x="15004" y="14373"/>
                </a:lnTo>
                <a:lnTo>
                  <a:pt x="14374" y="15130"/>
                </a:lnTo>
                <a:lnTo>
                  <a:pt x="13491" y="15634"/>
                </a:lnTo>
                <a:lnTo>
                  <a:pt x="12483" y="16139"/>
                </a:lnTo>
                <a:lnTo>
                  <a:pt x="11600" y="16265"/>
                </a:lnTo>
                <a:lnTo>
                  <a:pt x="10591" y="16265"/>
                </a:lnTo>
                <a:lnTo>
                  <a:pt x="9583" y="16013"/>
                </a:lnTo>
                <a:lnTo>
                  <a:pt x="8700" y="15634"/>
                </a:lnTo>
                <a:lnTo>
                  <a:pt x="7818" y="15130"/>
                </a:lnTo>
                <a:lnTo>
                  <a:pt x="7187" y="14500"/>
                </a:lnTo>
                <a:lnTo>
                  <a:pt x="6557" y="13617"/>
                </a:lnTo>
                <a:lnTo>
                  <a:pt x="6178" y="12608"/>
                </a:lnTo>
                <a:lnTo>
                  <a:pt x="5926" y="11600"/>
                </a:lnTo>
                <a:lnTo>
                  <a:pt x="5926" y="10591"/>
                </a:lnTo>
                <a:lnTo>
                  <a:pt x="6178" y="9708"/>
                </a:lnTo>
                <a:lnTo>
                  <a:pt x="6557" y="8826"/>
                </a:lnTo>
                <a:lnTo>
                  <a:pt x="7061" y="7943"/>
                </a:lnTo>
                <a:lnTo>
                  <a:pt x="7818" y="7187"/>
                </a:lnTo>
                <a:lnTo>
                  <a:pt x="8700" y="6682"/>
                </a:lnTo>
                <a:lnTo>
                  <a:pt x="9583" y="6304"/>
                </a:lnTo>
                <a:lnTo>
                  <a:pt x="10591" y="6052"/>
                </a:lnTo>
                <a:close/>
                <a:moveTo>
                  <a:pt x="8700" y="0"/>
                </a:moveTo>
                <a:lnTo>
                  <a:pt x="3153" y="2900"/>
                </a:lnTo>
                <a:lnTo>
                  <a:pt x="4035" y="4665"/>
                </a:lnTo>
                <a:lnTo>
                  <a:pt x="4161" y="5043"/>
                </a:lnTo>
                <a:lnTo>
                  <a:pt x="4287" y="5422"/>
                </a:lnTo>
                <a:lnTo>
                  <a:pt x="4161" y="5800"/>
                </a:lnTo>
                <a:lnTo>
                  <a:pt x="3909" y="6178"/>
                </a:lnTo>
                <a:lnTo>
                  <a:pt x="3405" y="6935"/>
                </a:lnTo>
                <a:lnTo>
                  <a:pt x="3153" y="7313"/>
                </a:lnTo>
                <a:lnTo>
                  <a:pt x="2900" y="7565"/>
                </a:lnTo>
                <a:lnTo>
                  <a:pt x="2522" y="7691"/>
                </a:lnTo>
                <a:lnTo>
                  <a:pt x="2144" y="7817"/>
                </a:lnTo>
                <a:lnTo>
                  <a:pt x="127" y="7691"/>
                </a:lnTo>
                <a:lnTo>
                  <a:pt x="0" y="13995"/>
                </a:lnTo>
                <a:lnTo>
                  <a:pt x="1892" y="13995"/>
                </a:lnTo>
                <a:lnTo>
                  <a:pt x="2270" y="14121"/>
                </a:lnTo>
                <a:lnTo>
                  <a:pt x="2648" y="14247"/>
                </a:lnTo>
                <a:lnTo>
                  <a:pt x="3026" y="14500"/>
                </a:lnTo>
                <a:lnTo>
                  <a:pt x="3153" y="14878"/>
                </a:lnTo>
                <a:lnTo>
                  <a:pt x="3405" y="15256"/>
                </a:lnTo>
                <a:lnTo>
                  <a:pt x="3657" y="15634"/>
                </a:lnTo>
                <a:lnTo>
                  <a:pt x="3783" y="16013"/>
                </a:lnTo>
                <a:lnTo>
                  <a:pt x="3909" y="16517"/>
                </a:lnTo>
                <a:lnTo>
                  <a:pt x="3783" y="16895"/>
                </a:lnTo>
                <a:lnTo>
                  <a:pt x="3657" y="17273"/>
                </a:lnTo>
                <a:lnTo>
                  <a:pt x="2648" y="18912"/>
                </a:lnTo>
                <a:lnTo>
                  <a:pt x="7944" y="22191"/>
                </a:lnTo>
                <a:lnTo>
                  <a:pt x="8952" y="20552"/>
                </a:lnTo>
                <a:lnTo>
                  <a:pt x="9204" y="20173"/>
                </a:lnTo>
                <a:lnTo>
                  <a:pt x="9583" y="20047"/>
                </a:lnTo>
                <a:lnTo>
                  <a:pt x="9961" y="19921"/>
                </a:lnTo>
                <a:lnTo>
                  <a:pt x="11726" y="19921"/>
                </a:lnTo>
                <a:lnTo>
                  <a:pt x="12104" y="20047"/>
                </a:lnTo>
                <a:lnTo>
                  <a:pt x="12357" y="20299"/>
                </a:lnTo>
                <a:lnTo>
                  <a:pt x="12609" y="20678"/>
                </a:lnTo>
                <a:lnTo>
                  <a:pt x="13491" y="22317"/>
                </a:lnTo>
                <a:lnTo>
                  <a:pt x="19039" y="19417"/>
                </a:lnTo>
                <a:lnTo>
                  <a:pt x="18156" y="17652"/>
                </a:lnTo>
                <a:lnTo>
                  <a:pt x="18030" y="17273"/>
                </a:lnTo>
                <a:lnTo>
                  <a:pt x="18030" y="16895"/>
                </a:lnTo>
                <a:lnTo>
                  <a:pt x="18030" y="16517"/>
                </a:lnTo>
                <a:lnTo>
                  <a:pt x="18282" y="16139"/>
                </a:lnTo>
                <a:lnTo>
                  <a:pt x="18787" y="15382"/>
                </a:lnTo>
                <a:lnTo>
                  <a:pt x="19039" y="15004"/>
                </a:lnTo>
                <a:lnTo>
                  <a:pt x="19291" y="14752"/>
                </a:lnTo>
                <a:lnTo>
                  <a:pt x="19669" y="14626"/>
                </a:lnTo>
                <a:lnTo>
                  <a:pt x="22065" y="14626"/>
                </a:lnTo>
                <a:lnTo>
                  <a:pt x="22191" y="8448"/>
                </a:lnTo>
                <a:lnTo>
                  <a:pt x="20300" y="8321"/>
                </a:lnTo>
                <a:lnTo>
                  <a:pt x="19922" y="8321"/>
                </a:lnTo>
                <a:lnTo>
                  <a:pt x="19543" y="8069"/>
                </a:lnTo>
                <a:lnTo>
                  <a:pt x="19165" y="7817"/>
                </a:lnTo>
                <a:lnTo>
                  <a:pt x="19039" y="7439"/>
                </a:lnTo>
                <a:lnTo>
                  <a:pt x="18787" y="7061"/>
                </a:lnTo>
                <a:lnTo>
                  <a:pt x="18535" y="6682"/>
                </a:lnTo>
                <a:lnTo>
                  <a:pt x="18409" y="6304"/>
                </a:lnTo>
                <a:lnTo>
                  <a:pt x="18282" y="5926"/>
                </a:lnTo>
                <a:lnTo>
                  <a:pt x="18409" y="5422"/>
                </a:lnTo>
                <a:lnTo>
                  <a:pt x="18535" y="5043"/>
                </a:lnTo>
                <a:lnTo>
                  <a:pt x="19543" y="3404"/>
                </a:lnTo>
                <a:lnTo>
                  <a:pt x="14248" y="126"/>
                </a:lnTo>
                <a:lnTo>
                  <a:pt x="13239" y="1765"/>
                </a:lnTo>
                <a:lnTo>
                  <a:pt x="12987" y="2143"/>
                </a:lnTo>
                <a:lnTo>
                  <a:pt x="12609" y="2396"/>
                </a:lnTo>
                <a:lnTo>
                  <a:pt x="12230" y="2522"/>
                </a:lnTo>
                <a:lnTo>
                  <a:pt x="11852" y="2522"/>
                </a:lnTo>
                <a:lnTo>
                  <a:pt x="10844" y="2396"/>
                </a:lnTo>
                <a:lnTo>
                  <a:pt x="10465" y="2396"/>
                </a:lnTo>
                <a:lnTo>
                  <a:pt x="10087" y="2269"/>
                </a:lnTo>
                <a:lnTo>
                  <a:pt x="9835" y="2017"/>
                </a:lnTo>
                <a:lnTo>
                  <a:pt x="9583" y="1639"/>
                </a:lnTo>
                <a:lnTo>
                  <a:pt x="870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0" name="Google Shape;540;p31"/>
          <p:cNvSpPr/>
          <p:nvPr/>
        </p:nvSpPr>
        <p:spPr>
          <a:xfrm>
            <a:off x="1832151" y="760160"/>
            <a:ext cx="299556" cy="297123"/>
          </a:xfrm>
          <a:custGeom>
            <a:avLst/>
            <a:gdLst/>
            <a:ahLst/>
            <a:cxnLst/>
            <a:rect l="l" t="t" r="r" b="b"/>
            <a:pathLst>
              <a:path w="15509" h="15383" extrusionOk="0">
                <a:moveTo>
                  <a:pt x="8448" y="4161"/>
                </a:moveTo>
                <a:lnTo>
                  <a:pt x="9079" y="4413"/>
                </a:lnTo>
                <a:lnTo>
                  <a:pt x="9709" y="4791"/>
                </a:lnTo>
                <a:lnTo>
                  <a:pt x="10213" y="5170"/>
                </a:lnTo>
                <a:lnTo>
                  <a:pt x="10718" y="5674"/>
                </a:lnTo>
                <a:lnTo>
                  <a:pt x="11096" y="6304"/>
                </a:lnTo>
                <a:lnTo>
                  <a:pt x="11222" y="6935"/>
                </a:lnTo>
                <a:lnTo>
                  <a:pt x="11348" y="7691"/>
                </a:lnTo>
                <a:lnTo>
                  <a:pt x="11222" y="8448"/>
                </a:lnTo>
                <a:lnTo>
                  <a:pt x="11096" y="9078"/>
                </a:lnTo>
                <a:lnTo>
                  <a:pt x="10718" y="9709"/>
                </a:lnTo>
                <a:lnTo>
                  <a:pt x="10213" y="10213"/>
                </a:lnTo>
                <a:lnTo>
                  <a:pt x="9709" y="10717"/>
                </a:lnTo>
                <a:lnTo>
                  <a:pt x="9079" y="10970"/>
                </a:lnTo>
                <a:lnTo>
                  <a:pt x="8448" y="11222"/>
                </a:lnTo>
                <a:lnTo>
                  <a:pt x="7692" y="11348"/>
                </a:lnTo>
                <a:lnTo>
                  <a:pt x="7061" y="11222"/>
                </a:lnTo>
                <a:lnTo>
                  <a:pt x="6305" y="10970"/>
                </a:lnTo>
                <a:lnTo>
                  <a:pt x="5674" y="10717"/>
                </a:lnTo>
                <a:lnTo>
                  <a:pt x="5170" y="10213"/>
                </a:lnTo>
                <a:lnTo>
                  <a:pt x="4792" y="9709"/>
                </a:lnTo>
                <a:lnTo>
                  <a:pt x="4414" y="9078"/>
                </a:lnTo>
                <a:lnTo>
                  <a:pt x="4161" y="8448"/>
                </a:lnTo>
                <a:lnTo>
                  <a:pt x="4161" y="7691"/>
                </a:lnTo>
                <a:lnTo>
                  <a:pt x="4161" y="6935"/>
                </a:lnTo>
                <a:lnTo>
                  <a:pt x="4414" y="6304"/>
                </a:lnTo>
                <a:lnTo>
                  <a:pt x="4792" y="5674"/>
                </a:lnTo>
                <a:lnTo>
                  <a:pt x="5170" y="5170"/>
                </a:lnTo>
                <a:lnTo>
                  <a:pt x="5674" y="4791"/>
                </a:lnTo>
                <a:lnTo>
                  <a:pt x="6305" y="4413"/>
                </a:lnTo>
                <a:lnTo>
                  <a:pt x="7061" y="4161"/>
                </a:lnTo>
                <a:close/>
                <a:moveTo>
                  <a:pt x="5548" y="0"/>
                </a:moveTo>
                <a:lnTo>
                  <a:pt x="5548" y="1387"/>
                </a:lnTo>
                <a:lnTo>
                  <a:pt x="5548" y="1639"/>
                </a:lnTo>
                <a:lnTo>
                  <a:pt x="5422" y="1892"/>
                </a:lnTo>
                <a:lnTo>
                  <a:pt x="5170" y="2144"/>
                </a:lnTo>
                <a:lnTo>
                  <a:pt x="4918" y="2270"/>
                </a:lnTo>
                <a:lnTo>
                  <a:pt x="4414" y="2648"/>
                </a:lnTo>
                <a:lnTo>
                  <a:pt x="4161" y="2774"/>
                </a:lnTo>
                <a:lnTo>
                  <a:pt x="3531" y="2774"/>
                </a:lnTo>
                <a:lnTo>
                  <a:pt x="3279" y="2648"/>
                </a:lnTo>
                <a:lnTo>
                  <a:pt x="2144" y="2018"/>
                </a:lnTo>
                <a:lnTo>
                  <a:pt x="1" y="5800"/>
                </a:lnTo>
                <a:lnTo>
                  <a:pt x="1135" y="6431"/>
                </a:lnTo>
                <a:lnTo>
                  <a:pt x="1388" y="6557"/>
                </a:lnTo>
                <a:lnTo>
                  <a:pt x="1514" y="6809"/>
                </a:lnTo>
                <a:lnTo>
                  <a:pt x="1640" y="7061"/>
                </a:lnTo>
                <a:lnTo>
                  <a:pt x="1640" y="7439"/>
                </a:lnTo>
                <a:lnTo>
                  <a:pt x="1640" y="7691"/>
                </a:lnTo>
                <a:lnTo>
                  <a:pt x="1640" y="8070"/>
                </a:lnTo>
                <a:lnTo>
                  <a:pt x="1640" y="8322"/>
                </a:lnTo>
                <a:lnTo>
                  <a:pt x="1514" y="8574"/>
                </a:lnTo>
                <a:lnTo>
                  <a:pt x="1388" y="8826"/>
                </a:lnTo>
                <a:lnTo>
                  <a:pt x="1135" y="8952"/>
                </a:lnTo>
                <a:lnTo>
                  <a:pt x="1" y="9709"/>
                </a:lnTo>
                <a:lnTo>
                  <a:pt x="2144" y="13491"/>
                </a:lnTo>
                <a:lnTo>
                  <a:pt x="3279" y="12861"/>
                </a:lnTo>
                <a:lnTo>
                  <a:pt x="3531" y="12735"/>
                </a:lnTo>
                <a:lnTo>
                  <a:pt x="3909" y="12609"/>
                </a:lnTo>
                <a:lnTo>
                  <a:pt x="4161" y="12735"/>
                </a:lnTo>
                <a:lnTo>
                  <a:pt x="4414" y="12861"/>
                </a:lnTo>
                <a:lnTo>
                  <a:pt x="4918" y="13113"/>
                </a:lnTo>
                <a:lnTo>
                  <a:pt x="5170" y="13365"/>
                </a:lnTo>
                <a:lnTo>
                  <a:pt x="5422" y="13491"/>
                </a:lnTo>
                <a:lnTo>
                  <a:pt x="5548" y="13743"/>
                </a:lnTo>
                <a:lnTo>
                  <a:pt x="5548" y="14122"/>
                </a:lnTo>
                <a:lnTo>
                  <a:pt x="5548" y="15382"/>
                </a:lnTo>
                <a:lnTo>
                  <a:pt x="9961" y="15382"/>
                </a:lnTo>
                <a:lnTo>
                  <a:pt x="9961" y="14122"/>
                </a:lnTo>
                <a:lnTo>
                  <a:pt x="9961" y="13743"/>
                </a:lnTo>
                <a:lnTo>
                  <a:pt x="10087" y="13491"/>
                </a:lnTo>
                <a:lnTo>
                  <a:pt x="10213" y="13365"/>
                </a:lnTo>
                <a:lnTo>
                  <a:pt x="10466" y="13113"/>
                </a:lnTo>
                <a:lnTo>
                  <a:pt x="11096" y="12861"/>
                </a:lnTo>
                <a:lnTo>
                  <a:pt x="11348" y="12735"/>
                </a:lnTo>
                <a:lnTo>
                  <a:pt x="11600" y="12609"/>
                </a:lnTo>
                <a:lnTo>
                  <a:pt x="11852" y="12735"/>
                </a:lnTo>
                <a:lnTo>
                  <a:pt x="12105" y="12861"/>
                </a:lnTo>
                <a:lnTo>
                  <a:pt x="13365" y="13491"/>
                </a:lnTo>
                <a:lnTo>
                  <a:pt x="15509" y="9709"/>
                </a:lnTo>
                <a:lnTo>
                  <a:pt x="14374" y="8952"/>
                </a:lnTo>
                <a:lnTo>
                  <a:pt x="14122" y="8826"/>
                </a:lnTo>
                <a:lnTo>
                  <a:pt x="13996" y="8574"/>
                </a:lnTo>
                <a:lnTo>
                  <a:pt x="13870" y="8322"/>
                </a:lnTo>
                <a:lnTo>
                  <a:pt x="13870" y="8070"/>
                </a:lnTo>
                <a:lnTo>
                  <a:pt x="13870" y="7691"/>
                </a:lnTo>
                <a:lnTo>
                  <a:pt x="13870" y="7439"/>
                </a:lnTo>
                <a:lnTo>
                  <a:pt x="13870" y="7061"/>
                </a:lnTo>
                <a:lnTo>
                  <a:pt x="13996" y="6809"/>
                </a:lnTo>
                <a:lnTo>
                  <a:pt x="14122" y="6557"/>
                </a:lnTo>
                <a:lnTo>
                  <a:pt x="14374" y="6431"/>
                </a:lnTo>
                <a:lnTo>
                  <a:pt x="15509" y="5800"/>
                </a:lnTo>
                <a:lnTo>
                  <a:pt x="13365" y="2018"/>
                </a:lnTo>
                <a:lnTo>
                  <a:pt x="12105" y="2648"/>
                </a:lnTo>
                <a:lnTo>
                  <a:pt x="11852" y="2774"/>
                </a:lnTo>
                <a:lnTo>
                  <a:pt x="11348" y="2774"/>
                </a:lnTo>
                <a:lnTo>
                  <a:pt x="11096" y="2648"/>
                </a:lnTo>
                <a:lnTo>
                  <a:pt x="10466" y="2270"/>
                </a:lnTo>
                <a:lnTo>
                  <a:pt x="10213" y="2144"/>
                </a:lnTo>
                <a:lnTo>
                  <a:pt x="10087" y="1892"/>
                </a:lnTo>
                <a:lnTo>
                  <a:pt x="9961" y="1639"/>
                </a:lnTo>
                <a:lnTo>
                  <a:pt x="9961" y="1387"/>
                </a:lnTo>
                <a:lnTo>
                  <a:pt x="996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1" name="Google Shape;541;p31"/>
          <p:cNvSpPr/>
          <p:nvPr/>
        </p:nvSpPr>
        <p:spPr>
          <a:xfrm>
            <a:off x="7981951" y="1509350"/>
            <a:ext cx="293043" cy="290662"/>
          </a:xfrm>
          <a:custGeom>
            <a:avLst/>
            <a:gdLst/>
            <a:ahLst/>
            <a:cxnLst/>
            <a:rect l="l" t="t" r="r" b="b"/>
            <a:pathLst>
              <a:path w="15509" h="15383" extrusionOk="0">
                <a:moveTo>
                  <a:pt x="8448" y="4161"/>
                </a:moveTo>
                <a:lnTo>
                  <a:pt x="9204" y="4413"/>
                </a:lnTo>
                <a:lnTo>
                  <a:pt x="9835" y="4792"/>
                </a:lnTo>
                <a:lnTo>
                  <a:pt x="10339" y="5170"/>
                </a:lnTo>
                <a:lnTo>
                  <a:pt x="10717" y="5674"/>
                </a:lnTo>
                <a:lnTo>
                  <a:pt x="11095" y="6305"/>
                </a:lnTo>
                <a:lnTo>
                  <a:pt x="11348" y="6935"/>
                </a:lnTo>
                <a:lnTo>
                  <a:pt x="11348" y="7692"/>
                </a:lnTo>
                <a:lnTo>
                  <a:pt x="11348" y="8448"/>
                </a:lnTo>
                <a:lnTo>
                  <a:pt x="11095" y="9079"/>
                </a:lnTo>
                <a:lnTo>
                  <a:pt x="10717" y="9709"/>
                </a:lnTo>
                <a:lnTo>
                  <a:pt x="10339" y="10213"/>
                </a:lnTo>
                <a:lnTo>
                  <a:pt x="9835" y="10718"/>
                </a:lnTo>
                <a:lnTo>
                  <a:pt x="9204" y="10970"/>
                </a:lnTo>
                <a:lnTo>
                  <a:pt x="8448" y="11222"/>
                </a:lnTo>
                <a:lnTo>
                  <a:pt x="7817" y="11348"/>
                </a:lnTo>
                <a:lnTo>
                  <a:pt x="7061" y="11222"/>
                </a:lnTo>
                <a:lnTo>
                  <a:pt x="6430" y="10970"/>
                </a:lnTo>
                <a:lnTo>
                  <a:pt x="5800" y="10718"/>
                </a:lnTo>
                <a:lnTo>
                  <a:pt x="5296" y="10213"/>
                </a:lnTo>
                <a:lnTo>
                  <a:pt x="4791" y="9709"/>
                </a:lnTo>
                <a:lnTo>
                  <a:pt x="4413" y="9079"/>
                </a:lnTo>
                <a:lnTo>
                  <a:pt x="4287" y="8448"/>
                </a:lnTo>
                <a:lnTo>
                  <a:pt x="4161" y="7692"/>
                </a:lnTo>
                <a:lnTo>
                  <a:pt x="4287" y="6935"/>
                </a:lnTo>
                <a:lnTo>
                  <a:pt x="4413" y="6305"/>
                </a:lnTo>
                <a:lnTo>
                  <a:pt x="4791" y="5674"/>
                </a:lnTo>
                <a:lnTo>
                  <a:pt x="5170" y="5170"/>
                </a:lnTo>
                <a:lnTo>
                  <a:pt x="5800" y="4792"/>
                </a:lnTo>
                <a:lnTo>
                  <a:pt x="6430" y="4413"/>
                </a:lnTo>
                <a:lnTo>
                  <a:pt x="7061" y="4161"/>
                </a:lnTo>
                <a:close/>
                <a:moveTo>
                  <a:pt x="5548" y="1"/>
                </a:moveTo>
                <a:lnTo>
                  <a:pt x="5548" y="1387"/>
                </a:lnTo>
                <a:lnTo>
                  <a:pt x="5548" y="1640"/>
                </a:lnTo>
                <a:lnTo>
                  <a:pt x="5422" y="1892"/>
                </a:lnTo>
                <a:lnTo>
                  <a:pt x="5296" y="2144"/>
                </a:lnTo>
                <a:lnTo>
                  <a:pt x="5043" y="2270"/>
                </a:lnTo>
                <a:lnTo>
                  <a:pt x="4413" y="2648"/>
                </a:lnTo>
                <a:lnTo>
                  <a:pt x="4161" y="2774"/>
                </a:lnTo>
                <a:lnTo>
                  <a:pt x="3657" y="2774"/>
                </a:lnTo>
                <a:lnTo>
                  <a:pt x="3404" y="2648"/>
                </a:lnTo>
                <a:lnTo>
                  <a:pt x="2144" y="2018"/>
                </a:lnTo>
                <a:lnTo>
                  <a:pt x="0" y="5800"/>
                </a:lnTo>
                <a:lnTo>
                  <a:pt x="1135" y="6431"/>
                </a:lnTo>
                <a:lnTo>
                  <a:pt x="1387" y="6557"/>
                </a:lnTo>
                <a:lnTo>
                  <a:pt x="1513" y="6809"/>
                </a:lnTo>
                <a:lnTo>
                  <a:pt x="1639" y="7061"/>
                </a:lnTo>
                <a:lnTo>
                  <a:pt x="1639" y="7439"/>
                </a:lnTo>
                <a:lnTo>
                  <a:pt x="1639" y="7692"/>
                </a:lnTo>
                <a:lnTo>
                  <a:pt x="1639" y="8070"/>
                </a:lnTo>
                <a:lnTo>
                  <a:pt x="1639" y="8322"/>
                </a:lnTo>
                <a:lnTo>
                  <a:pt x="1513" y="8574"/>
                </a:lnTo>
                <a:lnTo>
                  <a:pt x="1387" y="8826"/>
                </a:lnTo>
                <a:lnTo>
                  <a:pt x="1135" y="8952"/>
                </a:lnTo>
                <a:lnTo>
                  <a:pt x="0" y="9709"/>
                </a:lnTo>
                <a:lnTo>
                  <a:pt x="2144" y="13491"/>
                </a:lnTo>
                <a:lnTo>
                  <a:pt x="3404" y="12735"/>
                </a:lnTo>
                <a:lnTo>
                  <a:pt x="3657" y="12735"/>
                </a:lnTo>
                <a:lnTo>
                  <a:pt x="3909" y="12609"/>
                </a:lnTo>
                <a:lnTo>
                  <a:pt x="4161" y="12735"/>
                </a:lnTo>
                <a:lnTo>
                  <a:pt x="4413" y="12861"/>
                </a:lnTo>
                <a:lnTo>
                  <a:pt x="5043" y="13113"/>
                </a:lnTo>
                <a:lnTo>
                  <a:pt x="5296" y="13365"/>
                </a:lnTo>
                <a:lnTo>
                  <a:pt x="5422" y="13491"/>
                </a:lnTo>
                <a:lnTo>
                  <a:pt x="5548" y="13744"/>
                </a:lnTo>
                <a:lnTo>
                  <a:pt x="5548" y="14122"/>
                </a:lnTo>
                <a:lnTo>
                  <a:pt x="5548" y="15383"/>
                </a:lnTo>
                <a:lnTo>
                  <a:pt x="9961" y="15383"/>
                </a:lnTo>
                <a:lnTo>
                  <a:pt x="9961" y="14122"/>
                </a:lnTo>
                <a:lnTo>
                  <a:pt x="9961" y="13744"/>
                </a:lnTo>
                <a:lnTo>
                  <a:pt x="10087" y="13491"/>
                </a:lnTo>
                <a:lnTo>
                  <a:pt x="10339" y="13365"/>
                </a:lnTo>
                <a:lnTo>
                  <a:pt x="10591" y="13113"/>
                </a:lnTo>
                <a:lnTo>
                  <a:pt x="11095" y="12861"/>
                </a:lnTo>
                <a:lnTo>
                  <a:pt x="11348" y="12735"/>
                </a:lnTo>
                <a:lnTo>
                  <a:pt x="11600" y="12609"/>
                </a:lnTo>
                <a:lnTo>
                  <a:pt x="11978" y="12735"/>
                </a:lnTo>
                <a:lnTo>
                  <a:pt x="12230" y="12735"/>
                </a:lnTo>
                <a:lnTo>
                  <a:pt x="13365" y="13491"/>
                </a:lnTo>
                <a:lnTo>
                  <a:pt x="15508" y="9709"/>
                </a:lnTo>
                <a:lnTo>
                  <a:pt x="14374" y="8952"/>
                </a:lnTo>
                <a:lnTo>
                  <a:pt x="14121" y="8826"/>
                </a:lnTo>
                <a:lnTo>
                  <a:pt x="13995" y="8574"/>
                </a:lnTo>
                <a:lnTo>
                  <a:pt x="13869" y="8322"/>
                </a:lnTo>
                <a:lnTo>
                  <a:pt x="13869" y="8070"/>
                </a:lnTo>
                <a:lnTo>
                  <a:pt x="13869" y="7692"/>
                </a:lnTo>
                <a:lnTo>
                  <a:pt x="13869" y="7439"/>
                </a:lnTo>
                <a:lnTo>
                  <a:pt x="13869" y="7061"/>
                </a:lnTo>
                <a:lnTo>
                  <a:pt x="13995" y="6809"/>
                </a:lnTo>
                <a:lnTo>
                  <a:pt x="14121" y="6557"/>
                </a:lnTo>
                <a:lnTo>
                  <a:pt x="14374" y="6431"/>
                </a:lnTo>
                <a:lnTo>
                  <a:pt x="15508" y="5800"/>
                </a:lnTo>
                <a:lnTo>
                  <a:pt x="13365" y="2018"/>
                </a:lnTo>
                <a:lnTo>
                  <a:pt x="12230" y="2648"/>
                </a:lnTo>
                <a:lnTo>
                  <a:pt x="11978" y="2774"/>
                </a:lnTo>
                <a:lnTo>
                  <a:pt x="11348" y="2774"/>
                </a:lnTo>
                <a:lnTo>
                  <a:pt x="11095" y="2648"/>
                </a:lnTo>
                <a:lnTo>
                  <a:pt x="10591" y="2270"/>
                </a:lnTo>
                <a:lnTo>
                  <a:pt x="10339" y="2144"/>
                </a:lnTo>
                <a:lnTo>
                  <a:pt x="10087" y="1892"/>
                </a:lnTo>
                <a:lnTo>
                  <a:pt x="9961" y="1640"/>
                </a:lnTo>
                <a:lnTo>
                  <a:pt x="9961" y="1387"/>
                </a:lnTo>
                <a:lnTo>
                  <a:pt x="996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42" name="Google Shape;542;p31"/>
          <p:cNvGrpSpPr/>
          <p:nvPr/>
        </p:nvGrpSpPr>
        <p:grpSpPr>
          <a:xfrm>
            <a:off x="7287584" y="1933570"/>
            <a:ext cx="1136455" cy="668850"/>
            <a:chOff x="6626732" y="408400"/>
            <a:chExt cx="1625830" cy="956867"/>
          </a:xfrm>
        </p:grpSpPr>
        <p:sp>
          <p:nvSpPr>
            <p:cNvPr id="543" name="Google Shape;543;p31"/>
            <p:cNvSpPr/>
            <p:nvPr/>
          </p:nvSpPr>
          <p:spPr>
            <a:xfrm>
              <a:off x="6626732" y="496141"/>
              <a:ext cx="863646" cy="869126"/>
            </a:xfrm>
            <a:custGeom>
              <a:avLst/>
              <a:gdLst/>
              <a:ahLst/>
              <a:cxnLst/>
              <a:rect l="l" t="t" r="r" b="b"/>
              <a:pathLst>
                <a:path w="39717" h="39969" extrusionOk="0">
                  <a:moveTo>
                    <a:pt x="19921" y="1"/>
                  </a:moveTo>
                  <a:lnTo>
                    <a:pt x="18156" y="127"/>
                  </a:lnTo>
                  <a:lnTo>
                    <a:pt x="16265" y="379"/>
                  </a:lnTo>
                  <a:lnTo>
                    <a:pt x="14626" y="757"/>
                  </a:lnTo>
                  <a:lnTo>
                    <a:pt x="12861" y="1261"/>
                  </a:lnTo>
                  <a:lnTo>
                    <a:pt x="11222" y="2018"/>
                  </a:lnTo>
                  <a:lnTo>
                    <a:pt x="9709" y="2774"/>
                  </a:lnTo>
                  <a:lnTo>
                    <a:pt x="8196" y="3783"/>
                  </a:lnTo>
                  <a:lnTo>
                    <a:pt x="6935" y="4918"/>
                  </a:lnTo>
                  <a:lnTo>
                    <a:pt x="5674" y="6053"/>
                  </a:lnTo>
                  <a:lnTo>
                    <a:pt x="4413" y="7313"/>
                  </a:lnTo>
                  <a:lnTo>
                    <a:pt x="3404" y="8826"/>
                  </a:lnTo>
                  <a:lnTo>
                    <a:pt x="2522" y="10339"/>
                  </a:lnTo>
                  <a:lnTo>
                    <a:pt x="1639" y="11852"/>
                  </a:lnTo>
                  <a:lnTo>
                    <a:pt x="1009" y="13492"/>
                  </a:lnTo>
                  <a:lnTo>
                    <a:pt x="505" y="15257"/>
                  </a:lnTo>
                  <a:lnTo>
                    <a:pt x="126" y="17022"/>
                  </a:lnTo>
                  <a:lnTo>
                    <a:pt x="0" y="19165"/>
                  </a:lnTo>
                  <a:lnTo>
                    <a:pt x="0" y="21183"/>
                  </a:lnTo>
                  <a:lnTo>
                    <a:pt x="126" y="23074"/>
                  </a:lnTo>
                  <a:lnTo>
                    <a:pt x="631" y="24965"/>
                  </a:lnTo>
                  <a:lnTo>
                    <a:pt x="1135" y="26856"/>
                  </a:lnTo>
                  <a:lnTo>
                    <a:pt x="1891" y="28621"/>
                  </a:lnTo>
                  <a:lnTo>
                    <a:pt x="2774" y="30387"/>
                  </a:lnTo>
                  <a:lnTo>
                    <a:pt x="3909" y="31900"/>
                  </a:lnTo>
                  <a:lnTo>
                    <a:pt x="5044" y="33413"/>
                  </a:lnTo>
                  <a:lnTo>
                    <a:pt x="6430" y="34800"/>
                  </a:lnTo>
                  <a:lnTo>
                    <a:pt x="7943" y="36060"/>
                  </a:lnTo>
                  <a:lnTo>
                    <a:pt x="9583" y="37069"/>
                  </a:lnTo>
                  <a:lnTo>
                    <a:pt x="11222" y="38078"/>
                  </a:lnTo>
                  <a:lnTo>
                    <a:pt x="13113" y="38834"/>
                  </a:lnTo>
                  <a:lnTo>
                    <a:pt x="15004" y="39339"/>
                  </a:lnTo>
                  <a:lnTo>
                    <a:pt x="17021" y="39843"/>
                  </a:lnTo>
                  <a:lnTo>
                    <a:pt x="19039" y="39969"/>
                  </a:lnTo>
                  <a:lnTo>
                    <a:pt x="21056" y="39969"/>
                  </a:lnTo>
                  <a:lnTo>
                    <a:pt x="23073" y="39717"/>
                  </a:lnTo>
                  <a:lnTo>
                    <a:pt x="24965" y="39339"/>
                  </a:lnTo>
                  <a:lnTo>
                    <a:pt x="26856" y="38834"/>
                  </a:lnTo>
                  <a:lnTo>
                    <a:pt x="28621" y="38078"/>
                  </a:lnTo>
                  <a:lnTo>
                    <a:pt x="30260" y="37195"/>
                  </a:lnTo>
                  <a:lnTo>
                    <a:pt x="31899" y="36060"/>
                  </a:lnTo>
                  <a:lnTo>
                    <a:pt x="33286" y="34800"/>
                  </a:lnTo>
                  <a:lnTo>
                    <a:pt x="34673" y="33539"/>
                  </a:lnTo>
                  <a:lnTo>
                    <a:pt x="35934" y="32026"/>
                  </a:lnTo>
                  <a:lnTo>
                    <a:pt x="37069" y="30387"/>
                  </a:lnTo>
                  <a:lnTo>
                    <a:pt x="37951" y="28748"/>
                  </a:lnTo>
                  <a:lnTo>
                    <a:pt x="38708" y="26856"/>
                  </a:lnTo>
                  <a:lnTo>
                    <a:pt x="39338" y="24965"/>
                  </a:lnTo>
                  <a:lnTo>
                    <a:pt x="39716" y="22948"/>
                  </a:lnTo>
                  <a:lnTo>
                    <a:pt x="19921" y="20048"/>
                  </a:lnTo>
                  <a:lnTo>
                    <a:pt x="1992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4" name="Google Shape;544;p31"/>
            <p:cNvSpPr/>
            <p:nvPr/>
          </p:nvSpPr>
          <p:spPr>
            <a:xfrm>
              <a:off x="7147634" y="408400"/>
              <a:ext cx="435966" cy="499026"/>
            </a:xfrm>
            <a:custGeom>
              <a:avLst/>
              <a:gdLst/>
              <a:ahLst/>
              <a:cxnLst/>
              <a:rect l="l" t="t" r="r" b="b"/>
              <a:pathLst>
                <a:path w="20049" h="22949" extrusionOk="0">
                  <a:moveTo>
                    <a:pt x="1" y="1"/>
                  </a:moveTo>
                  <a:lnTo>
                    <a:pt x="1" y="19922"/>
                  </a:lnTo>
                  <a:lnTo>
                    <a:pt x="19796" y="22948"/>
                  </a:lnTo>
                  <a:lnTo>
                    <a:pt x="20048" y="21435"/>
                  </a:lnTo>
                  <a:lnTo>
                    <a:pt x="20048" y="19922"/>
                  </a:lnTo>
                  <a:lnTo>
                    <a:pt x="19922" y="17905"/>
                  </a:lnTo>
                  <a:lnTo>
                    <a:pt x="19670" y="15887"/>
                  </a:lnTo>
                  <a:lnTo>
                    <a:pt x="19166" y="13996"/>
                  </a:lnTo>
                  <a:lnTo>
                    <a:pt x="18409" y="12105"/>
                  </a:lnTo>
                  <a:lnTo>
                    <a:pt x="17653" y="10466"/>
                  </a:lnTo>
                  <a:lnTo>
                    <a:pt x="16644" y="8701"/>
                  </a:lnTo>
                  <a:lnTo>
                    <a:pt x="15509" y="7188"/>
                  </a:lnTo>
                  <a:lnTo>
                    <a:pt x="14122" y="5801"/>
                  </a:lnTo>
                  <a:lnTo>
                    <a:pt x="12735" y="4540"/>
                  </a:lnTo>
                  <a:lnTo>
                    <a:pt x="11222" y="3405"/>
                  </a:lnTo>
                  <a:lnTo>
                    <a:pt x="9583" y="2397"/>
                  </a:lnTo>
                  <a:lnTo>
                    <a:pt x="7818" y="1514"/>
                  </a:lnTo>
                  <a:lnTo>
                    <a:pt x="6053" y="884"/>
                  </a:lnTo>
                  <a:lnTo>
                    <a:pt x="4036" y="379"/>
                  </a:lnTo>
                  <a:lnTo>
                    <a:pt x="2144" y="127"/>
                  </a:lnTo>
                  <a:lnTo>
                    <a:pt x="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5" name="Google Shape;545;p31"/>
            <p:cNvSpPr/>
            <p:nvPr/>
          </p:nvSpPr>
          <p:spPr>
            <a:xfrm>
              <a:off x="7281996" y="1167844"/>
              <a:ext cx="460603" cy="11003"/>
            </a:xfrm>
            <a:custGeom>
              <a:avLst/>
              <a:gdLst/>
              <a:ahLst/>
              <a:cxnLst/>
              <a:rect l="l" t="t" r="r" b="b"/>
              <a:pathLst>
                <a:path w="21182" h="506" extrusionOk="0">
                  <a:moveTo>
                    <a:pt x="0" y="1"/>
                  </a:moveTo>
                  <a:lnTo>
                    <a:pt x="0" y="505"/>
                  </a:lnTo>
                  <a:lnTo>
                    <a:pt x="21182" y="505"/>
                  </a:lnTo>
                  <a:lnTo>
                    <a:pt x="21182"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6" name="Google Shape;546;p31"/>
            <p:cNvSpPr/>
            <p:nvPr/>
          </p:nvSpPr>
          <p:spPr>
            <a:xfrm>
              <a:off x="7737097" y="1134943"/>
              <a:ext cx="76803" cy="74063"/>
            </a:xfrm>
            <a:custGeom>
              <a:avLst/>
              <a:gdLst/>
              <a:ahLst/>
              <a:cxnLst/>
              <a:rect l="l" t="t" r="r" b="b"/>
              <a:pathLst>
                <a:path w="3532" h="3406" extrusionOk="0">
                  <a:moveTo>
                    <a:pt x="2270" y="505"/>
                  </a:moveTo>
                  <a:lnTo>
                    <a:pt x="2648" y="884"/>
                  </a:lnTo>
                  <a:lnTo>
                    <a:pt x="2901" y="1262"/>
                  </a:lnTo>
                  <a:lnTo>
                    <a:pt x="3027" y="1766"/>
                  </a:lnTo>
                  <a:lnTo>
                    <a:pt x="2901" y="2144"/>
                  </a:lnTo>
                  <a:lnTo>
                    <a:pt x="2648" y="2649"/>
                  </a:lnTo>
                  <a:lnTo>
                    <a:pt x="2270" y="2901"/>
                  </a:lnTo>
                  <a:lnTo>
                    <a:pt x="1262" y="2901"/>
                  </a:lnTo>
                  <a:lnTo>
                    <a:pt x="883" y="2649"/>
                  </a:lnTo>
                  <a:lnTo>
                    <a:pt x="631" y="2144"/>
                  </a:lnTo>
                  <a:lnTo>
                    <a:pt x="505" y="1766"/>
                  </a:lnTo>
                  <a:lnTo>
                    <a:pt x="631" y="1262"/>
                  </a:lnTo>
                  <a:lnTo>
                    <a:pt x="883" y="884"/>
                  </a:lnTo>
                  <a:lnTo>
                    <a:pt x="1262" y="505"/>
                  </a:lnTo>
                  <a:close/>
                  <a:moveTo>
                    <a:pt x="1766" y="1"/>
                  </a:moveTo>
                  <a:lnTo>
                    <a:pt x="1135" y="127"/>
                  </a:lnTo>
                  <a:lnTo>
                    <a:pt x="505" y="505"/>
                  </a:lnTo>
                  <a:lnTo>
                    <a:pt x="127" y="1010"/>
                  </a:lnTo>
                  <a:lnTo>
                    <a:pt x="1" y="1766"/>
                  </a:lnTo>
                  <a:lnTo>
                    <a:pt x="127" y="2397"/>
                  </a:lnTo>
                  <a:lnTo>
                    <a:pt x="505" y="2901"/>
                  </a:lnTo>
                  <a:lnTo>
                    <a:pt x="1135" y="3279"/>
                  </a:lnTo>
                  <a:lnTo>
                    <a:pt x="1766" y="3405"/>
                  </a:lnTo>
                  <a:lnTo>
                    <a:pt x="2396" y="3279"/>
                  </a:lnTo>
                  <a:lnTo>
                    <a:pt x="3027" y="2901"/>
                  </a:lnTo>
                  <a:lnTo>
                    <a:pt x="3405" y="2397"/>
                  </a:lnTo>
                  <a:lnTo>
                    <a:pt x="3531" y="1766"/>
                  </a:lnTo>
                  <a:lnTo>
                    <a:pt x="3405" y="1010"/>
                  </a:lnTo>
                  <a:lnTo>
                    <a:pt x="3027" y="505"/>
                  </a:lnTo>
                  <a:lnTo>
                    <a:pt x="2396" y="127"/>
                  </a:lnTo>
                  <a:lnTo>
                    <a:pt x="176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7" name="Google Shape;547;p31"/>
            <p:cNvSpPr/>
            <p:nvPr/>
          </p:nvSpPr>
          <p:spPr>
            <a:xfrm>
              <a:off x="7893378" y="1148665"/>
              <a:ext cx="359184" cy="16461"/>
            </a:xfrm>
            <a:custGeom>
              <a:avLst/>
              <a:gdLst/>
              <a:ahLst/>
              <a:cxnLst/>
              <a:rect l="l" t="t" r="r" b="b"/>
              <a:pathLst>
                <a:path w="16518" h="757" extrusionOk="0">
                  <a:moveTo>
                    <a:pt x="0" y="0"/>
                  </a:moveTo>
                  <a:lnTo>
                    <a:pt x="0" y="757"/>
                  </a:lnTo>
                  <a:lnTo>
                    <a:pt x="16517" y="757"/>
                  </a:lnTo>
                  <a:lnTo>
                    <a:pt x="1651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8" name="Google Shape;548;p31"/>
            <p:cNvSpPr/>
            <p:nvPr/>
          </p:nvSpPr>
          <p:spPr>
            <a:xfrm>
              <a:off x="7893378" y="1178825"/>
              <a:ext cx="202903" cy="16461"/>
            </a:xfrm>
            <a:custGeom>
              <a:avLst/>
              <a:gdLst/>
              <a:ahLst/>
              <a:cxnLst/>
              <a:rect l="l" t="t" r="r" b="b"/>
              <a:pathLst>
                <a:path w="9331" h="757" extrusionOk="0">
                  <a:moveTo>
                    <a:pt x="0" y="0"/>
                  </a:moveTo>
                  <a:lnTo>
                    <a:pt x="0" y="757"/>
                  </a:lnTo>
                  <a:lnTo>
                    <a:pt x="9331" y="757"/>
                  </a:lnTo>
                  <a:lnTo>
                    <a:pt x="933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49" name="Google Shape;549;p31"/>
          <p:cNvSpPr/>
          <p:nvPr/>
        </p:nvSpPr>
        <p:spPr>
          <a:xfrm rot="10800000" flipH="1">
            <a:off x="-18288" y="-2084832"/>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0" name="Google Shape;550;p31"/>
          <p:cNvSpPr/>
          <p:nvPr/>
        </p:nvSpPr>
        <p:spPr>
          <a:xfrm>
            <a:off x="-18288" y="2208368"/>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Computer Mockup">
  <p:cSld name="CUSTOM_6">
    <p:spTree>
      <p:nvGrpSpPr>
        <p:cNvPr id="551" name="Shape 551"/>
        <p:cNvGrpSpPr/>
        <p:nvPr/>
      </p:nvGrpSpPr>
      <p:grpSpPr>
        <a:xfrm>
          <a:off x="0" y="0"/>
          <a:ext cx="0" cy="0"/>
          <a:chOff x="0" y="0"/>
          <a:chExt cx="0" cy="0"/>
        </a:xfrm>
      </p:grpSpPr>
      <p:sp>
        <p:nvSpPr>
          <p:cNvPr id="552" name="Google Shape;552;p32"/>
          <p:cNvSpPr/>
          <p:nvPr/>
        </p:nvSpPr>
        <p:spPr>
          <a:xfrm rot="10800000" flipH="1">
            <a:off x="-21600" y="-740691"/>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3" name="Google Shape;553;p32"/>
          <p:cNvSpPr/>
          <p:nvPr/>
        </p:nvSpPr>
        <p:spPr>
          <a:xfrm>
            <a:off x="-21600" y="3552509"/>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4" name="Google Shape;554;p32"/>
          <p:cNvSpPr txBox="1"/>
          <p:nvPr>
            <p:ph type="title"/>
          </p:nvPr>
        </p:nvSpPr>
        <p:spPr>
          <a:xfrm>
            <a:off x="1662900" y="1340475"/>
            <a:ext cx="2154300" cy="9480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3000"/>
              <a:buNone/>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555" name="Google Shape;555;p32"/>
          <p:cNvSpPr txBox="1"/>
          <p:nvPr>
            <p:ph type="subTitle" idx="1"/>
          </p:nvPr>
        </p:nvSpPr>
        <p:spPr>
          <a:xfrm>
            <a:off x="1662900" y="2321900"/>
            <a:ext cx="19947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grpSp>
        <p:nvGrpSpPr>
          <p:cNvPr id="556" name="Google Shape;556;p32"/>
          <p:cNvGrpSpPr/>
          <p:nvPr/>
        </p:nvGrpSpPr>
        <p:grpSpPr>
          <a:xfrm>
            <a:off x="7323845" y="2621671"/>
            <a:ext cx="886826" cy="1735772"/>
            <a:chOff x="7323845" y="2621671"/>
            <a:chExt cx="886826" cy="1735772"/>
          </a:xfrm>
        </p:grpSpPr>
        <p:sp>
          <p:nvSpPr>
            <p:cNvPr id="557" name="Google Shape;557;p32"/>
            <p:cNvSpPr/>
            <p:nvPr/>
          </p:nvSpPr>
          <p:spPr>
            <a:xfrm>
              <a:off x="7704176" y="2621671"/>
              <a:ext cx="178459" cy="1395061"/>
            </a:xfrm>
            <a:custGeom>
              <a:avLst/>
              <a:gdLst/>
              <a:ahLst/>
              <a:cxnLst/>
              <a:rect l="l" t="t" r="r" b="b"/>
              <a:pathLst>
                <a:path w="10101" h="78962" extrusionOk="0">
                  <a:moveTo>
                    <a:pt x="9896" y="0"/>
                  </a:moveTo>
                  <a:lnTo>
                    <a:pt x="9794" y="102"/>
                  </a:lnTo>
                  <a:lnTo>
                    <a:pt x="7346" y="8672"/>
                  </a:lnTo>
                  <a:lnTo>
                    <a:pt x="6224" y="12957"/>
                  </a:lnTo>
                  <a:lnTo>
                    <a:pt x="5101" y="17241"/>
                  </a:lnTo>
                  <a:lnTo>
                    <a:pt x="4285" y="21118"/>
                  </a:lnTo>
                  <a:lnTo>
                    <a:pt x="3469" y="24892"/>
                  </a:lnTo>
                  <a:lnTo>
                    <a:pt x="2755" y="28769"/>
                  </a:lnTo>
                  <a:lnTo>
                    <a:pt x="2143" y="32748"/>
                  </a:lnTo>
                  <a:lnTo>
                    <a:pt x="1531" y="36624"/>
                  </a:lnTo>
                  <a:lnTo>
                    <a:pt x="1021" y="40501"/>
                  </a:lnTo>
                  <a:lnTo>
                    <a:pt x="613" y="44480"/>
                  </a:lnTo>
                  <a:lnTo>
                    <a:pt x="307" y="48356"/>
                  </a:lnTo>
                  <a:lnTo>
                    <a:pt x="103" y="52233"/>
                  </a:lnTo>
                  <a:lnTo>
                    <a:pt x="0" y="56008"/>
                  </a:lnTo>
                  <a:lnTo>
                    <a:pt x="0" y="59884"/>
                  </a:lnTo>
                  <a:lnTo>
                    <a:pt x="103" y="63659"/>
                  </a:lnTo>
                  <a:lnTo>
                    <a:pt x="307" y="67434"/>
                  </a:lnTo>
                  <a:lnTo>
                    <a:pt x="613" y="71310"/>
                  </a:lnTo>
                  <a:lnTo>
                    <a:pt x="1123" y="75085"/>
                  </a:lnTo>
                  <a:lnTo>
                    <a:pt x="1429" y="77023"/>
                  </a:lnTo>
                  <a:lnTo>
                    <a:pt x="1735" y="78859"/>
                  </a:lnTo>
                  <a:lnTo>
                    <a:pt x="1837" y="78962"/>
                  </a:lnTo>
                  <a:lnTo>
                    <a:pt x="1939" y="78962"/>
                  </a:lnTo>
                  <a:lnTo>
                    <a:pt x="2041" y="78859"/>
                  </a:lnTo>
                  <a:lnTo>
                    <a:pt x="2041" y="78757"/>
                  </a:lnTo>
                  <a:lnTo>
                    <a:pt x="1225" y="70188"/>
                  </a:lnTo>
                  <a:lnTo>
                    <a:pt x="919" y="65801"/>
                  </a:lnTo>
                  <a:lnTo>
                    <a:pt x="715" y="61517"/>
                  </a:lnTo>
                  <a:lnTo>
                    <a:pt x="715" y="57640"/>
                  </a:lnTo>
                  <a:lnTo>
                    <a:pt x="817" y="53763"/>
                  </a:lnTo>
                  <a:lnTo>
                    <a:pt x="1021" y="49887"/>
                  </a:lnTo>
                  <a:lnTo>
                    <a:pt x="1327" y="46010"/>
                  </a:lnTo>
                  <a:lnTo>
                    <a:pt x="1735" y="42133"/>
                  </a:lnTo>
                  <a:lnTo>
                    <a:pt x="2143" y="38257"/>
                  </a:lnTo>
                  <a:lnTo>
                    <a:pt x="2755" y="34380"/>
                  </a:lnTo>
                  <a:lnTo>
                    <a:pt x="3367" y="30503"/>
                  </a:lnTo>
                  <a:lnTo>
                    <a:pt x="3979" y="26729"/>
                  </a:lnTo>
                  <a:lnTo>
                    <a:pt x="4693" y="22852"/>
                  </a:lnTo>
                  <a:lnTo>
                    <a:pt x="6326" y="15303"/>
                  </a:lnTo>
                  <a:lnTo>
                    <a:pt x="8162" y="7652"/>
                  </a:lnTo>
                  <a:lnTo>
                    <a:pt x="10100" y="204"/>
                  </a:lnTo>
                  <a:lnTo>
                    <a:pt x="10100" y="102"/>
                  </a:lnTo>
                  <a:lnTo>
                    <a:pt x="999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8" name="Google Shape;558;p32"/>
            <p:cNvSpPr/>
            <p:nvPr/>
          </p:nvSpPr>
          <p:spPr>
            <a:xfrm>
              <a:off x="7716791" y="2625276"/>
              <a:ext cx="279394" cy="1029185"/>
            </a:xfrm>
            <a:custGeom>
              <a:avLst/>
              <a:gdLst/>
              <a:ahLst/>
              <a:cxnLst/>
              <a:rect l="l" t="t" r="r" b="b"/>
              <a:pathLst>
                <a:path w="15814" h="58253" extrusionOk="0">
                  <a:moveTo>
                    <a:pt x="9386" y="0"/>
                  </a:moveTo>
                  <a:lnTo>
                    <a:pt x="8468" y="2551"/>
                  </a:lnTo>
                  <a:lnTo>
                    <a:pt x="7652" y="5101"/>
                  </a:lnTo>
                  <a:lnTo>
                    <a:pt x="6224" y="10304"/>
                  </a:lnTo>
                  <a:lnTo>
                    <a:pt x="4897" y="15405"/>
                  </a:lnTo>
                  <a:lnTo>
                    <a:pt x="3775" y="20506"/>
                  </a:lnTo>
                  <a:lnTo>
                    <a:pt x="2857" y="25505"/>
                  </a:lnTo>
                  <a:lnTo>
                    <a:pt x="2143" y="30299"/>
                  </a:lnTo>
                  <a:lnTo>
                    <a:pt x="1531" y="34992"/>
                  </a:lnTo>
                  <a:lnTo>
                    <a:pt x="1021" y="39277"/>
                  </a:lnTo>
                  <a:lnTo>
                    <a:pt x="715" y="43358"/>
                  </a:lnTo>
                  <a:lnTo>
                    <a:pt x="409" y="47030"/>
                  </a:lnTo>
                  <a:lnTo>
                    <a:pt x="103" y="52947"/>
                  </a:lnTo>
                  <a:lnTo>
                    <a:pt x="1" y="56926"/>
                  </a:lnTo>
                  <a:lnTo>
                    <a:pt x="1" y="58252"/>
                  </a:lnTo>
                  <a:lnTo>
                    <a:pt x="205" y="57028"/>
                  </a:lnTo>
                  <a:lnTo>
                    <a:pt x="511" y="55804"/>
                  </a:lnTo>
                  <a:lnTo>
                    <a:pt x="1021" y="54784"/>
                  </a:lnTo>
                  <a:lnTo>
                    <a:pt x="1531" y="53967"/>
                  </a:lnTo>
                  <a:lnTo>
                    <a:pt x="2245" y="53151"/>
                  </a:lnTo>
                  <a:lnTo>
                    <a:pt x="2959" y="52437"/>
                  </a:lnTo>
                  <a:lnTo>
                    <a:pt x="3877" y="51723"/>
                  </a:lnTo>
                  <a:lnTo>
                    <a:pt x="4693" y="51111"/>
                  </a:lnTo>
                  <a:lnTo>
                    <a:pt x="6530" y="49785"/>
                  </a:lnTo>
                  <a:lnTo>
                    <a:pt x="7448" y="49173"/>
                  </a:lnTo>
                  <a:lnTo>
                    <a:pt x="8366" y="48458"/>
                  </a:lnTo>
                  <a:lnTo>
                    <a:pt x="9284" y="47642"/>
                  </a:lnTo>
                  <a:lnTo>
                    <a:pt x="10100" y="46724"/>
                  </a:lnTo>
                  <a:lnTo>
                    <a:pt x="10916" y="45704"/>
                  </a:lnTo>
                  <a:lnTo>
                    <a:pt x="11631" y="44582"/>
                  </a:lnTo>
                  <a:lnTo>
                    <a:pt x="12141" y="43358"/>
                  </a:lnTo>
                  <a:lnTo>
                    <a:pt x="12549" y="42133"/>
                  </a:lnTo>
                  <a:lnTo>
                    <a:pt x="12753" y="40909"/>
                  </a:lnTo>
                  <a:lnTo>
                    <a:pt x="12753" y="39685"/>
                  </a:lnTo>
                  <a:lnTo>
                    <a:pt x="12753" y="38461"/>
                  </a:lnTo>
                  <a:lnTo>
                    <a:pt x="12651" y="37339"/>
                  </a:lnTo>
                  <a:lnTo>
                    <a:pt x="12447" y="36318"/>
                  </a:lnTo>
                  <a:lnTo>
                    <a:pt x="12141" y="35298"/>
                  </a:lnTo>
                  <a:lnTo>
                    <a:pt x="11427" y="33564"/>
                  </a:lnTo>
                  <a:lnTo>
                    <a:pt x="10814" y="32136"/>
                  </a:lnTo>
                  <a:lnTo>
                    <a:pt x="10100" y="31014"/>
                  </a:lnTo>
                  <a:lnTo>
                    <a:pt x="10712" y="30707"/>
                  </a:lnTo>
                  <a:lnTo>
                    <a:pt x="11325" y="30401"/>
                  </a:lnTo>
                  <a:lnTo>
                    <a:pt x="12141" y="29891"/>
                  </a:lnTo>
                  <a:lnTo>
                    <a:pt x="13059" y="29075"/>
                  </a:lnTo>
                  <a:lnTo>
                    <a:pt x="13977" y="28055"/>
                  </a:lnTo>
                  <a:lnTo>
                    <a:pt x="14385" y="27443"/>
                  </a:lnTo>
                  <a:lnTo>
                    <a:pt x="14895" y="26831"/>
                  </a:lnTo>
                  <a:lnTo>
                    <a:pt x="15201" y="26015"/>
                  </a:lnTo>
                  <a:lnTo>
                    <a:pt x="15609" y="25199"/>
                  </a:lnTo>
                  <a:lnTo>
                    <a:pt x="15711" y="24688"/>
                  </a:lnTo>
                  <a:lnTo>
                    <a:pt x="15813" y="24076"/>
                  </a:lnTo>
                  <a:lnTo>
                    <a:pt x="15813" y="22750"/>
                  </a:lnTo>
                  <a:lnTo>
                    <a:pt x="15711" y="21016"/>
                  </a:lnTo>
                  <a:lnTo>
                    <a:pt x="15405" y="19180"/>
                  </a:lnTo>
                  <a:lnTo>
                    <a:pt x="14997" y="17241"/>
                  </a:lnTo>
                  <a:lnTo>
                    <a:pt x="14385" y="15099"/>
                  </a:lnTo>
                  <a:lnTo>
                    <a:pt x="13161" y="10814"/>
                  </a:lnTo>
                  <a:lnTo>
                    <a:pt x="11835" y="6734"/>
                  </a:lnTo>
                  <a:lnTo>
                    <a:pt x="10610" y="3265"/>
                  </a:lnTo>
                  <a:lnTo>
                    <a:pt x="938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9" name="Google Shape;559;p32"/>
            <p:cNvSpPr/>
            <p:nvPr/>
          </p:nvSpPr>
          <p:spPr>
            <a:xfrm>
              <a:off x="7725802" y="2700985"/>
              <a:ext cx="176657" cy="821892"/>
            </a:xfrm>
            <a:custGeom>
              <a:avLst/>
              <a:gdLst/>
              <a:ahLst/>
              <a:cxnLst/>
              <a:rect l="l" t="t" r="r" b="b"/>
              <a:pathLst>
                <a:path w="9999" h="46520" extrusionOk="0">
                  <a:moveTo>
                    <a:pt x="8162" y="0"/>
                  </a:moveTo>
                  <a:lnTo>
                    <a:pt x="6734" y="4999"/>
                  </a:lnTo>
                  <a:lnTo>
                    <a:pt x="5408" y="10100"/>
                  </a:lnTo>
                  <a:lnTo>
                    <a:pt x="4183" y="15201"/>
                  </a:lnTo>
                  <a:lnTo>
                    <a:pt x="3163" y="20301"/>
                  </a:lnTo>
                  <a:lnTo>
                    <a:pt x="2245" y="25402"/>
                  </a:lnTo>
                  <a:lnTo>
                    <a:pt x="1531" y="30605"/>
                  </a:lnTo>
                  <a:lnTo>
                    <a:pt x="919" y="35808"/>
                  </a:lnTo>
                  <a:lnTo>
                    <a:pt x="409" y="41011"/>
                  </a:lnTo>
                  <a:lnTo>
                    <a:pt x="409" y="41113"/>
                  </a:lnTo>
                  <a:lnTo>
                    <a:pt x="1" y="46520"/>
                  </a:lnTo>
                  <a:lnTo>
                    <a:pt x="511" y="41215"/>
                  </a:lnTo>
                  <a:lnTo>
                    <a:pt x="613" y="41215"/>
                  </a:lnTo>
                  <a:lnTo>
                    <a:pt x="1327" y="40399"/>
                  </a:lnTo>
                  <a:lnTo>
                    <a:pt x="2041" y="39583"/>
                  </a:lnTo>
                  <a:lnTo>
                    <a:pt x="2857" y="38869"/>
                  </a:lnTo>
                  <a:lnTo>
                    <a:pt x="3673" y="38154"/>
                  </a:lnTo>
                  <a:lnTo>
                    <a:pt x="4591" y="37542"/>
                  </a:lnTo>
                  <a:lnTo>
                    <a:pt x="5408" y="37032"/>
                  </a:lnTo>
                  <a:lnTo>
                    <a:pt x="6428" y="36420"/>
                  </a:lnTo>
                  <a:lnTo>
                    <a:pt x="7346" y="36012"/>
                  </a:lnTo>
                  <a:lnTo>
                    <a:pt x="7346" y="35910"/>
                  </a:lnTo>
                  <a:lnTo>
                    <a:pt x="6326" y="36318"/>
                  </a:lnTo>
                  <a:lnTo>
                    <a:pt x="5408" y="36828"/>
                  </a:lnTo>
                  <a:lnTo>
                    <a:pt x="4489" y="37338"/>
                  </a:lnTo>
                  <a:lnTo>
                    <a:pt x="3571" y="37950"/>
                  </a:lnTo>
                  <a:lnTo>
                    <a:pt x="2755" y="38563"/>
                  </a:lnTo>
                  <a:lnTo>
                    <a:pt x="1939" y="39277"/>
                  </a:lnTo>
                  <a:lnTo>
                    <a:pt x="1225" y="39991"/>
                  </a:lnTo>
                  <a:lnTo>
                    <a:pt x="511" y="40807"/>
                  </a:lnTo>
                  <a:lnTo>
                    <a:pt x="919" y="37338"/>
                  </a:lnTo>
                  <a:lnTo>
                    <a:pt x="1735" y="36726"/>
                  </a:lnTo>
                  <a:lnTo>
                    <a:pt x="2551" y="36114"/>
                  </a:lnTo>
                  <a:lnTo>
                    <a:pt x="3367" y="35604"/>
                  </a:lnTo>
                  <a:lnTo>
                    <a:pt x="4285" y="35094"/>
                  </a:lnTo>
                  <a:lnTo>
                    <a:pt x="3367" y="35502"/>
                  </a:lnTo>
                  <a:lnTo>
                    <a:pt x="2551" y="35910"/>
                  </a:lnTo>
                  <a:lnTo>
                    <a:pt x="1735" y="36522"/>
                  </a:lnTo>
                  <a:lnTo>
                    <a:pt x="919" y="37134"/>
                  </a:lnTo>
                  <a:lnTo>
                    <a:pt x="1429" y="33462"/>
                  </a:lnTo>
                  <a:lnTo>
                    <a:pt x="2449" y="32442"/>
                  </a:lnTo>
                  <a:lnTo>
                    <a:pt x="3673" y="31625"/>
                  </a:lnTo>
                  <a:lnTo>
                    <a:pt x="4898" y="30911"/>
                  </a:lnTo>
                  <a:lnTo>
                    <a:pt x="6326" y="30401"/>
                  </a:lnTo>
                  <a:lnTo>
                    <a:pt x="6326" y="30299"/>
                  </a:lnTo>
                  <a:lnTo>
                    <a:pt x="6224" y="30299"/>
                  </a:lnTo>
                  <a:lnTo>
                    <a:pt x="4898" y="30707"/>
                  </a:lnTo>
                  <a:lnTo>
                    <a:pt x="3673" y="31319"/>
                  </a:lnTo>
                  <a:lnTo>
                    <a:pt x="2551" y="32135"/>
                  </a:lnTo>
                  <a:lnTo>
                    <a:pt x="1429" y="33054"/>
                  </a:lnTo>
                  <a:lnTo>
                    <a:pt x="2245" y="27953"/>
                  </a:lnTo>
                  <a:lnTo>
                    <a:pt x="3061" y="22852"/>
                  </a:lnTo>
                  <a:lnTo>
                    <a:pt x="3775" y="22036"/>
                  </a:lnTo>
                  <a:lnTo>
                    <a:pt x="4591" y="21322"/>
                  </a:lnTo>
                  <a:lnTo>
                    <a:pt x="5408" y="20710"/>
                  </a:lnTo>
                  <a:lnTo>
                    <a:pt x="6224" y="20097"/>
                  </a:lnTo>
                  <a:lnTo>
                    <a:pt x="8060" y="19077"/>
                  </a:lnTo>
                  <a:lnTo>
                    <a:pt x="9998" y="18159"/>
                  </a:lnTo>
                  <a:lnTo>
                    <a:pt x="8162" y="18873"/>
                  </a:lnTo>
                  <a:lnTo>
                    <a:pt x="6326" y="19689"/>
                  </a:lnTo>
                  <a:lnTo>
                    <a:pt x="5510" y="20199"/>
                  </a:lnTo>
                  <a:lnTo>
                    <a:pt x="4693" y="20710"/>
                  </a:lnTo>
                  <a:lnTo>
                    <a:pt x="3979" y="21322"/>
                  </a:lnTo>
                  <a:lnTo>
                    <a:pt x="3265" y="22036"/>
                  </a:lnTo>
                  <a:lnTo>
                    <a:pt x="3877" y="18567"/>
                  </a:lnTo>
                  <a:lnTo>
                    <a:pt x="4795" y="17649"/>
                  </a:lnTo>
                  <a:lnTo>
                    <a:pt x="5714" y="16935"/>
                  </a:lnTo>
                  <a:lnTo>
                    <a:pt x="6734" y="16425"/>
                  </a:lnTo>
                  <a:lnTo>
                    <a:pt x="7856" y="15915"/>
                  </a:lnTo>
                  <a:lnTo>
                    <a:pt x="7856" y="15813"/>
                  </a:lnTo>
                  <a:lnTo>
                    <a:pt x="6836" y="16221"/>
                  </a:lnTo>
                  <a:lnTo>
                    <a:pt x="5816" y="16629"/>
                  </a:lnTo>
                  <a:lnTo>
                    <a:pt x="4898" y="17241"/>
                  </a:lnTo>
                  <a:lnTo>
                    <a:pt x="4081" y="17955"/>
                  </a:lnTo>
                  <a:lnTo>
                    <a:pt x="5000" y="13466"/>
                  </a:lnTo>
                  <a:lnTo>
                    <a:pt x="6020" y="8978"/>
                  </a:lnTo>
                  <a:lnTo>
                    <a:pt x="7142" y="4489"/>
                  </a:lnTo>
                  <a:lnTo>
                    <a:pt x="8264"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0" name="Google Shape;560;p32"/>
            <p:cNvSpPr/>
            <p:nvPr/>
          </p:nvSpPr>
          <p:spPr>
            <a:xfrm>
              <a:off x="7846566" y="2919084"/>
              <a:ext cx="86535" cy="28851"/>
            </a:xfrm>
            <a:custGeom>
              <a:avLst/>
              <a:gdLst/>
              <a:ahLst/>
              <a:cxnLst/>
              <a:rect l="l" t="t" r="r" b="b"/>
              <a:pathLst>
                <a:path w="4898" h="1633" extrusionOk="0">
                  <a:moveTo>
                    <a:pt x="4796" y="0"/>
                  </a:moveTo>
                  <a:lnTo>
                    <a:pt x="3571" y="204"/>
                  </a:lnTo>
                  <a:lnTo>
                    <a:pt x="2347" y="408"/>
                  </a:lnTo>
                  <a:lnTo>
                    <a:pt x="1123" y="918"/>
                  </a:lnTo>
                  <a:lnTo>
                    <a:pt x="1" y="1530"/>
                  </a:lnTo>
                  <a:lnTo>
                    <a:pt x="103" y="1632"/>
                  </a:lnTo>
                  <a:lnTo>
                    <a:pt x="2347" y="714"/>
                  </a:lnTo>
                  <a:lnTo>
                    <a:pt x="3571" y="306"/>
                  </a:lnTo>
                  <a:lnTo>
                    <a:pt x="4796" y="102"/>
                  </a:lnTo>
                  <a:lnTo>
                    <a:pt x="4898" y="102"/>
                  </a:lnTo>
                  <a:lnTo>
                    <a:pt x="4898"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1" name="Google Shape;561;p32"/>
            <p:cNvSpPr/>
            <p:nvPr/>
          </p:nvSpPr>
          <p:spPr>
            <a:xfrm>
              <a:off x="7828544" y="3304803"/>
              <a:ext cx="64910" cy="23445"/>
            </a:xfrm>
            <a:custGeom>
              <a:avLst/>
              <a:gdLst/>
              <a:ahLst/>
              <a:cxnLst/>
              <a:rect l="l" t="t" r="r" b="b"/>
              <a:pathLst>
                <a:path w="3674" h="1327" extrusionOk="0">
                  <a:moveTo>
                    <a:pt x="3673" y="1"/>
                  </a:moveTo>
                  <a:lnTo>
                    <a:pt x="2755" y="205"/>
                  </a:lnTo>
                  <a:lnTo>
                    <a:pt x="1837" y="511"/>
                  </a:lnTo>
                  <a:lnTo>
                    <a:pt x="919" y="817"/>
                  </a:lnTo>
                  <a:lnTo>
                    <a:pt x="1" y="1225"/>
                  </a:lnTo>
                  <a:lnTo>
                    <a:pt x="1" y="1327"/>
                  </a:lnTo>
                  <a:lnTo>
                    <a:pt x="103" y="1327"/>
                  </a:lnTo>
                  <a:lnTo>
                    <a:pt x="919" y="919"/>
                  </a:lnTo>
                  <a:lnTo>
                    <a:pt x="1837" y="613"/>
                  </a:lnTo>
                  <a:lnTo>
                    <a:pt x="2755" y="307"/>
                  </a:lnTo>
                  <a:lnTo>
                    <a:pt x="3673" y="103"/>
                  </a:lnTo>
                  <a:lnTo>
                    <a:pt x="3673"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2" name="Google Shape;562;p32"/>
            <p:cNvSpPr/>
            <p:nvPr/>
          </p:nvSpPr>
          <p:spPr>
            <a:xfrm>
              <a:off x="7327449" y="3075891"/>
              <a:ext cx="371318" cy="1070633"/>
            </a:xfrm>
            <a:custGeom>
              <a:avLst/>
              <a:gdLst/>
              <a:ahLst/>
              <a:cxnLst/>
              <a:rect l="l" t="t" r="r" b="b"/>
              <a:pathLst>
                <a:path w="21017" h="60599" extrusionOk="0">
                  <a:moveTo>
                    <a:pt x="103" y="1"/>
                  </a:moveTo>
                  <a:lnTo>
                    <a:pt x="1" y="103"/>
                  </a:lnTo>
                  <a:lnTo>
                    <a:pt x="103" y="307"/>
                  </a:lnTo>
                  <a:lnTo>
                    <a:pt x="2755" y="2551"/>
                  </a:lnTo>
                  <a:lnTo>
                    <a:pt x="5408" y="4897"/>
                  </a:lnTo>
                  <a:lnTo>
                    <a:pt x="6734" y="6020"/>
                  </a:lnTo>
                  <a:lnTo>
                    <a:pt x="7958" y="7346"/>
                  </a:lnTo>
                  <a:lnTo>
                    <a:pt x="9080" y="8570"/>
                  </a:lnTo>
                  <a:lnTo>
                    <a:pt x="10203" y="9998"/>
                  </a:lnTo>
                  <a:lnTo>
                    <a:pt x="11223" y="11325"/>
                  </a:lnTo>
                  <a:lnTo>
                    <a:pt x="12141" y="12651"/>
                  </a:lnTo>
                  <a:lnTo>
                    <a:pt x="12957" y="14079"/>
                  </a:lnTo>
                  <a:lnTo>
                    <a:pt x="13671" y="15507"/>
                  </a:lnTo>
                  <a:lnTo>
                    <a:pt x="14385" y="17037"/>
                  </a:lnTo>
                  <a:lnTo>
                    <a:pt x="15099" y="18466"/>
                  </a:lnTo>
                  <a:lnTo>
                    <a:pt x="16222" y="21628"/>
                  </a:lnTo>
                  <a:lnTo>
                    <a:pt x="17140" y="24791"/>
                  </a:lnTo>
                  <a:lnTo>
                    <a:pt x="17956" y="28055"/>
                  </a:lnTo>
                  <a:lnTo>
                    <a:pt x="18568" y="31218"/>
                  </a:lnTo>
                  <a:lnTo>
                    <a:pt x="19180" y="34380"/>
                  </a:lnTo>
                  <a:lnTo>
                    <a:pt x="19588" y="37645"/>
                  </a:lnTo>
                  <a:lnTo>
                    <a:pt x="19996" y="40909"/>
                  </a:lnTo>
                  <a:lnTo>
                    <a:pt x="20200" y="44174"/>
                  </a:lnTo>
                  <a:lnTo>
                    <a:pt x="20200" y="47439"/>
                  </a:lnTo>
                  <a:lnTo>
                    <a:pt x="20200" y="50703"/>
                  </a:lnTo>
                  <a:lnTo>
                    <a:pt x="19996" y="53968"/>
                  </a:lnTo>
                  <a:lnTo>
                    <a:pt x="19690" y="57130"/>
                  </a:lnTo>
                  <a:lnTo>
                    <a:pt x="19282" y="60395"/>
                  </a:lnTo>
                  <a:lnTo>
                    <a:pt x="19384" y="60599"/>
                  </a:lnTo>
                  <a:lnTo>
                    <a:pt x="19486" y="60599"/>
                  </a:lnTo>
                  <a:lnTo>
                    <a:pt x="19588" y="60497"/>
                  </a:lnTo>
                  <a:lnTo>
                    <a:pt x="20302" y="56824"/>
                  </a:lnTo>
                  <a:lnTo>
                    <a:pt x="20710" y="53049"/>
                  </a:lnTo>
                  <a:lnTo>
                    <a:pt x="21016" y="49377"/>
                  </a:lnTo>
                  <a:lnTo>
                    <a:pt x="21016" y="45602"/>
                  </a:lnTo>
                  <a:lnTo>
                    <a:pt x="20914" y="42236"/>
                  </a:lnTo>
                  <a:lnTo>
                    <a:pt x="20608" y="38869"/>
                  </a:lnTo>
                  <a:lnTo>
                    <a:pt x="20200" y="35503"/>
                  </a:lnTo>
                  <a:lnTo>
                    <a:pt x="19690" y="32136"/>
                  </a:lnTo>
                  <a:lnTo>
                    <a:pt x="18976" y="28871"/>
                  </a:lnTo>
                  <a:lnTo>
                    <a:pt x="18160" y="25607"/>
                  </a:lnTo>
                  <a:lnTo>
                    <a:pt x="17242" y="22342"/>
                  </a:lnTo>
                  <a:lnTo>
                    <a:pt x="16120" y="19180"/>
                  </a:lnTo>
                  <a:lnTo>
                    <a:pt x="15610" y="17650"/>
                  </a:lnTo>
                  <a:lnTo>
                    <a:pt x="14895" y="16221"/>
                  </a:lnTo>
                  <a:lnTo>
                    <a:pt x="14181" y="14691"/>
                  </a:lnTo>
                  <a:lnTo>
                    <a:pt x="13467" y="13365"/>
                  </a:lnTo>
                  <a:lnTo>
                    <a:pt x="12549" y="11937"/>
                  </a:lnTo>
                  <a:lnTo>
                    <a:pt x="11631" y="10610"/>
                  </a:lnTo>
                  <a:lnTo>
                    <a:pt x="10713" y="9386"/>
                  </a:lnTo>
                  <a:lnTo>
                    <a:pt x="9591" y="8162"/>
                  </a:lnTo>
                  <a:lnTo>
                    <a:pt x="7448" y="5918"/>
                  </a:lnTo>
                  <a:lnTo>
                    <a:pt x="5204" y="3775"/>
                  </a:lnTo>
                  <a:lnTo>
                    <a:pt x="2857" y="1837"/>
                  </a:lnTo>
                  <a:lnTo>
                    <a:pt x="30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3" name="Google Shape;563;p32"/>
            <p:cNvSpPr/>
            <p:nvPr/>
          </p:nvSpPr>
          <p:spPr>
            <a:xfrm>
              <a:off x="7323845" y="3068683"/>
              <a:ext cx="353297" cy="706559"/>
            </a:xfrm>
            <a:custGeom>
              <a:avLst/>
              <a:gdLst/>
              <a:ahLst/>
              <a:cxnLst/>
              <a:rect l="l" t="t" r="r" b="b"/>
              <a:pathLst>
                <a:path w="19997" h="39992" extrusionOk="0">
                  <a:moveTo>
                    <a:pt x="1" y="1"/>
                  </a:moveTo>
                  <a:lnTo>
                    <a:pt x="205" y="2143"/>
                  </a:lnTo>
                  <a:lnTo>
                    <a:pt x="613" y="7040"/>
                  </a:lnTo>
                  <a:lnTo>
                    <a:pt x="919" y="9794"/>
                  </a:lnTo>
                  <a:lnTo>
                    <a:pt x="1327" y="12345"/>
                  </a:lnTo>
                  <a:lnTo>
                    <a:pt x="1735" y="14487"/>
                  </a:lnTo>
                  <a:lnTo>
                    <a:pt x="2041" y="15201"/>
                  </a:lnTo>
                  <a:lnTo>
                    <a:pt x="2245" y="15813"/>
                  </a:lnTo>
                  <a:lnTo>
                    <a:pt x="2653" y="16221"/>
                  </a:lnTo>
                  <a:lnTo>
                    <a:pt x="3061" y="16527"/>
                  </a:lnTo>
                  <a:lnTo>
                    <a:pt x="3469" y="16833"/>
                  </a:lnTo>
                  <a:lnTo>
                    <a:pt x="3980" y="17037"/>
                  </a:lnTo>
                  <a:lnTo>
                    <a:pt x="5204" y="17241"/>
                  </a:lnTo>
                  <a:lnTo>
                    <a:pt x="6428" y="17343"/>
                  </a:lnTo>
                  <a:lnTo>
                    <a:pt x="7550" y="17343"/>
                  </a:lnTo>
                  <a:lnTo>
                    <a:pt x="8468" y="17241"/>
                  </a:lnTo>
                  <a:lnTo>
                    <a:pt x="9386" y="17139"/>
                  </a:lnTo>
                  <a:lnTo>
                    <a:pt x="8672" y="17445"/>
                  </a:lnTo>
                  <a:lnTo>
                    <a:pt x="7958" y="17854"/>
                  </a:lnTo>
                  <a:lnTo>
                    <a:pt x="7142" y="18466"/>
                  </a:lnTo>
                  <a:lnTo>
                    <a:pt x="6326" y="19078"/>
                  </a:lnTo>
                  <a:lnTo>
                    <a:pt x="5714" y="19894"/>
                  </a:lnTo>
                  <a:lnTo>
                    <a:pt x="5510" y="20302"/>
                  </a:lnTo>
                  <a:lnTo>
                    <a:pt x="5306" y="20812"/>
                  </a:lnTo>
                  <a:lnTo>
                    <a:pt x="5306" y="21220"/>
                  </a:lnTo>
                  <a:lnTo>
                    <a:pt x="5306" y="21730"/>
                  </a:lnTo>
                  <a:lnTo>
                    <a:pt x="5612" y="22750"/>
                  </a:lnTo>
                  <a:lnTo>
                    <a:pt x="6224" y="23771"/>
                  </a:lnTo>
                  <a:lnTo>
                    <a:pt x="7040" y="24893"/>
                  </a:lnTo>
                  <a:lnTo>
                    <a:pt x="7958" y="26015"/>
                  </a:lnTo>
                  <a:lnTo>
                    <a:pt x="10407" y="28463"/>
                  </a:lnTo>
                  <a:lnTo>
                    <a:pt x="13263" y="31320"/>
                  </a:lnTo>
                  <a:lnTo>
                    <a:pt x="15099" y="33258"/>
                  </a:lnTo>
                  <a:lnTo>
                    <a:pt x="16834" y="35400"/>
                  </a:lnTo>
                  <a:lnTo>
                    <a:pt x="18466" y="37645"/>
                  </a:lnTo>
                  <a:lnTo>
                    <a:pt x="19996" y="39991"/>
                  </a:lnTo>
                  <a:lnTo>
                    <a:pt x="19996" y="39991"/>
                  </a:lnTo>
                  <a:lnTo>
                    <a:pt x="19894" y="37849"/>
                  </a:lnTo>
                  <a:lnTo>
                    <a:pt x="19588" y="35400"/>
                  </a:lnTo>
                  <a:lnTo>
                    <a:pt x="19180" y="32442"/>
                  </a:lnTo>
                  <a:lnTo>
                    <a:pt x="18568" y="28871"/>
                  </a:lnTo>
                  <a:lnTo>
                    <a:pt x="17650" y="25097"/>
                  </a:lnTo>
                  <a:lnTo>
                    <a:pt x="17038" y="23158"/>
                  </a:lnTo>
                  <a:lnTo>
                    <a:pt x="16426" y="21220"/>
                  </a:lnTo>
                  <a:lnTo>
                    <a:pt x="15712" y="19180"/>
                  </a:lnTo>
                  <a:lnTo>
                    <a:pt x="14895" y="17343"/>
                  </a:lnTo>
                  <a:lnTo>
                    <a:pt x="13875" y="15405"/>
                  </a:lnTo>
                  <a:lnTo>
                    <a:pt x="12855" y="13671"/>
                  </a:lnTo>
                  <a:lnTo>
                    <a:pt x="11733" y="11937"/>
                  </a:lnTo>
                  <a:lnTo>
                    <a:pt x="10509" y="10304"/>
                  </a:lnTo>
                  <a:lnTo>
                    <a:pt x="9284" y="8774"/>
                  </a:lnTo>
                  <a:lnTo>
                    <a:pt x="8060" y="7346"/>
                  </a:lnTo>
                  <a:lnTo>
                    <a:pt x="5714" y="4795"/>
                  </a:lnTo>
                  <a:lnTo>
                    <a:pt x="3469" y="2755"/>
                  </a:lnTo>
                  <a:lnTo>
                    <a:pt x="1633" y="1225"/>
                  </a:lnTo>
                  <a:lnTo>
                    <a:pt x="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4" name="Google Shape;564;p32"/>
            <p:cNvSpPr/>
            <p:nvPr/>
          </p:nvSpPr>
          <p:spPr>
            <a:xfrm>
              <a:off x="7385137" y="3129974"/>
              <a:ext cx="292008" cy="594794"/>
            </a:xfrm>
            <a:custGeom>
              <a:avLst/>
              <a:gdLst/>
              <a:ahLst/>
              <a:cxnLst/>
              <a:rect l="l" t="t" r="r" b="b"/>
              <a:pathLst>
                <a:path w="16528" h="33666" extrusionOk="0">
                  <a:moveTo>
                    <a:pt x="0" y="0"/>
                  </a:moveTo>
                  <a:lnTo>
                    <a:pt x="0" y="0"/>
                  </a:lnTo>
                  <a:lnTo>
                    <a:pt x="0" y="0"/>
                  </a:lnTo>
                  <a:close/>
                  <a:moveTo>
                    <a:pt x="0" y="0"/>
                  </a:moveTo>
                  <a:lnTo>
                    <a:pt x="3061" y="3265"/>
                  </a:lnTo>
                  <a:lnTo>
                    <a:pt x="4591" y="4999"/>
                  </a:lnTo>
                  <a:lnTo>
                    <a:pt x="6019" y="6733"/>
                  </a:lnTo>
                  <a:lnTo>
                    <a:pt x="4999" y="6427"/>
                  </a:lnTo>
                  <a:lnTo>
                    <a:pt x="3979" y="6325"/>
                  </a:lnTo>
                  <a:lnTo>
                    <a:pt x="2041" y="6325"/>
                  </a:lnTo>
                  <a:lnTo>
                    <a:pt x="2041" y="6427"/>
                  </a:lnTo>
                  <a:lnTo>
                    <a:pt x="3061" y="6427"/>
                  </a:lnTo>
                  <a:lnTo>
                    <a:pt x="4183" y="6529"/>
                  </a:lnTo>
                  <a:lnTo>
                    <a:pt x="5203" y="6733"/>
                  </a:lnTo>
                  <a:lnTo>
                    <a:pt x="6223" y="7039"/>
                  </a:lnTo>
                  <a:lnTo>
                    <a:pt x="7040" y="7957"/>
                  </a:lnTo>
                  <a:lnTo>
                    <a:pt x="5305" y="7753"/>
                  </a:lnTo>
                  <a:lnTo>
                    <a:pt x="3673" y="7549"/>
                  </a:lnTo>
                  <a:lnTo>
                    <a:pt x="2041" y="7549"/>
                  </a:lnTo>
                  <a:lnTo>
                    <a:pt x="1225" y="7651"/>
                  </a:lnTo>
                  <a:lnTo>
                    <a:pt x="409" y="7855"/>
                  </a:lnTo>
                  <a:lnTo>
                    <a:pt x="1225" y="7753"/>
                  </a:lnTo>
                  <a:lnTo>
                    <a:pt x="3877" y="7753"/>
                  </a:lnTo>
                  <a:lnTo>
                    <a:pt x="5611" y="8059"/>
                  </a:lnTo>
                  <a:lnTo>
                    <a:pt x="7244" y="8366"/>
                  </a:lnTo>
                  <a:lnTo>
                    <a:pt x="8162" y="9692"/>
                  </a:lnTo>
                  <a:lnTo>
                    <a:pt x="8978" y="10916"/>
                  </a:lnTo>
                  <a:lnTo>
                    <a:pt x="8264" y="10712"/>
                  </a:lnTo>
                  <a:lnTo>
                    <a:pt x="7448" y="10610"/>
                  </a:lnTo>
                  <a:lnTo>
                    <a:pt x="5917" y="10610"/>
                  </a:lnTo>
                  <a:lnTo>
                    <a:pt x="5917" y="10712"/>
                  </a:lnTo>
                  <a:lnTo>
                    <a:pt x="7550" y="10916"/>
                  </a:lnTo>
                  <a:lnTo>
                    <a:pt x="9182" y="11222"/>
                  </a:lnTo>
                  <a:lnTo>
                    <a:pt x="10202" y="13058"/>
                  </a:lnTo>
                  <a:lnTo>
                    <a:pt x="11120" y="14997"/>
                  </a:lnTo>
                  <a:lnTo>
                    <a:pt x="12038" y="17343"/>
                  </a:lnTo>
                  <a:lnTo>
                    <a:pt x="12855" y="19791"/>
                  </a:lnTo>
                  <a:lnTo>
                    <a:pt x="12855" y="19791"/>
                  </a:lnTo>
                  <a:lnTo>
                    <a:pt x="10916" y="19383"/>
                  </a:lnTo>
                  <a:lnTo>
                    <a:pt x="8978" y="19281"/>
                  </a:lnTo>
                  <a:lnTo>
                    <a:pt x="8978" y="19383"/>
                  </a:lnTo>
                  <a:lnTo>
                    <a:pt x="11018" y="19587"/>
                  </a:lnTo>
                  <a:lnTo>
                    <a:pt x="12957" y="19995"/>
                  </a:lnTo>
                  <a:lnTo>
                    <a:pt x="13263" y="21016"/>
                  </a:lnTo>
                  <a:lnTo>
                    <a:pt x="11834" y="20710"/>
                  </a:lnTo>
                  <a:lnTo>
                    <a:pt x="10406" y="20506"/>
                  </a:lnTo>
                  <a:lnTo>
                    <a:pt x="8876" y="20404"/>
                  </a:lnTo>
                  <a:lnTo>
                    <a:pt x="7448" y="20506"/>
                  </a:lnTo>
                  <a:lnTo>
                    <a:pt x="8876" y="20608"/>
                  </a:lnTo>
                  <a:lnTo>
                    <a:pt x="10406" y="20710"/>
                  </a:lnTo>
                  <a:lnTo>
                    <a:pt x="11834" y="21016"/>
                  </a:lnTo>
                  <a:lnTo>
                    <a:pt x="13365" y="21322"/>
                  </a:lnTo>
                  <a:lnTo>
                    <a:pt x="14181" y="24178"/>
                  </a:lnTo>
                  <a:lnTo>
                    <a:pt x="14997" y="27035"/>
                  </a:lnTo>
                  <a:lnTo>
                    <a:pt x="13671" y="26627"/>
                  </a:lnTo>
                  <a:lnTo>
                    <a:pt x="12345" y="26525"/>
                  </a:lnTo>
                  <a:lnTo>
                    <a:pt x="12345" y="26627"/>
                  </a:lnTo>
                  <a:lnTo>
                    <a:pt x="13671" y="26831"/>
                  </a:lnTo>
                  <a:lnTo>
                    <a:pt x="14997" y="27341"/>
                  </a:lnTo>
                  <a:lnTo>
                    <a:pt x="15099" y="27341"/>
                  </a:lnTo>
                  <a:lnTo>
                    <a:pt x="15813" y="30503"/>
                  </a:lnTo>
                  <a:lnTo>
                    <a:pt x="16527" y="33666"/>
                  </a:lnTo>
                  <a:lnTo>
                    <a:pt x="16017" y="30503"/>
                  </a:lnTo>
                  <a:lnTo>
                    <a:pt x="15303" y="27341"/>
                  </a:lnTo>
                  <a:lnTo>
                    <a:pt x="14589" y="24280"/>
                  </a:lnTo>
                  <a:lnTo>
                    <a:pt x="13671" y="21220"/>
                  </a:lnTo>
                  <a:lnTo>
                    <a:pt x="13671" y="21118"/>
                  </a:lnTo>
                  <a:lnTo>
                    <a:pt x="13365" y="19893"/>
                  </a:lnTo>
                  <a:lnTo>
                    <a:pt x="12345" y="16935"/>
                  </a:lnTo>
                  <a:lnTo>
                    <a:pt x="11120" y="14078"/>
                  </a:lnTo>
                  <a:lnTo>
                    <a:pt x="10100" y="12038"/>
                  </a:lnTo>
                  <a:lnTo>
                    <a:pt x="8876" y="10100"/>
                  </a:lnTo>
                  <a:lnTo>
                    <a:pt x="7652" y="8264"/>
                  </a:lnTo>
                  <a:lnTo>
                    <a:pt x="6223" y="6529"/>
                  </a:lnTo>
                  <a:lnTo>
                    <a:pt x="4795" y="4795"/>
                  </a:lnTo>
                  <a:lnTo>
                    <a:pt x="3265" y="3163"/>
                  </a:lnTo>
                  <a:lnTo>
                    <a:pt x="0"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5" name="Google Shape;565;p32"/>
            <p:cNvSpPr/>
            <p:nvPr/>
          </p:nvSpPr>
          <p:spPr>
            <a:xfrm>
              <a:off x="7385137" y="3129974"/>
              <a:ext cx="292008" cy="594794"/>
            </a:xfrm>
            <a:custGeom>
              <a:avLst/>
              <a:gdLst/>
              <a:ahLst/>
              <a:cxnLst/>
              <a:rect l="l" t="t" r="r" b="b"/>
              <a:pathLst>
                <a:path w="16528" h="33666" fill="none" extrusionOk="0">
                  <a:moveTo>
                    <a:pt x="0" y="0"/>
                  </a:moveTo>
                  <a:lnTo>
                    <a:pt x="0" y="0"/>
                  </a:lnTo>
                  <a:lnTo>
                    <a:pt x="3265" y="3163"/>
                  </a:lnTo>
                  <a:lnTo>
                    <a:pt x="4795" y="4795"/>
                  </a:lnTo>
                  <a:lnTo>
                    <a:pt x="6223" y="6529"/>
                  </a:lnTo>
                  <a:lnTo>
                    <a:pt x="7652" y="8264"/>
                  </a:lnTo>
                  <a:lnTo>
                    <a:pt x="8876" y="10100"/>
                  </a:lnTo>
                  <a:lnTo>
                    <a:pt x="10100" y="12038"/>
                  </a:lnTo>
                  <a:lnTo>
                    <a:pt x="11120" y="14078"/>
                  </a:lnTo>
                  <a:lnTo>
                    <a:pt x="11120" y="14078"/>
                  </a:lnTo>
                  <a:lnTo>
                    <a:pt x="12345" y="16935"/>
                  </a:lnTo>
                  <a:lnTo>
                    <a:pt x="13365" y="19893"/>
                  </a:lnTo>
                  <a:lnTo>
                    <a:pt x="13365" y="19893"/>
                  </a:lnTo>
                  <a:lnTo>
                    <a:pt x="13365" y="19893"/>
                  </a:lnTo>
                  <a:lnTo>
                    <a:pt x="13671" y="21118"/>
                  </a:lnTo>
                  <a:lnTo>
                    <a:pt x="13671" y="21118"/>
                  </a:lnTo>
                  <a:lnTo>
                    <a:pt x="13671" y="21220"/>
                  </a:lnTo>
                  <a:lnTo>
                    <a:pt x="13671" y="21220"/>
                  </a:lnTo>
                  <a:lnTo>
                    <a:pt x="14589" y="24280"/>
                  </a:lnTo>
                  <a:lnTo>
                    <a:pt x="15303" y="27341"/>
                  </a:lnTo>
                  <a:lnTo>
                    <a:pt x="16017" y="30503"/>
                  </a:lnTo>
                  <a:lnTo>
                    <a:pt x="16527" y="33666"/>
                  </a:lnTo>
                  <a:lnTo>
                    <a:pt x="16527" y="33666"/>
                  </a:lnTo>
                  <a:lnTo>
                    <a:pt x="16527" y="33666"/>
                  </a:lnTo>
                  <a:lnTo>
                    <a:pt x="16527" y="33666"/>
                  </a:lnTo>
                  <a:lnTo>
                    <a:pt x="16527" y="33666"/>
                  </a:lnTo>
                  <a:lnTo>
                    <a:pt x="15813" y="30503"/>
                  </a:lnTo>
                  <a:lnTo>
                    <a:pt x="15099" y="27341"/>
                  </a:lnTo>
                  <a:lnTo>
                    <a:pt x="15099" y="27341"/>
                  </a:lnTo>
                  <a:lnTo>
                    <a:pt x="14997" y="27341"/>
                  </a:lnTo>
                  <a:lnTo>
                    <a:pt x="14997" y="27341"/>
                  </a:lnTo>
                  <a:lnTo>
                    <a:pt x="13671" y="26831"/>
                  </a:lnTo>
                  <a:lnTo>
                    <a:pt x="12345" y="26627"/>
                  </a:lnTo>
                  <a:lnTo>
                    <a:pt x="12345" y="26627"/>
                  </a:lnTo>
                  <a:lnTo>
                    <a:pt x="12345" y="26525"/>
                  </a:lnTo>
                  <a:lnTo>
                    <a:pt x="12345" y="26525"/>
                  </a:lnTo>
                  <a:lnTo>
                    <a:pt x="12345" y="26525"/>
                  </a:lnTo>
                  <a:lnTo>
                    <a:pt x="13671" y="26627"/>
                  </a:lnTo>
                  <a:lnTo>
                    <a:pt x="14997" y="27035"/>
                  </a:lnTo>
                  <a:lnTo>
                    <a:pt x="14997" y="27035"/>
                  </a:lnTo>
                  <a:lnTo>
                    <a:pt x="14181" y="24178"/>
                  </a:lnTo>
                  <a:lnTo>
                    <a:pt x="13365" y="21322"/>
                  </a:lnTo>
                  <a:lnTo>
                    <a:pt x="13365" y="21322"/>
                  </a:lnTo>
                  <a:lnTo>
                    <a:pt x="11834" y="21016"/>
                  </a:lnTo>
                  <a:lnTo>
                    <a:pt x="10406" y="20710"/>
                  </a:lnTo>
                  <a:lnTo>
                    <a:pt x="8876" y="20608"/>
                  </a:lnTo>
                  <a:lnTo>
                    <a:pt x="7448" y="205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6" name="Google Shape;566;p32"/>
            <p:cNvSpPr/>
            <p:nvPr/>
          </p:nvSpPr>
          <p:spPr>
            <a:xfrm>
              <a:off x="7383334" y="3128172"/>
              <a:ext cx="236126" cy="373102"/>
            </a:xfrm>
            <a:custGeom>
              <a:avLst/>
              <a:gdLst/>
              <a:ahLst/>
              <a:cxnLst/>
              <a:rect l="l" t="t" r="r" b="b"/>
              <a:pathLst>
                <a:path w="13365" h="21118" fill="none" extrusionOk="0">
                  <a:moveTo>
                    <a:pt x="7550" y="20608"/>
                  </a:moveTo>
                  <a:lnTo>
                    <a:pt x="7550" y="20608"/>
                  </a:lnTo>
                  <a:lnTo>
                    <a:pt x="8978" y="20506"/>
                  </a:lnTo>
                  <a:lnTo>
                    <a:pt x="10508" y="20608"/>
                  </a:lnTo>
                  <a:lnTo>
                    <a:pt x="11936" y="20812"/>
                  </a:lnTo>
                  <a:lnTo>
                    <a:pt x="13365" y="21118"/>
                  </a:lnTo>
                  <a:lnTo>
                    <a:pt x="13365" y="21118"/>
                  </a:lnTo>
                  <a:lnTo>
                    <a:pt x="13059" y="20097"/>
                  </a:lnTo>
                  <a:lnTo>
                    <a:pt x="13059" y="20097"/>
                  </a:lnTo>
                  <a:lnTo>
                    <a:pt x="11120" y="19689"/>
                  </a:lnTo>
                  <a:lnTo>
                    <a:pt x="9080" y="19485"/>
                  </a:lnTo>
                  <a:lnTo>
                    <a:pt x="9080" y="19485"/>
                  </a:lnTo>
                  <a:lnTo>
                    <a:pt x="9080" y="19383"/>
                  </a:lnTo>
                  <a:lnTo>
                    <a:pt x="9080" y="19383"/>
                  </a:lnTo>
                  <a:lnTo>
                    <a:pt x="9080" y="19383"/>
                  </a:lnTo>
                  <a:lnTo>
                    <a:pt x="9080" y="19383"/>
                  </a:lnTo>
                  <a:lnTo>
                    <a:pt x="11018" y="19485"/>
                  </a:lnTo>
                  <a:lnTo>
                    <a:pt x="12957" y="19893"/>
                  </a:lnTo>
                  <a:lnTo>
                    <a:pt x="12957" y="19893"/>
                  </a:lnTo>
                  <a:lnTo>
                    <a:pt x="12140" y="17445"/>
                  </a:lnTo>
                  <a:lnTo>
                    <a:pt x="11222" y="15099"/>
                  </a:lnTo>
                  <a:lnTo>
                    <a:pt x="11222" y="15099"/>
                  </a:lnTo>
                  <a:lnTo>
                    <a:pt x="10304" y="13160"/>
                  </a:lnTo>
                  <a:lnTo>
                    <a:pt x="9284" y="11324"/>
                  </a:lnTo>
                  <a:lnTo>
                    <a:pt x="9284" y="11324"/>
                  </a:lnTo>
                  <a:lnTo>
                    <a:pt x="7652" y="11018"/>
                  </a:lnTo>
                  <a:lnTo>
                    <a:pt x="6019" y="10814"/>
                  </a:lnTo>
                  <a:lnTo>
                    <a:pt x="6019" y="10814"/>
                  </a:lnTo>
                  <a:lnTo>
                    <a:pt x="6019" y="10712"/>
                  </a:lnTo>
                  <a:lnTo>
                    <a:pt x="6019" y="10712"/>
                  </a:lnTo>
                  <a:lnTo>
                    <a:pt x="6836" y="10712"/>
                  </a:lnTo>
                  <a:lnTo>
                    <a:pt x="7550" y="10712"/>
                  </a:lnTo>
                  <a:lnTo>
                    <a:pt x="8366" y="10814"/>
                  </a:lnTo>
                  <a:lnTo>
                    <a:pt x="9080" y="11018"/>
                  </a:lnTo>
                  <a:lnTo>
                    <a:pt x="9080" y="11018"/>
                  </a:lnTo>
                  <a:lnTo>
                    <a:pt x="8264" y="9794"/>
                  </a:lnTo>
                  <a:lnTo>
                    <a:pt x="7346" y="8468"/>
                  </a:lnTo>
                  <a:lnTo>
                    <a:pt x="7346" y="8468"/>
                  </a:lnTo>
                  <a:lnTo>
                    <a:pt x="7346" y="8468"/>
                  </a:lnTo>
                  <a:lnTo>
                    <a:pt x="5713" y="8161"/>
                  </a:lnTo>
                  <a:lnTo>
                    <a:pt x="3979" y="7855"/>
                  </a:lnTo>
                  <a:lnTo>
                    <a:pt x="2245" y="7855"/>
                  </a:lnTo>
                  <a:lnTo>
                    <a:pt x="1327" y="7855"/>
                  </a:lnTo>
                  <a:lnTo>
                    <a:pt x="511" y="7957"/>
                  </a:lnTo>
                  <a:lnTo>
                    <a:pt x="511" y="7957"/>
                  </a:lnTo>
                  <a:lnTo>
                    <a:pt x="511" y="7957"/>
                  </a:lnTo>
                  <a:lnTo>
                    <a:pt x="511" y="7957"/>
                  </a:lnTo>
                  <a:lnTo>
                    <a:pt x="511" y="7957"/>
                  </a:lnTo>
                  <a:lnTo>
                    <a:pt x="1327" y="7753"/>
                  </a:lnTo>
                  <a:lnTo>
                    <a:pt x="2143" y="7651"/>
                  </a:lnTo>
                  <a:lnTo>
                    <a:pt x="3775" y="7651"/>
                  </a:lnTo>
                  <a:lnTo>
                    <a:pt x="5407" y="7855"/>
                  </a:lnTo>
                  <a:lnTo>
                    <a:pt x="7142" y="8059"/>
                  </a:lnTo>
                  <a:lnTo>
                    <a:pt x="7142" y="8059"/>
                  </a:lnTo>
                  <a:lnTo>
                    <a:pt x="6325" y="7141"/>
                  </a:lnTo>
                  <a:lnTo>
                    <a:pt x="6325" y="7141"/>
                  </a:lnTo>
                  <a:lnTo>
                    <a:pt x="5305" y="6835"/>
                  </a:lnTo>
                  <a:lnTo>
                    <a:pt x="4285" y="6631"/>
                  </a:lnTo>
                  <a:lnTo>
                    <a:pt x="3163" y="6529"/>
                  </a:lnTo>
                  <a:lnTo>
                    <a:pt x="2143" y="6529"/>
                  </a:lnTo>
                  <a:lnTo>
                    <a:pt x="2143" y="6529"/>
                  </a:lnTo>
                  <a:lnTo>
                    <a:pt x="2143" y="6427"/>
                  </a:lnTo>
                  <a:lnTo>
                    <a:pt x="2143" y="6427"/>
                  </a:lnTo>
                  <a:lnTo>
                    <a:pt x="2143" y="6427"/>
                  </a:lnTo>
                  <a:lnTo>
                    <a:pt x="2143" y="6427"/>
                  </a:lnTo>
                  <a:lnTo>
                    <a:pt x="3163" y="6427"/>
                  </a:lnTo>
                  <a:lnTo>
                    <a:pt x="4081" y="6427"/>
                  </a:lnTo>
                  <a:lnTo>
                    <a:pt x="5101" y="6529"/>
                  </a:lnTo>
                  <a:lnTo>
                    <a:pt x="6121" y="6835"/>
                  </a:lnTo>
                  <a:lnTo>
                    <a:pt x="6121" y="6835"/>
                  </a:lnTo>
                  <a:lnTo>
                    <a:pt x="4693" y="5101"/>
                  </a:lnTo>
                  <a:lnTo>
                    <a:pt x="3163" y="3367"/>
                  </a:lnTo>
                  <a:lnTo>
                    <a:pt x="102" y="102"/>
                  </a:lnTo>
                  <a:lnTo>
                    <a:pt x="102" y="102"/>
                  </a:lnTo>
                  <a:lnTo>
                    <a:pt x="0" y="0"/>
                  </a:lnTo>
                  <a:lnTo>
                    <a:pt x="102" y="102"/>
                  </a:lnTo>
                  <a:lnTo>
                    <a:pt x="7550" y="20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7" name="Google Shape;567;p32"/>
            <p:cNvSpPr/>
            <p:nvPr/>
          </p:nvSpPr>
          <p:spPr>
            <a:xfrm>
              <a:off x="7386939" y="3290386"/>
              <a:ext cx="37861" cy="3622"/>
            </a:xfrm>
            <a:custGeom>
              <a:avLst/>
              <a:gdLst/>
              <a:ahLst/>
              <a:cxnLst/>
              <a:rect l="l" t="t" r="r" b="b"/>
              <a:pathLst>
                <a:path w="2143" h="205" extrusionOk="0">
                  <a:moveTo>
                    <a:pt x="1021" y="1"/>
                  </a:moveTo>
                  <a:lnTo>
                    <a:pt x="102" y="103"/>
                  </a:lnTo>
                  <a:lnTo>
                    <a:pt x="0" y="103"/>
                  </a:lnTo>
                  <a:lnTo>
                    <a:pt x="102" y="205"/>
                  </a:lnTo>
                  <a:lnTo>
                    <a:pt x="2041" y="205"/>
                  </a:lnTo>
                  <a:lnTo>
                    <a:pt x="2143" y="103"/>
                  </a:lnTo>
                  <a:lnTo>
                    <a:pt x="2041"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8" name="Google Shape;568;p32"/>
            <p:cNvSpPr/>
            <p:nvPr/>
          </p:nvSpPr>
          <p:spPr>
            <a:xfrm>
              <a:off x="7514911" y="3522903"/>
              <a:ext cx="57702" cy="12632"/>
            </a:xfrm>
            <a:custGeom>
              <a:avLst/>
              <a:gdLst/>
              <a:ahLst/>
              <a:cxnLst/>
              <a:rect l="l" t="t" r="r" b="b"/>
              <a:pathLst>
                <a:path w="3266" h="715" extrusionOk="0">
                  <a:moveTo>
                    <a:pt x="103" y="1"/>
                  </a:moveTo>
                  <a:lnTo>
                    <a:pt x="1" y="103"/>
                  </a:lnTo>
                  <a:lnTo>
                    <a:pt x="103" y="205"/>
                  </a:lnTo>
                  <a:lnTo>
                    <a:pt x="1633" y="409"/>
                  </a:lnTo>
                  <a:lnTo>
                    <a:pt x="3265" y="715"/>
                  </a:lnTo>
                  <a:lnTo>
                    <a:pt x="3265" y="613"/>
                  </a:lnTo>
                  <a:lnTo>
                    <a:pt x="2449" y="409"/>
                  </a:lnTo>
                  <a:lnTo>
                    <a:pt x="1735" y="205"/>
                  </a:lnTo>
                  <a:lnTo>
                    <a:pt x="919" y="103"/>
                  </a:lnTo>
                  <a:lnTo>
                    <a:pt x="103"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9" name="Google Shape;569;p32"/>
            <p:cNvSpPr/>
            <p:nvPr/>
          </p:nvSpPr>
          <p:spPr>
            <a:xfrm>
              <a:off x="7554577" y="3443607"/>
              <a:ext cx="25247" cy="3622"/>
            </a:xfrm>
            <a:custGeom>
              <a:avLst/>
              <a:gdLst/>
              <a:ahLst/>
              <a:cxnLst/>
              <a:rect l="l" t="t" r="r" b="b"/>
              <a:pathLst>
                <a:path w="1429" h="205" extrusionOk="0">
                  <a:moveTo>
                    <a:pt x="0" y="0"/>
                  </a:moveTo>
                  <a:lnTo>
                    <a:pt x="0" y="102"/>
                  </a:lnTo>
                  <a:lnTo>
                    <a:pt x="714" y="204"/>
                  </a:lnTo>
                  <a:lnTo>
                    <a:pt x="1428" y="204"/>
                  </a:lnTo>
                  <a:lnTo>
                    <a:pt x="1326" y="102"/>
                  </a:lnTo>
                  <a:lnTo>
                    <a:pt x="714"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0" name="Google Shape;570;p32"/>
            <p:cNvSpPr/>
            <p:nvPr/>
          </p:nvSpPr>
          <p:spPr>
            <a:xfrm>
              <a:off x="7678945" y="3328249"/>
              <a:ext cx="526315" cy="789455"/>
            </a:xfrm>
            <a:custGeom>
              <a:avLst/>
              <a:gdLst/>
              <a:ahLst/>
              <a:cxnLst/>
              <a:rect l="l" t="t" r="r" b="b"/>
              <a:pathLst>
                <a:path w="29790" h="44684" extrusionOk="0">
                  <a:moveTo>
                    <a:pt x="29585" y="0"/>
                  </a:moveTo>
                  <a:lnTo>
                    <a:pt x="27137" y="918"/>
                  </a:lnTo>
                  <a:lnTo>
                    <a:pt x="24790" y="2040"/>
                  </a:lnTo>
                  <a:lnTo>
                    <a:pt x="22444" y="3163"/>
                  </a:lnTo>
                  <a:lnTo>
                    <a:pt x="20200" y="4489"/>
                  </a:lnTo>
                  <a:lnTo>
                    <a:pt x="19077" y="5203"/>
                  </a:lnTo>
                  <a:lnTo>
                    <a:pt x="17955" y="6019"/>
                  </a:lnTo>
                  <a:lnTo>
                    <a:pt x="16935" y="6937"/>
                  </a:lnTo>
                  <a:lnTo>
                    <a:pt x="15915" y="7855"/>
                  </a:lnTo>
                  <a:lnTo>
                    <a:pt x="14997" y="8773"/>
                  </a:lnTo>
                  <a:lnTo>
                    <a:pt x="14079" y="9794"/>
                  </a:lnTo>
                  <a:lnTo>
                    <a:pt x="13160" y="10814"/>
                  </a:lnTo>
                  <a:lnTo>
                    <a:pt x="12344" y="11936"/>
                  </a:lnTo>
                  <a:lnTo>
                    <a:pt x="10712" y="14282"/>
                  </a:lnTo>
                  <a:lnTo>
                    <a:pt x="9284" y="16629"/>
                  </a:lnTo>
                  <a:lnTo>
                    <a:pt x="7856" y="19077"/>
                  </a:lnTo>
                  <a:lnTo>
                    <a:pt x="6529" y="21628"/>
                  </a:lnTo>
                  <a:lnTo>
                    <a:pt x="5305" y="24178"/>
                  </a:lnTo>
                  <a:lnTo>
                    <a:pt x="4183" y="26830"/>
                  </a:lnTo>
                  <a:lnTo>
                    <a:pt x="3163" y="29483"/>
                  </a:lnTo>
                  <a:lnTo>
                    <a:pt x="2347" y="32135"/>
                  </a:lnTo>
                  <a:lnTo>
                    <a:pt x="1531" y="35196"/>
                  </a:lnTo>
                  <a:lnTo>
                    <a:pt x="816" y="38256"/>
                  </a:lnTo>
                  <a:lnTo>
                    <a:pt x="306" y="41419"/>
                  </a:lnTo>
                  <a:lnTo>
                    <a:pt x="0" y="44581"/>
                  </a:lnTo>
                  <a:lnTo>
                    <a:pt x="102" y="44683"/>
                  </a:lnTo>
                  <a:lnTo>
                    <a:pt x="204" y="44683"/>
                  </a:lnTo>
                  <a:lnTo>
                    <a:pt x="306" y="44581"/>
                  </a:lnTo>
                  <a:lnTo>
                    <a:pt x="714" y="41827"/>
                  </a:lnTo>
                  <a:lnTo>
                    <a:pt x="1224" y="39175"/>
                  </a:lnTo>
                  <a:lnTo>
                    <a:pt x="1837" y="36522"/>
                  </a:lnTo>
                  <a:lnTo>
                    <a:pt x="2551" y="33870"/>
                  </a:lnTo>
                  <a:lnTo>
                    <a:pt x="3367" y="31217"/>
                  </a:lnTo>
                  <a:lnTo>
                    <a:pt x="4285" y="28667"/>
                  </a:lnTo>
                  <a:lnTo>
                    <a:pt x="5305" y="26116"/>
                  </a:lnTo>
                  <a:lnTo>
                    <a:pt x="6427" y="23566"/>
                  </a:lnTo>
                  <a:lnTo>
                    <a:pt x="7550" y="21118"/>
                  </a:lnTo>
                  <a:lnTo>
                    <a:pt x="8876" y="18669"/>
                  </a:lnTo>
                  <a:lnTo>
                    <a:pt x="10304" y="16221"/>
                  </a:lnTo>
                  <a:lnTo>
                    <a:pt x="11732" y="13874"/>
                  </a:lnTo>
                  <a:lnTo>
                    <a:pt x="13364" y="11630"/>
                  </a:lnTo>
                  <a:lnTo>
                    <a:pt x="15201" y="9488"/>
                  </a:lnTo>
                  <a:lnTo>
                    <a:pt x="16119" y="8467"/>
                  </a:lnTo>
                  <a:lnTo>
                    <a:pt x="17139" y="7549"/>
                  </a:lnTo>
                  <a:lnTo>
                    <a:pt x="18159" y="6631"/>
                  </a:lnTo>
                  <a:lnTo>
                    <a:pt x="19281" y="5815"/>
                  </a:lnTo>
                  <a:lnTo>
                    <a:pt x="20506" y="4999"/>
                  </a:lnTo>
                  <a:lnTo>
                    <a:pt x="21730" y="4183"/>
                  </a:lnTo>
                  <a:lnTo>
                    <a:pt x="24382" y="2856"/>
                  </a:lnTo>
                  <a:lnTo>
                    <a:pt x="27035" y="1530"/>
                  </a:lnTo>
                  <a:lnTo>
                    <a:pt x="29687" y="306"/>
                  </a:lnTo>
                  <a:lnTo>
                    <a:pt x="29789" y="204"/>
                  </a:lnTo>
                  <a:lnTo>
                    <a:pt x="29789" y="102"/>
                  </a:lnTo>
                  <a:lnTo>
                    <a:pt x="2968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32"/>
            <p:cNvSpPr/>
            <p:nvPr/>
          </p:nvSpPr>
          <p:spPr>
            <a:xfrm>
              <a:off x="7761863" y="3324627"/>
              <a:ext cx="448808" cy="490273"/>
            </a:xfrm>
            <a:custGeom>
              <a:avLst/>
              <a:gdLst/>
              <a:ahLst/>
              <a:cxnLst/>
              <a:rect l="l" t="t" r="r" b="b"/>
              <a:pathLst>
                <a:path w="25403" h="27750" extrusionOk="0">
                  <a:moveTo>
                    <a:pt x="25402" y="1"/>
                  </a:moveTo>
                  <a:lnTo>
                    <a:pt x="23770" y="715"/>
                  </a:lnTo>
                  <a:lnTo>
                    <a:pt x="21934" y="1531"/>
                  </a:lnTo>
                  <a:lnTo>
                    <a:pt x="19689" y="2653"/>
                  </a:lnTo>
                  <a:lnTo>
                    <a:pt x="17139" y="4184"/>
                  </a:lnTo>
                  <a:lnTo>
                    <a:pt x="15813" y="5000"/>
                  </a:lnTo>
                  <a:lnTo>
                    <a:pt x="14486" y="6020"/>
                  </a:lnTo>
                  <a:lnTo>
                    <a:pt x="13160" y="7040"/>
                  </a:lnTo>
                  <a:lnTo>
                    <a:pt x="11834" y="8162"/>
                  </a:lnTo>
                  <a:lnTo>
                    <a:pt x="10610" y="9387"/>
                  </a:lnTo>
                  <a:lnTo>
                    <a:pt x="9386" y="10611"/>
                  </a:lnTo>
                  <a:lnTo>
                    <a:pt x="8263" y="12039"/>
                  </a:lnTo>
                  <a:lnTo>
                    <a:pt x="7243" y="13365"/>
                  </a:lnTo>
                  <a:lnTo>
                    <a:pt x="6223" y="14793"/>
                  </a:lnTo>
                  <a:lnTo>
                    <a:pt x="5305" y="16324"/>
                  </a:lnTo>
                  <a:lnTo>
                    <a:pt x="3673" y="19180"/>
                  </a:lnTo>
                  <a:lnTo>
                    <a:pt x="2346" y="21833"/>
                  </a:lnTo>
                  <a:lnTo>
                    <a:pt x="1326" y="24179"/>
                  </a:lnTo>
                  <a:lnTo>
                    <a:pt x="612" y="26117"/>
                  </a:lnTo>
                  <a:lnTo>
                    <a:pt x="0" y="27750"/>
                  </a:lnTo>
                  <a:lnTo>
                    <a:pt x="1734" y="26219"/>
                  </a:lnTo>
                  <a:lnTo>
                    <a:pt x="3571" y="24791"/>
                  </a:lnTo>
                  <a:lnTo>
                    <a:pt x="5509" y="23465"/>
                  </a:lnTo>
                  <a:lnTo>
                    <a:pt x="7447" y="22343"/>
                  </a:lnTo>
                  <a:lnTo>
                    <a:pt x="10406" y="20710"/>
                  </a:lnTo>
                  <a:lnTo>
                    <a:pt x="12956" y="19282"/>
                  </a:lnTo>
                  <a:lnTo>
                    <a:pt x="13976" y="18568"/>
                  </a:lnTo>
                  <a:lnTo>
                    <a:pt x="14895" y="17854"/>
                  </a:lnTo>
                  <a:lnTo>
                    <a:pt x="15609" y="17140"/>
                  </a:lnTo>
                  <a:lnTo>
                    <a:pt x="16119" y="16426"/>
                  </a:lnTo>
                  <a:lnTo>
                    <a:pt x="16221" y="16018"/>
                  </a:lnTo>
                  <a:lnTo>
                    <a:pt x="16323" y="15610"/>
                  </a:lnTo>
                  <a:lnTo>
                    <a:pt x="16221" y="15202"/>
                  </a:lnTo>
                  <a:lnTo>
                    <a:pt x="16119" y="14895"/>
                  </a:lnTo>
                  <a:lnTo>
                    <a:pt x="15813" y="14079"/>
                  </a:lnTo>
                  <a:lnTo>
                    <a:pt x="15405" y="13365"/>
                  </a:lnTo>
                  <a:lnTo>
                    <a:pt x="14895" y="12753"/>
                  </a:lnTo>
                  <a:lnTo>
                    <a:pt x="14384" y="12243"/>
                  </a:lnTo>
                  <a:lnTo>
                    <a:pt x="13874" y="11733"/>
                  </a:lnTo>
                  <a:lnTo>
                    <a:pt x="14588" y="12039"/>
                  </a:lnTo>
                  <a:lnTo>
                    <a:pt x="15303" y="12345"/>
                  </a:lnTo>
                  <a:lnTo>
                    <a:pt x="16221" y="12651"/>
                  </a:lnTo>
                  <a:lnTo>
                    <a:pt x="17241" y="12855"/>
                  </a:lnTo>
                  <a:lnTo>
                    <a:pt x="18669" y="12855"/>
                  </a:lnTo>
                  <a:lnTo>
                    <a:pt x="19179" y="12753"/>
                  </a:lnTo>
                  <a:lnTo>
                    <a:pt x="19587" y="12549"/>
                  </a:lnTo>
                  <a:lnTo>
                    <a:pt x="19893" y="12345"/>
                  </a:lnTo>
                  <a:lnTo>
                    <a:pt x="20301" y="11937"/>
                  </a:lnTo>
                  <a:lnTo>
                    <a:pt x="20608" y="11325"/>
                  </a:lnTo>
                  <a:lnTo>
                    <a:pt x="21526" y="9795"/>
                  </a:lnTo>
                  <a:lnTo>
                    <a:pt x="22444" y="7754"/>
                  </a:lnTo>
                  <a:lnTo>
                    <a:pt x="23362" y="5612"/>
                  </a:lnTo>
                  <a:lnTo>
                    <a:pt x="24790" y="1735"/>
                  </a:lnTo>
                  <a:lnTo>
                    <a:pt x="2540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2" name="Google Shape;572;p32"/>
            <p:cNvSpPr/>
            <p:nvPr/>
          </p:nvSpPr>
          <p:spPr>
            <a:xfrm>
              <a:off x="7770874" y="3366095"/>
              <a:ext cx="362290" cy="412766"/>
            </a:xfrm>
            <a:custGeom>
              <a:avLst/>
              <a:gdLst/>
              <a:ahLst/>
              <a:cxnLst/>
              <a:rect l="l" t="t" r="r" b="b"/>
              <a:pathLst>
                <a:path w="20506" h="23363" extrusionOk="0">
                  <a:moveTo>
                    <a:pt x="20506" y="0"/>
                  </a:moveTo>
                  <a:lnTo>
                    <a:pt x="18873" y="1123"/>
                  </a:lnTo>
                  <a:lnTo>
                    <a:pt x="17241" y="2245"/>
                  </a:lnTo>
                  <a:lnTo>
                    <a:pt x="15711" y="3469"/>
                  </a:lnTo>
                  <a:lnTo>
                    <a:pt x="14181" y="4693"/>
                  </a:lnTo>
                  <a:lnTo>
                    <a:pt x="12752" y="6019"/>
                  </a:lnTo>
                  <a:lnTo>
                    <a:pt x="11324" y="7346"/>
                  </a:lnTo>
                  <a:lnTo>
                    <a:pt x="9998" y="8774"/>
                  </a:lnTo>
                  <a:lnTo>
                    <a:pt x="8672" y="10202"/>
                  </a:lnTo>
                  <a:lnTo>
                    <a:pt x="7447" y="11732"/>
                  </a:lnTo>
                  <a:lnTo>
                    <a:pt x="6223" y="13263"/>
                  </a:lnTo>
                  <a:lnTo>
                    <a:pt x="3979" y="16425"/>
                  </a:lnTo>
                  <a:lnTo>
                    <a:pt x="1938" y="19792"/>
                  </a:lnTo>
                  <a:lnTo>
                    <a:pt x="0" y="23158"/>
                  </a:lnTo>
                  <a:lnTo>
                    <a:pt x="0" y="23260"/>
                  </a:lnTo>
                  <a:lnTo>
                    <a:pt x="0" y="23362"/>
                  </a:lnTo>
                  <a:lnTo>
                    <a:pt x="102" y="23362"/>
                  </a:lnTo>
                  <a:lnTo>
                    <a:pt x="204" y="23260"/>
                  </a:lnTo>
                  <a:lnTo>
                    <a:pt x="2755" y="19180"/>
                  </a:lnTo>
                  <a:lnTo>
                    <a:pt x="3673" y="19078"/>
                  </a:lnTo>
                  <a:lnTo>
                    <a:pt x="4489" y="19078"/>
                  </a:lnTo>
                  <a:lnTo>
                    <a:pt x="4489" y="18976"/>
                  </a:lnTo>
                  <a:lnTo>
                    <a:pt x="3673" y="18874"/>
                  </a:lnTo>
                  <a:lnTo>
                    <a:pt x="2959" y="18874"/>
                  </a:lnTo>
                  <a:lnTo>
                    <a:pt x="4387" y="16629"/>
                  </a:lnTo>
                  <a:lnTo>
                    <a:pt x="6019" y="14487"/>
                  </a:lnTo>
                  <a:lnTo>
                    <a:pt x="6937" y="14385"/>
                  </a:lnTo>
                  <a:lnTo>
                    <a:pt x="7855" y="14487"/>
                  </a:lnTo>
                  <a:lnTo>
                    <a:pt x="8774" y="14589"/>
                  </a:lnTo>
                  <a:lnTo>
                    <a:pt x="9692" y="14691"/>
                  </a:lnTo>
                  <a:lnTo>
                    <a:pt x="8774" y="14487"/>
                  </a:lnTo>
                  <a:lnTo>
                    <a:pt x="7855" y="14385"/>
                  </a:lnTo>
                  <a:lnTo>
                    <a:pt x="6937" y="14283"/>
                  </a:lnTo>
                  <a:lnTo>
                    <a:pt x="6121" y="14283"/>
                  </a:lnTo>
                  <a:lnTo>
                    <a:pt x="6835" y="13263"/>
                  </a:lnTo>
                  <a:lnTo>
                    <a:pt x="8366" y="13161"/>
                  </a:lnTo>
                  <a:lnTo>
                    <a:pt x="9896" y="13263"/>
                  </a:lnTo>
                  <a:lnTo>
                    <a:pt x="11426" y="13365"/>
                  </a:lnTo>
                  <a:lnTo>
                    <a:pt x="12956" y="13671"/>
                  </a:lnTo>
                  <a:lnTo>
                    <a:pt x="12956" y="13569"/>
                  </a:lnTo>
                  <a:lnTo>
                    <a:pt x="11426" y="13263"/>
                  </a:lnTo>
                  <a:lnTo>
                    <a:pt x="9998" y="13059"/>
                  </a:lnTo>
                  <a:lnTo>
                    <a:pt x="8468" y="12957"/>
                  </a:lnTo>
                  <a:lnTo>
                    <a:pt x="6937" y="13059"/>
                  </a:lnTo>
                  <a:lnTo>
                    <a:pt x="7753" y="12038"/>
                  </a:lnTo>
                  <a:lnTo>
                    <a:pt x="8876" y="11936"/>
                  </a:lnTo>
                  <a:lnTo>
                    <a:pt x="9896" y="12038"/>
                  </a:lnTo>
                  <a:lnTo>
                    <a:pt x="9896" y="11936"/>
                  </a:lnTo>
                  <a:lnTo>
                    <a:pt x="8876" y="11732"/>
                  </a:lnTo>
                  <a:lnTo>
                    <a:pt x="7957" y="11834"/>
                  </a:lnTo>
                  <a:lnTo>
                    <a:pt x="10202" y="9080"/>
                  </a:lnTo>
                  <a:lnTo>
                    <a:pt x="12548" y="6529"/>
                  </a:lnTo>
                  <a:lnTo>
                    <a:pt x="14078" y="6529"/>
                  </a:lnTo>
                  <a:lnTo>
                    <a:pt x="15507" y="6733"/>
                  </a:lnTo>
                  <a:lnTo>
                    <a:pt x="14181" y="6529"/>
                  </a:lnTo>
                  <a:lnTo>
                    <a:pt x="12752" y="6325"/>
                  </a:lnTo>
                  <a:lnTo>
                    <a:pt x="13670" y="5407"/>
                  </a:lnTo>
                  <a:lnTo>
                    <a:pt x="13772" y="5407"/>
                  </a:lnTo>
                  <a:lnTo>
                    <a:pt x="15099" y="5509"/>
                  </a:lnTo>
                  <a:lnTo>
                    <a:pt x="16527" y="5611"/>
                  </a:lnTo>
                  <a:lnTo>
                    <a:pt x="17853" y="5917"/>
                  </a:lnTo>
                  <a:lnTo>
                    <a:pt x="19179" y="6325"/>
                  </a:lnTo>
                  <a:lnTo>
                    <a:pt x="19179" y="6325"/>
                  </a:lnTo>
                  <a:lnTo>
                    <a:pt x="17955" y="5815"/>
                  </a:lnTo>
                  <a:lnTo>
                    <a:pt x="16629" y="5407"/>
                  </a:lnTo>
                  <a:lnTo>
                    <a:pt x="15303" y="5203"/>
                  </a:lnTo>
                  <a:lnTo>
                    <a:pt x="13874" y="5203"/>
                  </a:lnTo>
                  <a:lnTo>
                    <a:pt x="15507" y="3775"/>
                  </a:lnTo>
                  <a:lnTo>
                    <a:pt x="17037" y="2449"/>
                  </a:lnTo>
                  <a:lnTo>
                    <a:pt x="18771" y="1225"/>
                  </a:lnTo>
                  <a:lnTo>
                    <a:pt x="20506"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3" name="Google Shape;573;p32"/>
            <p:cNvSpPr/>
            <p:nvPr/>
          </p:nvSpPr>
          <p:spPr>
            <a:xfrm>
              <a:off x="7906056" y="3640062"/>
              <a:ext cx="50476" cy="7244"/>
            </a:xfrm>
            <a:custGeom>
              <a:avLst/>
              <a:gdLst/>
              <a:ahLst/>
              <a:cxnLst/>
              <a:rect l="l" t="t" r="r" b="b"/>
              <a:pathLst>
                <a:path w="2857" h="410" extrusionOk="0">
                  <a:moveTo>
                    <a:pt x="0" y="1"/>
                  </a:moveTo>
                  <a:lnTo>
                    <a:pt x="0" y="103"/>
                  </a:lnTo>
                  <a:lnTo>
                    <a:pt x="1429" y="205"/>
                  </a:lnTo>
                  <a:lnTo>
                    <a:pt x="2857" y="409"/>
                  </a:lnTo>
                  <a:lnTo>
                    <a:pt x="2857" y="307"/>
                  </a:lnTo>
                  <a:lnTo>
                    <a:pt x="2143" y="205"/>
                  </a:lnTo>
                  <a:lnTo>
                    <a:pt x="1429"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32"/>
            <p:cNvSpPr/>
            <p:nvPr/>
          </p:nvSpPr>
          <p:spPr>
            <a:xfrm>
              <a:off x="8057456" y="3440002"/>
              <a:ext cx="23462" cy="3622"/>
            </a:xfrm>
            <a:custGeom>
              <a:avLst/>
              <a:gdLst/>
              <a:ahLst/>
              <a:cxnLst/>
              <a:rect l="l" t="t" r="r" b="b"/>
              <a:pathLst>
                <a:path w="1328" h="205" extrusionOk="0">
                  <a:moveTo>
                    <a:pt x="715" y="0"/>
                  </a:moveTo>
                  <a:lnTo>
                    <a:pt x="1" y="102"/>
                  </a:lnTo>
                  <a:lnTo>
                    <a:pt x="1" y="204"/>
                  </a:lnTo>
                  <a:lnTo>
                    <a:pt x="1327" y="204"/>
                  </a:lnTo>
                  <a:lnTo>
                    <a:pt x="1327" y="102"/>
                  </a:lnTo>
                  <a:lnTo>
                    <a:pt x="715"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32"/>
            <p:cNvSpPr/>
            <p:nvPr/>
          </p:nvSpPr>
          <p:spPr>
            <a:xfrm>
              <a:off x="7536538" y="3841941"/>
              <a:ext cx="392943" cy="515502"/>
            </a:xfrm>
            <a:custGeom>
              <a:avLst/>
              <a:gdLst/>
              <a:ahLst/>
              <a:cxnLst/>
              <a:rect l="l" t="t" r="r" b="b"/>
              <a:pathLst>
                <a:path w="22241" h="29178" extrusionOk="0">
                  <a:moveTo>
                    <a:pt x="3980" y="1"/>
                  </a:moveTo>
                  <a:lnTo>
                    <a:pt x="3163" y="6020"/>
                  </a:lnTo>
                  <a:lnTo>
                    <a:pt x="1" y="29178"/>
                  </a:lnTo>
                  <a:lnTo>
                    <a:pt x="22241" y="29178"/>
                  </a:lnTo>
                  <a:lnTo>
                    <a:pt x="19078" y="6020"/>
                  </a:lnTo>
                  <a:lnTo>
                    <a:pt x="1826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32"/>
            <p:cNvSpPr/>
            <p:nvPr/>
          </p:nvSpPr>
          <p:spPr>
            <a:xfrm>
              <a:off x="7592423" y="3841941"/>
              <a:ext cx="281196" cy="106358"/>
            </a:xfrm>
            <a:custGeom>
              <a:avLst/>
              <a:gdLst/>
              <a:ahLst/>
              <a:cxnLst/>
              <a:rect l="l" t="t" r="r" b="b"/>
              <a:pathLst>
                <a:path w="15916" h="6020" extrusionOk="0">
                  <a:moveTo>
                    <a:pt x="817" y="1"/>
                  </a:moveTo>
                  <a:lnTo>
                    <a:pt x="0" y="6020"/>
                  </a:lnTo>
                  <a:lnTo>
                    <a:pt x="15915" y="6020"/>
                  </a:lnTo>
                  <a:lnTo>
                    <a:pt x="15099"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32"/>
            <p:cNvSpPr/>
            <p:nvPr/>
          </p:nvSpPr>
          <p:spPr>
            <a:xfrm>
              <a:off x="7570797" y="3805898"/>
              <a:ext cx="324446" cy="88338"/>
            </a:xfrm>
            <a:custGeom>
              <a:avLst/>
              <a:gdLst/>
              <a:ahLst/>
              <a:cxnLst/>
              <a:rect l="l" t="t" r="r" b="b"/>
              <a:pathLst>
                <a:path w="18364" h="5000" extrusionOk="0">
                  <a:moveTo>
                    <a:pt x="0" y="1"/>
                  </a:moveTo>
                  <a:lnTo>
                    <a:pt x="0" y="4999"/>
                  </a:lnTo>
                  <a:lnTo>
                    <a:pt x="18363" y="4999"/>
                  </a:lnTo>
                  <a:lnTo>
                    <a:pt x="1836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78" name="Google Shape;578;p32"/>
          <p:cNvSpPr/>
          <p:nvPr/>
        </p:nvSpPr>
        <p:spPr>
          <a:xfrm>
            <a:off x="7585214" y="1812351"/>
            <a:ext cx="158619" cy="144220"/>
          </a:xfrm>
          <a:custGeom>
            <a:avLst/>
            <a:gdLst/>
            <a:ahLst/>
            <a:cxnLst/>
            <a:rect l="l" t="t" r="r" b="b"/>
            <a:pathLst>
              <a:path w="8978" h="8163" extrusionOk="0">
                <a:moveTo>
                  <a:pt x="8978" y="1"/>
                </a:moveTo>
                <a:lnTo>
                  <a:pt x="8942" y="103"/>
                </a:lnTo>
                <a:lnTo>
                  <a:pt x="8978" y="103"/>
                </a:lnTo>
                <a:lnTo>
                  <a:pt x="8978" y="1"/>
                </a:lnTo>
                <a:close/>
                <a:moveTo>
                  <a:pt x="2143" y="103"/>
                </a:moveTo>
                <a:lnTo>
                  <a:pt x="2143" y="205"/>
                </a:lnTo>
                <a:lnTo>
                  <a:pt x="1633" y="1225"/>
                </a:lnTo>
                <a:lnTo>
                  <a:pt x="1225" y="2347"/>
                </a:lnTo>
                <a:lnTo>
                  <a:pt x="816" y="3469"/>
                </a:lnTo>
                <a:lnTo>
                  <a:pt x="510" y="4591"/>
                </a:lnTo>
                <a:lnTo>
                  <a:pt x="204" y="6020"/>
                </a:lnTo>
                <a:lnTo>
                  <a:pt x="0" y="7448"/>
                </a:lnTo>
                <a:lnTo>
                  <a:pt x="0" y="7958"/>
                </a:lnTo>
                <a:lnTo>
                  <a:pt x="0" y="8162"/>
                </a:lnTo>
                <a:lnTo>
                  <a:pt x="7142" y="8162"/>
                </a:lnTo>
                <a:lnTo>
                  <a:pt x="7346" y="6122"/>
                </a:lnTo>
                <a:lnTo>
                  <a:pt x="7754" y="4081"/>
                </a:lnTo>
                <a:lnTo>
                  <a:pt x="8264" y="2041"/>
                </a:lnTo>
                <a:lnTo>
                  <a:pt x="8942" y="103"/>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32"/>
          <p:cNvSpPr/>
          <p:nvPr/>
        </p:nvSpPr>
        <p:spPr>
          <a:xfrm>
            <a:off x="7585214" y="1994407"/>
            <a:ext cx="155015" cy="138796"/>
          </a:xfrm>
          <a:custGeom>
            <a:avLst/>
            <a:gdLst/>
            <a:ahLst/>
            <a:cxnLst/>
            <a:rect l="l" t="t" r="r" b="b"/>
            <a:pathLst>
              <a:path w="8774" h="7856" extrusionOk="0">
                <a:moveTo>
                  <a:pt x="0" y="0"/>
                </a:moveTo>
                <a:lnTo>
                  <a:pt x="0" y="204"/>
                </a:lnTo>
                <a:lnTo>
                  <a:pt x="102" y="1531"/>
                </a:lnTo>
                <a:lnTo>
                  <a:pt x="306" y="2755"/>
                </a:lnTo>
                <a:lnTo>
                  <a:pt x="612" y="4081"/>
                </a:lnTo>
                <a:lnTo>
                  <a:pt x="919" y="5305"/>
                </a:lnTo>
                <a:lnTo>
                  <a:pt x="1429" y="6632"/>
                </a:lnTo>
                <a:lnTo>
                  <a:pt x="1939" y="7754"/>
                </a:lnTo>
                <a:lnTo>
                  <a:pt x="2041" y="7856"/>
                </a:lnTo>
                <a:lnTo>
                  <a:pt x="8774" y="7856"/>
                </a:lnTo>
                <a:lnTo>
                  <a:pt x="8672" y="7754"/>
                </a:lnTo>
                <a:lnTo>
                  <a:pt x="8162" y="6223"/>
                </a:lnTo>
                <a:lnTo>
                  <a:pt x="7754" y="4591"/>
                </a:lnTo>
                <a:lnTo>
                  <a:pt x="7550" y="3163"/>
                </a:lnTo>
                <a:lnTo>
                  <a:pt x="7346" y="1837"/>
                </a:lnTo>
                <a:lnTo>
                  <a:pt x="7142" y="102"/>
                </a:lnTo>
                <a:lnTo>
                  <a:pt x="7142"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32"/>
          <p:cNvSpPr/>
          <p:nvPr/>
        </p:nvSpPr>
        <p:spPr>
          <a:xfrm>
            <a:off x="7976358" y="2171056"/>
            <a:ext cx="254147" cy="156817"/>
          </a:xfrm>
          <a:custGeom>
            <a:avLst/>
            <a:gdLst/>
            <a:ahLst/>
            <a:cxnLst/>
            <a:rect l="l" t="t" r="r" b="b"/>
            <a:pathLst>
              <a:path w="14385" h="8876" extrusionOk="0">
                <a:moveTo>
                  <a:pt x="7549" y="0"/>
                </a:moveTo>
                <a:lnTo>
                  <a:pt x="7447" y="102"/>
                </a:lnTo>
                <a:lnTo>
                  <a:pt x="6529" y="1938"/>
                </a:lnTo>
                <a:lnTo>
                  <a:pt x="5305" y="3673"/>
                </a:lnTo>
                <a:lnTo>
                  <a:pt x="4183" y="5101"/>
                </a:lnTo>
                <a:lnTo>
                  <a:pt x="2959" y="6427"/>
                </a:lnTo>
                <a:lnTo>
                  <a:pt x="1632" y="7549"/>
                </a:lnTo>
                <a:lnTo>
                  <a:pt x="102" y="8672"/>
                </a:lnTo>
                <a:lnTo>
                  <a:pt x="0" y="8774"/>
                </a:lnTo>
                <a:lnTo>
                  <a:pt x="102" y="8876"/>
                </a:lnTo>
                <a:lnTo>
                  <a:pt x="510" y="8876"/>
                </a:lnTo>
                <a:lnTo>
                  <a:pt x="1938" y="8570"/>
                </a:lnTo>
                <a:lnTo>
                  <a:pt x="3265" y="8263"/>
                </a:lnTo>
                <a:lnTo>
                  <a:pt x="4999" y="7753"/>
                </a:lnTo>
                <a:lnTo>
                  <a:pt x="6631" y="6937"/>
                </a:lnTo>
                <a:lnTo>
                  <a:pt x="8263" y="6121"/>
                </a:lnTo>
                <a:lnTo>
                  <a:pt x="9692" y="5101"/>
                </a:lnTo>
                <a:lnTo>
                  <a:pt x="11222" y="3877"/>
                </a:lnTo>
                <a:lnTo>
                  <a:pt x="12446" y="2551"/>
                </a:lnTo>
                <a:lnTo>
                  <a:pt x="13466" y="1326"/>
                </a:lnTo>
                <a:lnTo>
                  <a:pt x="14384" y="102"/>
                </a:lnTo>
                <a:lnTo>
                  <a:pt x="14384"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32"/>
          <p:cNvSpPr/>
          <p:nvPr/>
        </p:nvSpPr>
        <p:spPr>
          <a:xfrm>
            <a:off x="7949308" y="1814154"/>
            <a:ext cx="164043" cy="142418"/>
          </a:xfrm>
          <a:custGeom>
            <a:avLst/>
            <a:gdLst/>
            <a:ahLst/>
            <a:cxnLst/>
            <a:rect l="l" t="t" r="r" b="b"/>
            <a:pathLst>
              <a:path w="9285" h="8061" extrusionOk="0">
                <a:moveTo>
                  <a:pt x="1" y="1"/>
                </a:moveTo>
                <a:lnTo>
                  <a:pt x="1" y="8060"/>
                </a:lnTo>
                <a:lnTo>
                  <a:pt x="9284" y="8060"/>
                </a:lnTo>
                <a:lnTo>
                  <a:pt x="9284" y="7346"/>
                </a:lnTo>
                <a:lnTo>
                  <a:pt x="9080" y="6122"/>
                </a:lnTo>
                <a:lnTo>
                  <a:pt x="8876" y="4796"/>
                </a:lnTo>
                <a:lnTo>
                  <a:pt x="8672" y="3571"/>
                </a:lnTo>
                <a:lnTo>
                  <a:pt x="8264" y="2347"/>
                </a:lnTo>
                <a:lnTo>
                  <a:pt x="7856" y="1225"/>
                </a:lnTo>
                <a:lnTo>
                  <a:pt x="7448" y="103"/>
                </a:lnTo>
                <a:lnTo>
                  <a:pt x="7346"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32"/>
          <p:cNvSpPr/>
          <p:nvPr/>
        </p:nvSpPr>
        <p:spPr>
          <a:xfrm>
            <a:off x="7949308" y="1994407"/>
            <a:ext cx="164043" cy="138796"/>
          </a:xfrm>
          <a:custGeom>
            <a:avLst/>
            <a:gdLst/>
            <a:ahLst/>
            <a:cxnLst/>
            <a:rect l="l" t="t" r="r" b="b"/>
            <a:pathLst>
              <a:path w="9285" h="7856" extrusionOk="0">
                <a:moveTo>
                  <a:pt x="1" y="0"/>
                </a:moveTo>
                <a:lnTo>
                  <a:pt x="1" y="7856"/>
                </a:lnTo>
                <a:lnTo>
                  <a:pt x="7550" y="7856"/>
                </a:lnTo>
                <a:lnTo>
                  <a:pt x="7550" y="7754"/>
                </a:lnTo>
                <a:lnTo>
                  <a:pt x="8264" y="5815"/>
                </a:lnTo>
                <a:lnTo>
                  <a:pt x="8774" y="3775"/>
                </a:lnTo>
                <a:lnTo>
                  <a:pt x="9080" y="1939"/>
                </a:lnTo>
                <a:lnTo>
                  <a:pt x="9284" y="613"/>
                </a:lnTo>
                <a:lnTo>
                  <a:pt x="9284"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3" name="Google Shape;583;p32"/>
          <p:cNvSpPr/>
          <p:nvPr/>
        </p:nvSpPr>
        <p:spPr>
          <a:xfrm>
            <a:off x="7752835" y="1814154"/>
            <a:ext cx="160439" cy="144220"/>
          </a:xfrm>
          <a:custGeom>
            <a:avLst/>
            <a:gdLst/>
            <a:ahLst/>
            <a:cxnLst/>
            <a:rect l="l" t="t" r="r" b="b"/>
            <a:pathLst>
              <a:path w="9081" h="8163" extrusionOk="0">
                <a:moveTo>
                  <a:pt x="1939" y="1"/>
                </a:moveTo>
                <a:lnTo>
                  <a:pt x="1837" y="103"/>
                </a:lnTo>
                <a:lnTo>
                  <a:pt x="1123" y="2041"/>
                </a:lnTo>
                <a:lnTo>
                  <a:pt x="613" y="4081"/>
                </a:lnTo>
                <a:lnTo>
                  <a:pt x="205" y="6122"/>
                </a:lnTo>
                <a:lnTo>
                  <a:pt x="1" y="7550"/>
                </a:lnTo>
                <a:lnTo>
                  <a:pt x="1" y="8162"/>
                </a:lnTo>
                <a:lnTo>
                  <a:pt x="9080" y="8162"/>
                </a:lnTo>
                <a:lnTo>
                  <a:pt x="9080"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4" name="Google Shape;584;p32"/>
          <p:cNvSpPr/>
          <p:nvPr/>
        </p:nvSpPr>
        <p:spPr>
          <a:xfrm>
            <a:off x="7752835" y="1994407"/>
            <a:ext cx="160439" cy="138796"/>
          </a:xfrm>
          <a:custGeom>
            <a:avLst/>
            <a:gdLst/>
            <a:ahLst/>
            <a:cxnLst/>
            <a:rect l="l" t="t" r="r" b="b"/>
            <a:pathLst>
              <a:path w="9081" h="7856" extrusionOk="0">
                <a:moveTo>
                  <a:pt x="1" y="0"/>
                </a:moveTo>
                <a:lnTo>
                  <a:pt x="1" y="102"/>
                </a:lnTo>
                <a:lnTo>
                  <a:pt x="103" y="1531"/>
                </a:lnTo>
                <a:lnTo>
                  <a:pt x="409" y="3673"/>
                </a:lnTo>
                <a:lnTo>
                  <a:pt x="919" y="5815"/>
                </a:lnTo>
                <a:lnTo>
                  <a:pt x="1633" y="7754"/>
                </a:lnTo>
                <a:lnTo>
                  <a:pt x="1735" y="7856"/>
                </a:lnTo>
                <a:lnTo>
                  <a:pt x="9080" y="7856"/>
                </a:lnTo>
                <a:lnTo>
                  <a:pt x="9080" y="7754"/>
                </a:lnTo>
                <a:lnTo>
                  <a:pt x="9080" y="102"/>
                </a:lnTo>
                <a:lnTo>
                  <a:pt x="908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5" name="Google Shape;585;p32"/>
          <p:cNvSpPr/>
          <p:nvPr/>
        </p:nvSpPr>
        <p:spPr>
          <a:xfrm>
            <a:off x="8122353" y="1812351"/>
            <a:ext cx="165845" cy="146022"/>
          </a:xfrm>
          <a:custGeom>
            <a:avLst/>
            <a:gdLst/>
            <a:ahLst/>
            <a:cxnLst/>
            <a:rect l="l" t="t" r="r" b="b"/>
            <a:pathLst>
              <a:path w="9387" h="8265" extrusionOk="0">
                <a:moveTo>
                  <a:pt x="0" y="1"/>
                </a:moveTo>
                <a:lnTo>
                  <a:pt x="715" y="2041"/>
                </a:lnTo>
                <a:lnTo>
                  <a:pt x="1225" y="4081"/>
                </a:lnTo>
                <a:lnTo>
                  <a:pt x="1531" y="6122"/>
                </a:lnTo>
                <a:lnTo>
                  <a:pt x="1735" y="8264"/>
                </a:lnTo>
                <a:lnTo>
                  <a:pt x="9386" y="8264"/>
                </a:lnTo>
                <a:lnTo>
                  <a:pt x="9386" y="8060"/>
                </a:lnTo>
                <a:lnTo>
                  <a:pt x="9284" y="6632"/>
                </a:lnTo>
                <a:lnTo>
                  <a:pt x="8978" y="5204"/>
                </a:lnTo>
                <a:lnTo>
                  <a:pt x="8672" y="3877"/>
                </a:lnTo>
                <a:lnTo>
                  <a:pt x="8264" y="2653"/>
                </a:lnTo>
                <a:lnTo>
                  <a:pt x="7856" y="1327"/>
                </a:lnTo>
                <a:lnTo>
                  <a:pt x="7244" y="103"/>
                </a:lnTo>
                <a:lnTo>
                  <a:pt x="7142" y="103"/>
                </a:lnTo>
                <a:lnTo>
                  <a:pt x="7040"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6" name="Google Shape;586;p32"/>
          <p:cNvSpPr/>
          <p:nvPr/>
        </p:nvSpPr>
        <p:spPr>
          <a:xfrm>
            <a:off x="8125957" y="1994407"/>
            <a:ext cx="162241" cy="138796"/>
          </a:xfrm>
          <a:custGeom>
            <a:avLst/>
            <a:gdLst/>
            <a:ahLst/>
            <a:cxnLst/>
            <a:rect l="l" t="t" r="r" b="b"/>
            <a:pathLst>
              <a:path w="9183" h="7856" extrusionOk="0">
                <a:moveTo>
                  <a:pt x="1531" y="0"/>
                </a:moveTo>
                <a:lnTo>
                  <a:pt x="1531" y="102"/>
                </a:lnTo>
                <a:lnTo>
                  <a:pt x="1531" y="715"/>
                </a:lnTo>
                <a:lnTo>
                  <a:pt x="1429" y="2143"/>
                </a:lnTo>
                <a:lnTo>
                  <a:pt x="1225" y="3469"/>
                </a:lnTo>
                <a:lnTo>
                  <a:pt x="817" y="5305"/>
                </a:lnTo>
                <a:lnTo>
                  <a:pt x="307" y="7142"/>
                </a:lnTo>
                <a:lnTo>
                  <a:pt x="1" y="7856"/>
                </a:lnTo>
                <a:lnTo>
                  <a:pt x="7244" y="7856"/>
                </a:lnTo>
                <a:lnTo>
                  <a:pt x="7550" y="7142"/>
                </a:lnTo>
                <a:lnTo>
                  <a:pt x="7958" y="6019"/>
                </a:lnTo>
                <a:lnTo>
                  <a:pt x="8366" y="4897"/>
                </a:lnTo>
                <a:lnTo>
                  <a:pt x="8672" y="3775"/>
                </a:lnTo>
                <a:lnTo>
                  <a:pt x="8876" y="2551"/>
                </a:lnTo>
                <a:lnTo>
                  <a:pt x="9182" y="511"/>
                </a:lnTo>
                <a:lnTo>
                  <a:pt x="9182"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7" name="Google Shape;587;p32"/>
          <p:cNvSpPr/>
          <p:nvPr/>
        </p:nvSpPr>
        <p:spPr>
          <a:xfrm>
            <a:off x="7976358" y="1624889"/>
            <a:ext cx="250543" cy="151428"/>
          </a:xfrm>
          <a:custGeom>
            <a:avLst/>
            <a:gdLst/>
            <a:ahLst/>
            <a:cxnLst/>
            <a:rect l="l" t="t" r="r" b="b"/>
            <a:pathLst>
              <a:path w="14181" h="8571" extrusionOk="0">
                <a:moveTo>
                  <a:pt x="0" y="1"/>
                </a:moveTo>
                <a:lnTo>
                  <a:pt x="102" y="103"/>
                </a:lnTo>
                <a:lnTo>
                  <a:pt x="0" y="205"/>
                </a:lnTo>
                <a:lnTo>
                  <a:pt x="0" y="307"/>
                </a:lnTo>
                <a:lnTo>
                  <a:pt x="1428" y="1327"/>
                </a:lnTo>
                <a:lnTo>
                  <a:pt x="2755" y="2347"/>
                </a:lnTo>
                <a:lnTo>
                  <a:pt x="3979" y="3572"/>
                </a:lnTo>
                <a:lnTo>
                  <a:pt x="4897" y="4796"/>
                </a:lnTo>
                <a:lnTo>
                  <a:pt x="5815" y="5918"/>
                </a:lnTo>
                <a:lnTo>
                  <a:pt x="6529" y="7244"/>
                </a:lnTo>
                <a:lnTo>
                  <a:pt x="7243" y="8570"/>
                </a:lnTo>
                <a:lnTo>
                  <a:pt x="14180" y="8570"/>
                </a:lnTo>
                <a:lnTo>
                  <a:pt x="13466" y="7550"/>
                </a:lnTo>
                <a:lnTo>
                  <a:pt x="12650" y="6632"/>
                </a:lnTo>
                <a:lnTo>
                  <a:pt x="11834" y="5714"/>
                </a:lnTo>
                <a:lnTo>
                  <a:pt x="10916" y="4796"/>
                </a:lnTo>
                <a:lnTo>
                  <a:pt x="9896" y="3980"/>
                </a:lnTo>
                <a:lnTo>
                  <a:pt x="8876" y="3266"/>
                </a:lnTo>
                <a:lnTo>
                  <a:pt x="7855" y="2653"/>
                </a:lnTo>
                <a:lnTo>
                  <a:pt x="6733" y="2041"/>
                </a:lnTo>
                <a:lnTo>
                  <a:pt x="5101" y="1327"/>
                </a:lnTo>
                <a:lnTo>
                  <a:pt x="3469" y="715"/>
                </a:lnTo>
                <a:lnTo>
                  <a:pt x="1734" y="307"/>
                </a:lnTo>
                <a:lnTo>
                  <a:pt x="0"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8" name="Google Shape;588;p32"/>
          <p:cNvSpPr/>
          <p:nvPr/>
        </p:nvSpPr>
        <p:spPr>
          <a:xfrm>
            <a:off x="7642884" y="2169254"/>
            <a:ext cx="246956" cy="158619"/>
          </a:xfrm>
          <a:custGeom>
            <a:avLst/>
            <a:gdLst/>
            <a:ahLst/>
            <a:cxnLst/>
            <a:rect l="l" t="t" r="r" b="b"/>
            <a:pathLst>
              <a:path w="13978" h="8978" extrusionOk="0">
                <a:moveTo>
                  <a:pt x="1" y="0"/>
                </a:moveTo>
                <a:lnTo>
                  <a:pt x="1" y="102"/>
                </a:lnTo>
                <a:lnTo>
                  <a:pt x="715" y="1122"/>
                </a:lnTo>
                <a:lnTo>
                  <a:pt x="1429" y="2142"/>
                </a:lnTo>
                <a:lnTo>
                  <a:pt x="2551" y="3367"/>
                </a:lnTo>
                <a:lnTo>
                  <a:pt x="3776" y="4489"/>
                </a:lnTo>
                <a:lnTo>
                  <a:pt x="4796" y="5203"/>
                </a:lnTo>
                <a:lnTo>
                  <a:pt x="5714" y="5917"/>
                </a:lnTo>
                <a:lnTo>
                  <a:pt x="6734" y="6529"/>
                </a:lnTo>
                <a:lnTo>
                  <a:pt x="7754" y="7039"/>
                </a:lnTo>
                <a:lnTo>
                  <a:pt x="9693" y="7957"/>
                </a:lnTo>
                <a:lnTo>
                  <a:pt x="11631" y="8570"/>
                </a:lnTo>
                <a:lnTo>
                  <a:pt x="12753" y="8774"/>
                </a:lnTo>
                <a:lnTo>
                  <a:pt x="13773" y="8978"/>
                </a:lnTo>
                <a:lnTo>
                  <a:pt x="13977" y="8876"/>
                </a:lnTo>
                <a:lnTo>
                  <a:pt x="12651" y="7855"/>
                </a:lnTo>
                <a:lnTo>
                  <a:pt x="11325" y="6835"/>
                </a:lnTo>
                <a:lnTo>
                  <a:pt x="9999" y="5407"/>
                </a:lnTo>
                <a:lnTo>
                  <a:pt x="8672" y="3877"/>
                </a:lnTo>
                <a:lnTo>
                  <a:pt x="7448" y="2040"/>
                </a:lnTo>
                <a:lnTo>
                  <a:pt x="6428" y="102"/>
                </a:lnTo>
                <a:lnTo>
                  <a:pt x="632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9" name="Google Shape;589;p32"/>
          <p:cNvSpPr/>
          <p:nvPr/>
        </p:nvSpPr>
        <p:spPr>
          <a:xfrm>
            <a:off x="7646488" y="1624889"/>
            <a:ext cx="241550" cy="151428"/>
          </a:xfrm>
          <a:custGeom>
            <a:avLst/>
            <a:gdLst/>
            <a:ahLst/>
            <a:cxnLst/>
            <a:rect l="l" t="t" r="r" b="b"/>
            <a:pathLst>
              <a:path w="13672" h="8571" extrusionOk="0">
                <a:moveTo>
                  <a:pt x="13671" y="1"/>
                </a:moveTo>
                <a:lnTo>
                  <a:pt x="11529" y="511"/>
                </a:lnTo>
                <a:lnTo>
                  <a:pt x="9489" y="1123"/>
                </a:lnTo>
                <a:lnTo>
                  <a:pt x="7652" y="1837"/>
                </a:lnTo>
                <a:lnTo>
                  <a:pt x="5918" y="2857"/>
                </a:lnTo>
                <a:lnTo>
                  <a:pt x="4286" y="3980"/>
                </a:lnTo>
                <a:lnTo>
                  <a:pt x="2653" y="5306"/>
                </a:lnTo>
                <a:lnTo>
                  <a:pt x="1225" y="6836"/>
                </a:lnTo>
                <a:lnTo>
                  <a:pt x="1" y="8570"/>
                </a:lnTo>
                <a:lnTo>
                  <a:pt x="6326" y="8570"/>
                </a:lnTo>
                <a:lnTo>
                  <a:pt x="6428" y="8468"/>
                </a:lnTo>
                <a:lnTo>
                  <a:pt x="6632" y="8162"/>
                </a:lnTo>
                <a:lnTo>
                  <a:pt x="7244" y="6938"/>
                </a:lnTo>
                <a:lnTo>
                  <a:pt x="8060" y="5816"/>
                </a:lnTo>
                <a:lnTo>
                  <a:pt x="8876" y="4694"/>
                </a:lnTo>
                <a:lnTo>
                  <a:pt x="9795" y="3674"/>
                </a:lnTo>
                <a:lnTo>
                  <a:pt x="11223" y="2245"/>
                </a:lnTo>
                <a:lnTo>
                  <a:pt x="12753" y="919"/>
                </a:lnTo>
                <a:lnTo>
                  <a:pt x="13671" y="205"/>
                </a:lnTo>
                <a:lnTo>
                  <a:pt x="13569" y="103"/>
                </a:lnTo>
                <a:lnTo>
                  <a:pt x="13671"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0" name="Google Shape;590;p32"/>
          <p:cNvSpPr/>
          <p:nvPr/>
        </p:nvSpPr>
        <p:spPr>
          <a:xfrm>
            <a:off x="7949308" y="2171056"/>
            <a:ext cx="115369" cy="126181"/>
          </a:xfrm>
          <a:custGeom>
            <a:avLst/>
            <a:gdLst/>
            <a:ahLst/>
            <a:cxnLst/>
            <a:rect l="l" t="t" r="r" b="b"/>
            <a:pathLst>
              <a:path w="6530" h="7142" extrusionOk="0">
                <a:moveTo>
                  <a:pt x="1" y="0"/>
                </a:moveTo>
                <a:lnTo>
                  <a:pt x="1" y="7141"/>
                </a:lnTo>
                <a:lnTo>
                  <a:pt x="919" y="6427"/>
                </a:lnTo>
                <a:lnTo>
                  <a:pt x="1837" y="5713"/>
                </a:lnTo>
                <a:lnTo>
                  <a:pt x="2653" y="4999"/>
                </a:lnTo>
                <a:lnTo>
                  <a:pt x="3469" y="4183"/>
                </a:lnTo>
                <a:lnTo>
                  <a:pt x="4286" y="3163"/>
                </a:lnTo>
                <a:lnTo>
                  <a:pt x="5102" y="2142"/>
                </a:lnTo>
                <a:lnTo>
                  <a:pt x="5918" y="1122"/>
                </a:lnTo>
                <a:lnTo>
                  <a:pt x="653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32"/>
          <p:cNvSpPr/>
          <p:nvPr/>
        </p:nvSpPr>
        <p:spPr>
          <a:xfrm>
            <a:off x="7801511" y="2171056"/>
            <a:ext cx="111765" cy="124379"/>
          </a:xfrm>
          <a:custGeom>
            <a:avLst/>
            <a:gdLst/>
            <a:ahLst/>
            <a:cxnLst/>
            <a:rect l="l" t="t" r="r" b="b"/>
            <a:pathLst>
              <a:path w="6326" h="7040" extrusionOk="0">
                <a:moveTo>
                  <a:pt x="0" y="0"/>
                </a:moveTo>
                <a:lnTo>
                  <a:pt x="613" y="1020"/>
                </a:lnTo>
                <a:lnTo>
                  <a:pt x="1225" y="2040"/>
                </a:lnTo>
                <a:lnTo>
                  <a:pt x="1939" y="2959"/>
                </a:lnTo>
                <a:lnTo>
                  <a:pt x="2755" y="3877"/>
                </a:lnTo>
                <a:lnTo>
                  <a:pt x="3571" y="4693"/>
                </a:lnTo>
                <a:lnTo>
                  <a:pt x="4387" y="5509"/>
                </a:lnTo>
                <a:lnTo>
                  <a:pt x="5305" y="6325"/>
                </a:lnTo>
                <a:lnTo>
                  <a:pt x="6325" y="7039"/>
                </a:lnTo>
                <a:lnTo>
                  <a:pt x="6325"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32"/>
          <p:cNvSpPr/>
          <p:nvPr/>
        </p:nvSpPr>
        <p:spPr>
          <a:xfrm>
            <a:off x="7949308" y="1659149"/>
            <a:ext cx="111765" cy="117171"/>
          </a:xfrm>
          <a:custGeom>
            <a:avLst/>
            <a:gdLst/>
            <a:ahLst/>
            <a:cxnLst/>
            <a:rect l="l" t="t" r="r" b="b"/>
            <a:pathLst>
              <a:path w="6326" h="6632" extrusionOk="0">
                <a:moveTo>
                  <a:pt x="1" y="0"/>
                </a:moveTo>
                <a:lnTo>
                  <a:pt x="1" y="6631"/>
                </a:lnTo>
                <a:lnTo>
                  <a:pt x="6326" y="6631"/>
                </a:lnTo>
                <a:lnTo>
                  <a:pt x="5102" y="4693"/>
                </a:lnTo>
                <a:lnTo>
                  <a:pt x="3571" y="2959"/>
                </a:lnTo>
                <a:lnTo>
                  <a:pt x="2755" y="2143"/>
                </a:lnTo>
                <a:lnTo>
                  <a:pt x="1939" y="1327"/>
                </a:lnTo>
                <a:lnTo>
                  <a:pt x="1021" y="612"/>
                </a:lnTo>
                <a:lnTo>
                  <a:pt x="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3" name="Google Shape;593;p32"/>
          <p:cNvSpPr/>
          <p:nvPr/>
        </p:nvSpPr>
        <p:spPr>
          <a:xfrm>
            <a:off x="7805116" y="1662753"/>
            <a:ext cx="108160" cy="113567"/>
          </a:xfrm>
          <a:custGeom>
            <a:avLst/>
            <a:gdLst/>
            <a:ahLst/>
            <a:cxnLst/>
            <a:rect l="l" t="t" r="r" b="b"/>
            <a:pathLst>
              <a:path w="6122" h="6428" extrusionOk="0">
                <a:moveTo>
                  <a:pt x="6121" y="0"/>
                </a:moveTo>
                <a:lnTo>
                  <a:pt x="5203" y="612"/>
                </a:lnTo>
                <a:lnTo>
                  <a:pt x="4285" y="1327"/>
                </a:lnTo>
                <a:lnTo>
                  <a:pt x="3469" y="2041"/>
                </a:lnTo>
                <a:lnTo>
                  <a:pt x="2653" y="2857"/>
                </a:lnTo>
                <a:lnTo>
                  <a:pt x="1939" y="3673"/>
                </a:lnTo>
                <a:lnTo>
                  <a:pt x="1225" y="4591"/>
                </a:lnTo>
                <a:lnTo>
                  <a:pt x="613" y="5509"/>
                </a:lnTo>
                <a:lnTo>
                  <a:pt x="0" y="6427"/>
                </a:lnTo>
                <a:lnTo>
                  <a:pt x="6121" y="6427"/>
                </a:lnTo>
                <a:lnTo>
                  <a:pt x="612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94" name="Google Shape;594;p32"/>
          <p:cNvGrpSpPr/>
          <p:nvPr/>
        </p:nvGrpSpPr>
        <p:grpSpPr>
          <a:xfrm>
            <a:off x="6144199" y="590544"/>
            <a:ext cx="1260404" cy="821913"/>
            <a:chOff x="6091177" y="499982"/>
            <a:chExt cx="1288888" cy="840488"/>
          </a:xfrm>
        </p:grpSpPr>
        <p:sp>
          <p:nvSpPr>
            <p:cNvPr id="595" name="Google Shape;595;p32"/>
            <p:cNvSpPr/>
            <p:nvPr/>
          </p:nvSpPr>
          <p:spPr>
            <a:xfrm>
              <a:off x="6158631" y="539990"/>
              <a:ext cx="44247" cy="44265"/>
            </a:xfrm>
            <a:custGeom>
              <a:avLst/>
              <a:gdLst/>
              <a:ahLst/>
              <a:cxnLst/>
              <a:rect l="l" t="t" r="r" b="b"/>
              <a:pathLst>
                <a:path w="2449" h="2450" extrusionOk="0">
                  <a:moveTo>
                    <a:pt x="1224" y="1"/>
                  </a:moveTo>
                  <a:lnTo>
                    <a:pt x="714" y="103"/>
                  </a:lnTo>
                  <a:lnTo>
                    <a:pt x="306" y="307"/>
                  </a:lnTo>
                  <a:lnTo>
                    <a:pt x="102" y="715"/>
                  </a:lnTo>
                  <a:lnTo>
                    <a:pt x="0" y="1225"/>
                  </a:lnTo>
                  <a:lnTo>
                    <a:pt x="102" y="1633"/>
                  </a:lnTo>
                  <a:lnTo>
                    <a:pt x="306" y="2041"/>
                  </a:lnTo>
                  <a:lnTo>
                    <a:pt x="714" y="2347"/>
                  </a:lnTo>
                  <a:lnTo>
                    <a:pt x="1224" y="2449"/>
                  </a:lnTo>
                  <a:lnTo>
                    <a:pt x="1734" y="2347"/>
                  </a:lnTo>
                  <a:lnTo>
                    <a:pt x="2041" y="2041"/>
                  </a:lnTo>
                  <a:lnTo>
                    <a:pt x="2347" y="1633"/>
                  </a:lnTo>
                  <a:lnTo>
                    <a:pt x="2449" y="1225"/>
                  </a:lnTo>
                  <a:lnTo>
                    <a:pt x="2347" y="715"/>
                  </a:lnTo>
                  <a:lnTo>
                    <a:pt x="2041" y="307"/>
                  </a:lnTo>
                  <a:lnTo>
                    <a:pt x="1734" y="103"/>
                  </a:lnTo>
                  <a:lnTo>
                    <a:pt x="1224"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96" name="Google Shape;596;p32"/>
            <p:cNvGrpSpPr/>
            <p:nvPr/>
          </p:nvGrpSpPr>
          <p:grpSpPr>
            <a:xfrm>
              <a:off x="6091177" y="499982"/>
              <a:ext cx="1288888" cy="840488"/>
              <a:chOff x="3332686" y="2715215"/>
              <a:chExt cx="1011925" cy="659879"/>
            </a:xfrm>
          </p:grpSpPr>
          <p:sp>
            <p:nvSpPr>
              <p:cNvPr id="597" name="Google Shape;597;p32"/>
              <p:cNvSpPr/>
              <p:nvPr/>
            </p:nvSpPr>
            <p:spPr>
              <a:xfrm>
                <a:off x="3332686" y="2715215"/>
                <a:ext cx="1011925" cy="659879"/>
              </a:xfrm>
              <a:custGeom>
                <a:avLst/>
                <a:gdLst/>
                <a:ahLst/>
                <a:cxnLst/>
                <a:rect l="l" t="t" r="r" b="b"/>
                <a:pathLst>
                  <a:path w="56008" h="36523" extrusionOk="0">
                    <a:moveTo>
                      <a:pt x="55599" y="409"/>
                    </a:moveTo>
                    <a:lnTo>
                      <a:pt x="55599" y="36115"/>
                    </a:lnTo>
                    <a:lnTo>
                      <a:pt x="408" y="36115"/>
                    </a:lnTo>
                    <a:lnTo>
                      <a:pt x="408" y="409"/>
                    </a:lnTo>
                    <a:close/>
                    <a:moveTo>
                      <a:pt x="0" y="1"/>
                    </a:moveTo>
                    <a:lnTo>
                      <a:pt x="0" y="36523"/>
                    </a:lnTo>
                    <a:lnTo>
                      <a:pt x="56007" y="36523"/>
                    </a:lnTo>
                    <a:lnTo>
                      <a:pt x="5600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8" name="Google Shape;598;p32"/>
              <p:cNvSpPr/>
              <p:nvPr/>
            </p:nvSpPr>
            <p:spPr>
              <a:xfrm>
                <a:off x="3332686" y="2715215"/>
                <a:ext cx="1011925" cy="94023"/>
              </a:xfrm>
              <a:custGeom>
                <a:avLst/>
                <a:gdLst/>
                <a:ahLst/>
                <a:cxnLst/>
                <a:rect l="l" t="t" r="r" b="b"/>
                <a:pathLst>
                  <a:path w="56008" h="5204" extrusionOk="0">
                    <a:moveTo>
                      <a:pt x="55599" y="409"/>
                    </a:moveTo>
                    <a:lnTo>
                      <a:pt x="55599" y="4795"/>
                    </a:lnTo>
                    <a:lnTo>
                      <a:pt x="408" y="4795"/>
                    </a:lnTo>
                    <a:lnTo>
                      <a:pt x="408" y="409"/>
                    </a:lnTo>
                    <a:close/>
                    <a:moveTo>
                      <a:pt x="0" y="1"/>
                    </a:moveTo>
                    <a:lnTo>
                      <a:pt x="0" y="5203"/>
                    </a:lnTo>
                    <a:lnTo>
                      <a:pt x="56007" y="5203"/>
                    </a:lnTo>
                    <a:lnTo>
                      <a:pt x="5600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9" name="Google Shape;599;p32"/>
              <p:cNvSpPr/>
              <p:nvPr/>
            </p:nvSpPr>
            <p:spPr>
              <a:xfrm>
                <a:off x="3461706" y="2741015"/>
                <a:ext cx="44247" cy="44265"/>
              </a:xfrm>
              <a:custGeom>
                <a:avLst/>
                <a:gdLst/>
                <a:ahLst/>
                <a:cxnLst/>
                <a:rect l="l" t="t" r="r" b="b"/>
                <a:pathLst>
                  <a:path w="2449" h="2450" extrusionOk="0">
                    <a:moveTo>
                      <a:pt x="1224" y="1"/>
                    </a:moveTo>
                    <a:lnTo>
                      <a:pt x="816" y="103"/>
                    </a:lnTo>
                    <a:lnTo>
                      <a:pt x="408" y="307"/>
                    </a:lnTo>
                    <a:lnTo>
                      <a:pt x="102" y="715"/>
                    </a:lnTo>
                    <a:lnTo>
                      <a:pt x="0" y="1225"/>
                    </a:lnTo>
                    <a:lnTo>
                      <a:pt x="102" y="1633"/>
                    </a:lnTo>
                    <a:lnTo>
                      <a:pt x="408" y="2041"/>
                    </a:lnTo>
                    <a:lnTo>
                      <a:pt x="816" y="2347"/>
                    </a:lnTo>
                    <a:lnTo>
                      <a:pt x="1224" y="2449"/>
                    </a:lnTo>
                    <a:lnTo>
                      <a:pt x="1734" y="2347"/>
                    </a:lnTo>
                    <a:lnTo>
                      <a:pt x="2143" y="2041"/>
                    </a:lnTo>
                    <a:lnTo>
                      <a:pt x="2347" y="1633"/>
                    </a:lnTo>
                    <a:lnTo>
                      <a:pt x="2449" y="1225"/>
                    </a:lnTo>
                    <a:lnTo>
                      <a:pt x="2347" y="715"/>
                    </a:lnTo>
                    <a:lnTo>
                      <a:pt x="2143" y="307"/>
                    </a:lnTo>
                    <a:lnTo>
                      <a:pt x="1734" y="103"/>
                    </a:lnTo>
                    <a:lnTo>
                      <a:pt x="1224"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0" name="Google Shape;600;p32"/>
              <p:cNvSpPr/>
              <p:nvPr/>
            </p:nvSpPr>
            <p:spPr>
              <a:xfrm>
                <a:off x="3550183" y="2741015"/>
                <a:ext cx="44247" cy="44265"/>
              </a:xfrm>
              <a:custGeom>
                <a:avLst/>
                <a:gdLst/>
                <a:ahLst/>
                <a:cxnLst/>
                <a:rect l="l" t="t" r="r" b="b"/>
                <a:pathLst>
                  <a:path w="2449" h="2450" extrusionOk="0">
                    <a:moveTo>
                      <a:pt x="1224" y="1"/>
                    </a:moveTo>
                    <a:lnTo>
                      <a:pt x="816" y="103"/>
                    </a:lnTo>
                    <a:lnTo>
                      <a:pt x="408" y="307"/>
                    </a:lnTo>
                    <a:lnTo>
                      <a:pt x="102" y="715"/>
                    </a:lnTo>
                    <a:lnTo>
                      <a:pt x="0" y="1225"/>
                    </a:lnTo>
                    <a:lnTo>
                      <a:pt x="102" y="1633"/>
                    </a:lnTo>
                    <a:lnTo>
                      <a:pt x="408" y="2041"/>
                    </a:lnTo>
                    <a:lnTo>
                      <a:pt x="816" y="2347"/>
                    </a:lnTo>
                    <a:lnTo>
                      <a:pt x="1224" y="2449"/>
                    </a:lnTo>
                    <a:lnTo>
                      <a:pt x="1734" y="2347"/>
                    </a:lnTo>
                    <a:lnTo>
                      <a:pt x="2142" y="2041"/>
                    </a:lnTo>
                    <a:lnTo>
                      <a:pt x="2448" y="1633"/>
                    </a:lnTo>
                    <a:lnTo>
                      <a:pt x="2448" y="1225"/>
                    </a:lnTo>
                    <a:lnTo>
                      <a:pt x="2448" y="1123"/>
                    </a:lnTo>
                    <a:lnTo>
                      <a:pt x="2346" y="715"/>
                    </a:lnTo>
                    <a:lnTo>
                      <a:pt x="2142" y="307"/>
                    </a:lnTo>
                    <a:lnTo>
                      <a:pt x="1734" y="103"/>
                    </a:lnTo>
                    <a:lnTo>
                      <a:pt x="122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601" name="Google Shape;601;p32"/>
          <p:cNvSpPr/>
          <p:nvPr/>
        </p:nvSpPr>
        <p:spPr>
          <a:xfrm>
            <a:off x="7459044" y="1507730"/>
            <a:ext cx="957084" cy="955282"/>
          </a:xfrm>
          <a:custGeom>
            <a:avLst/>
            <a:gdLst/>
            <a:ahLst/>
            <a:cxnLst/>
            <a:rect l="l" t="t" r="r" b="b"/>
            <a:pathLst>
              <a:path w="54172" h="54070" extrusionOk="0">
                <a:moveTo>
                  <a:pt x="25198" y="1"/>
                </a:moveTo>
                <a:lnTo>
                  <a:pt x="25198" y="409"/>
                </a:lnTo>
                <a:lnTo>
                  <a:pt x="25810" y="307"/>
                </a:lnTo>
                <a:lnTo>
                  <a:pt x="26423" y="409"/>
                </a:lnTo>
                <a:lnTo>
                  <a:pt x="26423" y="1"/>
                </a:lnTo>
                <a:close/>
                <a:moveTo>
                  <a:pt x="27647" y="1"/>
                </a:moveTo>
                <a:lnTo>
                  <a:pt x="27647" y="409"/>
                </a:lnTo>
                <a:lnTo>
                  <a:pt x="28871" y="409"/>
                </a:lnTo>
                <a:lnTo>
                  <a:pt x="28871" y="1"/>
                </a:lnTo>
                <a:close/>
                <a:moveTo>
                  <a:pt x="23974" y="103"/>
                </a:moveTo>
                <a:lnTo>
                  <a:pt x="22750" y="307"/>
                </a:lnTo>
                <a:lnTo>
                  <a:pt x="22852" y="715"/>
                </a:lnTo>
                <a:lnTo>
                  <a:pt x="23974" y="511"/>
                </a:lnTo>
                <a:lnTo>
                  <a:pt x="23974" y="103"/>
                </a:lnTo>
                <a:close/>
                <a:moveTo>
                  <a:pt x="30095" y="103"/>
                </a:moveTo>
                <a:lnTo>
                  <a:pt x="29993" y="511"/>
                </a:lnTo>
                <a:lnTo>
                  <a:pt x="31217" y="715"/>
                </a:lnTo>
                <a:lnTo>
                  <a:pt x="31319" y="307"/>
                </a:lnTo>
                <a:lnTo>
                  <a:pt x="30095" y="103"/>
                </a:lnTo>
                <a:close/>
                <a:moveTo>
                  <a:pt x="21526" y="511"/>
                </a:moveTo>
                <a:lnTo>
                  <a:pt x="20404" y="715"/>
                </a:lnTo>
                <a:lnTo>
                  <a:pt x="20404" y="1123"/>
                </a:lnTo>
                <a:lnTo>
                  <a:pt x="21628" y="919"/>
                </a:lnTo>
                <a:lnTo>
                  <a:pt x="21526" y="511"/>
                </a:lnTo>
                <a:close/>
                <a:moveTo>
                  <a:pt x="32544" y="409"/>
                </a:moveTo>
                <a:lnTo>
                  <a:pt x="32442" y="817"/>
                </a:lnTo>
                <a:lnTo>
                  <a:pt x="33666" y="1123"/>
                </a:lnTo>
                <a:lnTo>
                  <a:pt x="33666" y="715"/>
                </a:lnTo>
                <a:lnTo>
                  <a:pt x="32544" y="409"/>
                </a:lnTo>
                <a:close/>
                <a:moveTo>
                  <a:pt x="19179" y="1123"/>
                </a:moveTo>
                <a:lnTo>
                  <a:pt x="17955" y="1531"/>
                </a:lnTo>
                <a:lnTo>
                  <a:pt x="18159" y="1837"/>
                </a:lnTo>
                <a:lnTo>
                  <a:pt x="19281" y="1531"/>
                </a:lnTo>
                <a:lnTo>
                  <a:pt x="19179" y="1123"/>
                </a:lnTo>
                <a:close/>
                <a:moveTo>
                  <a:pt x="34890" y="1123"/>
                </a:moveTo>
                <a:lnTo>
                  <a:pt x="34788" y="1531"/>
                </a:lnTo>
                <a:lnTo>
                  <a:pt x="35910" y="1837"/>
                </a:lnTo>
                <a:lnTo>
                  <a:pt x="36114" y="1429"/>
                </a:lnTo>
                <a:lnTo>
                  <a:pt x="34890" y="1123"/>
                </a:lnTo>
                <a:close/>
                <a:moveTo>
                  <a:pt x="16833" y="1939"/>
                </a:moveTo>
                <a:lnTo>
                  <a:pt x="15711" y="2449"/>
                </a:lnTo>
                <a:lnTo>
                  <a:pt x="15915" y="2755"/>
                </a:lnTo>
                <a:lnTo>
                  <a:pt x="17037" y="2347"/>
                </a:lnTo>
                <a:lnTo>
                  <a:pt x="16833" y="1939"/>
                </a:lnTo>
                <a:close/>
                <a:moveTo>
                  <a:pt x="37236" y="1939"/>
                </a:moveTo>
                <a:lnTo>
                  <a:pt x="37134" y="2245"/>
                </a:lnTo>
                <a:lnTo>
                  <a:pt x="38155" y="2755"/>
                </a:lnTo>
                <a:lnTo>
                  <a:pt x="38359" y="2347"/>
                </a:lnTo>
                <a:lnTo>
                  <a:pt x="37236" y="1939"/>
                </a:lnTo>
                <a:close/>
                <a:moveTo>
                  <a:pt x="39583" y="2959"/>
                </a:moveTo>
                <a:lnTo>
                  <a:pt x="39379" y="3367"/>
                </a:lnTo>
                <a:lnTo>
                  <a:pt x="40399" y="3877"/>
                </a:lnTo>
                <a:lnTo>
                  <a:pt x="40603" y="3571"/>
                </a:lnTo>
                <a:lnTo>
                  <a:pt x="39583" y="2959"/>
                </a:lnTo>
                <a:close/>
                <a:moveTo>
                  <a:pt x="14589" y="2959"/>
                </a:moveTo>
                <a:lnTo>
                  <a:pt x="13466" y="3571"/>
                </a:lnTo>
                <a:lnTo>
                  <a:pt x="13670" y="3980"/>
                </a:lnTo>
                <a:lnTo>
                  <a:pt x="14283" y="3571"/>
                </a:lnTo>
                <a:lnTo>
                  <a:pt x="14793" y="3367"/>
                </a:lnTo>
                <a:lnTo>
                  <a:pt x="14589" y="2959"/>
                </a:lnTo>
                <a:close/>
                <a:moveTo>
                  <a:pt x="12446" y="4184"/>
                </a:moveTo>
                <a:lnTo>
                  <a:pt x="11426" y="4898"/>
                </a:lnTo>
                <a:lnTo>
                  <a:pt x="11732" y="5204"/>
                </a:lnTo>
                <a:lnTo>
                  <a:pt x="12650" y="4592"/>
                </a:lnTo>
                <a:lnTo>
                  <a:pt x="12446" y="4184"/>
                </a:lnTo>
                <a:close/>
                <a:moveTo>
                  <a:pt x="41623" y="4184"/>
                </a:moveTo>
                <a:lnTo>
                  <a:pt x="41419" y="4490"/>
                </a:lnTo>
                <a:lnTo>
                  <a:pt x="42439" y="5204"/>
                </a:lnTo>
                <a:lnTo>
                  <a:pt x="42643" y="4898"/>
                </a:lnTo>
                <a:lnTo>
                  <a:pt x="41623" y="4184"/>
                </a:lnTo>
                <a:close/>
                <a:moveTo>
                  <a:pt x="43663" y="5612"/>
                </a:moveTo>
                <a:lnTo>
                  <a:pt x="43459" y="5918"/>
                </a:lnTo>
                <a:lnTo>
                  <a:pt x="44378" y="6632"/>
                </a:lnTo>
                <a:lnTo>
                  <a:pt x="44582" y="6326"/>
                </a:lnTo>
                <a:lnTo>
                  <a:pt x="43663" y="5612"/>
                </a:lnTo>
                <a:close/>
                <a:moveTo>
                  <a:pt x="10406" y="5612"/>
                </a:moveTo>
                <a:lnTo>
                  <a:pt x="9488" y="6428"/>
                </a:lnTo>
                <a:lnTo>
                  <a:pt x="9794" y="6734"/>
                </a:lnTo>
                <a:lnTo>
                  <a:pt x="10712" y="5918"/>
                </a:lnTo>
                <a:lnTo>
                  <a:pt x="10406" y="5612"/>
                </a:lnTo>
                <a:close/>
                <a:moveTo>
                  <a:pt x="8570" y="7244"/>
                </a:moveTo>
                <a:lnTo>
                  <a:pt x="7753" y="8060"/>
                </a:lnTo>
                <a:lnTo>
                  <a:pt x="7957" y="8366"/>
                </a:lnTo>
                <a:lnTo>
                  <a:pt x="8876" y="7550"/>
                </a:lnTo>
                <a:lnTo>
                  <a:pt x="8570" y="7244"/>
                </a:lnTo>
                <a:close/>
                <a:moveTo>
                  <a:pt x="45500" y="7244"/>
                </a:moveTo>
                <a:lnTo>
                  <a:pt x="45296" y="7448"/>
                </a:lnTo>
                <a:lnTo>
                  <a:pt x="46112" y="8366"/>
                </a:lnTo>
                <a:lnTo>
                  <a:pt x="46418" y="8060"/>
                </a:lnTo>
                <a:lnTo>
                  <a:pt x="45500" y="7244"/>
                </a:lnTo>
                <a:close/>
                <a:moveTo>
                  <a:pt x="47234" y="8876"/>
                </a:moveTo>
                <a:lnTo>
                  <a:pt x="46928" y="9182"/>
                </a:lnTo>
                <a:lnTo>
                  <a:pt x="47744" y="10101"/>
                </a:lnTo>
                <a:lnTo>
                  <a:pt x="48050" y="9897"/>
                </a:lnTo>
                <a:lnTo>
                  <a:pt x="47234" y="8876"/>
                </a:lnTo>
                <a:close/>
                <a:moveTo>
                  <a:pt x="6835" y="8978"/>
                </a:moveTo>
                <a:lnTo>
                  <a:pt x="6019" y="9897"/>
                </a:lnTo>
                <a:lnTo>
                  <a:pt x="6325" y="10203"/>
                </a:lnTo>
                <a:lnTo>
                  <a:pt x="7141" y="9284"/>
                </a:lnTo>
                <a:lnTo>
                  <a:pt x="6835" y="8978"/>
                </a:lnTo>
                <a:close/>
                <a:moveTo>
                  <a:pt x="5305" y="10917"/>
                </a:moveTo>
                <a:lnTo>
                  <a:pt x="4999" y="11427"/>
                </a:lnTo>
                <a:lnTo>
                  <a:pt x="4591" y="11937"/>
                </a:lnTo>
                <a:lnTo>
                  <a:pt x="4897" y="12141"/>
                </a:lnTo>
                <a:lnTo>
                  <a:pt x="5305" y="11631"/>
                </a:lnTo>
                <a:lnTo>
                  <a:pt x="5713" y="11121"/>
                </a:lnTo>
                <a:lnTo>
                  <a:pt x="5305" y="10917"/>
                </a:lnTo>
                <a:close/>
                <a:moveTo>
                  <a:pt x="48764" y="10917"/>
                </a:moveTo>
                <a:lnTo>
                  <a:pt x="48458" y="11121"/>
                </a:lnTo>
                <a:lnTo>
                  <a:pt x="49172" y="12141"/>
                </a:lnTo>
                <a:lnTo>
                  <a:pt x="49580" y="11937"/>
                </a:lnTo>
                <a:lnTo>
                  <a:pt x="48764" y="10917"/>
                </a:lnTo>
                <a:close/>
                <a:moveTo>
                  <a:pt x="3877" y="12957"/>
                </a:moveTo>
                <a:lnTo>
                  <a:pt x="3265" y="13977"/>
                </a:lnTo>
                <a:lnTo>
                  <a:pt x="3673" y="14181"/>
                </a:lnTo>
                <a:lnTo>
                  <a:pt x="4285" y="13161"/>
                </a:lnTo>
                <a:lnTo>
                  <a:pt x="3877" y="12957"/>
                </a:lnTo>
                <a:close/>
                <a:moveTo>
                  <a:pt x="50193" y="12855"/>
                </a:moveTo>
                <a:lnTo>
                  <a:pt x="49785" y="13059"/>
                </a:lnTo>
                <a:lnTo>
                  <a:pt x="50397" y="14181"/>
                </a:lnTo>
                <a:lnTo>
                  <a:pt x="50805" y="13977"/>
                </a:lnTo>
                <a:lnTo>
                  <a:pt x="50193" y="12855"/>
                </a:lnTo>
                <a:close/>
                <a:moveTo>
                  <a:pt x="51417" y="14997"/>
                </a:moveTo>
                <a:lnTo>
                  <a:pt x="51009" y="15201"/>
                </a:lnTo>
                <a:lnTo>
                  <a:pt x="51519" y="16324"/>
                </a:lnTo>
                <a:lnTo>
                  <a:pt x="51927" y="16120"/>
                </a:lnTo>
                <a:lnTo>
                  <a:pt x="51417" y="14997"/>
                </a:lnTo>
                <a:close/>
                <a:moveTo>
                  <a:pt x="2755" y="15099"/>
                </a:moveTo>
                <a:lnTo>
                  <a:pt x="2245" y="16222"/>
                </a:lnTo>
                <a:lnTo>
                  <a:pt x="2653" y="16426"/>
                </a:lnTo>
                <a:lnTo>
                  <a:pt x="3163" y="15201"/>
                </a:lnTo>
                <a:lnTo>
                  <a:pt x="2755" y="15099"/>
                </a:lnTo>
                <a:close/>
                <a:moveTo>
                  <a:pt x="52335" y="17242"/>
                </a:moveTo>
                <a:lnTo>
                  <a:pt x="52029" y="17446"/>
                </a:lnTo>
                <a:lnTo>
                  <a:pt x="52437" y="18568"/>
                </a:lnTo>
                <a:lnTo>
                  <a:pt x="52743" y="18466"/>
                </a:lnTo>
                <a:lnTo>
                  <a:pt x="52335" y="17242"/>
                </a:lnTo>
                <a:close/>
                <a:moveTo>
                  <a:pt x="1734" y="17344"/>
                </a:moveTo>
                <a:lnTo>
                  <a:pt x="1326" y="18568"/>
                </a:lnTo>
                <a:lnTo>
                  <a:pt x="1734" y="18670"/>
                </a:lnTo>
                <a:lnTo>
                  <a:pt x="2143" y="17548"/>
                </a:lnTo>
                <a:lnTo>
                  <a:pt x="1734" y="17344"/>
                </a:lnTo>
                <a:close/>
                <a:moveTo>
                  <a:pt x="53151" y="19588"/>
                </a:moveTo>
                <a:lnTo>
                  <a:pt x="52743" y="19690"/>
                </a:lnTo>
                <a:lnTo>
                  <a:pt x="53049" y="20914"/>
                </a:lnTo>
                <a:lnTo>
                  <a:pt x="53457" y="20812"/>
                </a:lnTo>
                <a:lnTo>
                  <a:pt x="53151" y="19588"/>
                </a:lnTo>
                <a:close/>
                <a:moveTo>
                  <a:pt x="1020" y="19690"/>
                </a:moveTo>
                <a:lnTo>
                  <a:pt x="714" y="20914"/>
                </a:lnTo>
                <a:lnTo>
                  <a:pt x="1122" y="21016"/>
                </a:lnTo>
                <a:lnTo>
                  <a:pt x="1428" y="19894"/>
                </a:lnTo>
                <a:lnTo>
                  <a:pt x="1020" y="19690"/>
                </a:lnTo>
                <a:close/>
                <a:moveTo>
                  <a:pt x="53661" y="22037"/>
                </a:moveTo>
                <a:lnTo>
                  <a:pt x="53253" y="22139"/>
                </a:lnTo>
                <a:lnTo>
                  <a:pt x="53457" y="23261"/>
                </a:lnTo>
                <a:lnTo>
                  <a:pt x="53865" y="23261"/>
                </a:lnTo>
                <a:lnTo>
                  <a:pt x="53661" y="22037"/>
                </a:lnTo>
                <a:close/>
                <a:moveTo>
                  <a:pt x="408" y="22139"/>
                </a:moveTo>
                <a:lnTo>
                  <a:pt x="204" y="23363"/>
                </a:lnTo>
                <a:lnTo>
                  <a:pt x="612" y="23363"/>
                </a:lnTo>
                <a:lnTo>
                  <a:pt x="816" y="22241"/>
                </a:lnTo>
                <a:lnTo>
                  <a:pt x="408" y="22139"/>
                </a:lnTo>
                <a:close/>
                <a:moveTo>
                  <a:pt x="54069" y="24383"/>
                </a:moveTo>
                <a:lnTo>
                  <a:pt x="53661" y="24485"/>
                </a:lnTo>
                <a:lnTo>
                  <a:pt x="53661" y="25709"/>
                </a:lnTo>
                <a:lnTo>
                  <a:pt x="54069" y="25607"/>
                </a:lnTo>
                <a:lnTo>
                  <a:pt x="54069" y="24383"/>
                </a:lnTo>
                <a:close/>
                <a:moveTo>
                  <a:pt x="102" y="24587"/>
                </a:moveTo>
                <a:lnTo>
                  <a:pt x="0" y="25811"/>
                </a:lnTo>
                <a:lnTo>
                  <a:pt x="408" y="25811"/>
                </a:lnTo>
                <a:lnTo>
                  <a:pt x="510" y="24587"/>
                </a:lnTo>
                <a:close/>
                <a:moveTo>
                  <a:pt x="0" y="27035"/>
                </a:moveTo>
                <a:lnTo>
                  <a:pt x="0" y="28260"/>
                </a:lnTo>
                <a:lnTo>
                  <a:pt x="408" y="28260"/>
                </a:lnTo>
                <a:lnTo>
                  <a:pt x="408" y="27035"/>
                </a:lnTo>
                <a:close/>
                <a:moveTo>
                  <a:pt x="53763" y="26933"/>
                </a:moveTo>
                <a:lnTo>
                  <a:pt x="53763" y="27035"/>
                </a:lnTo>
                <a:lnTo>
                  <a:pt x="53661" y="28260"/>
                </a:lnTo>
                <a:lnTo>
                  <a:pt x="54069" y="28260"/>
                </a:lnTo>
                <a:lnTo>
                  <a:pt x="54171" y="27035"/>
                </a:lnTo>
                <a:lnTo>
                  <a:pt x="54171" y="26933"/>
                </a:lnTo>
                <a:close/>
                <a:moveTo>
                  <a:pt x="204" y="29484"/>
                </a:moveTo>
                <a:lnTo>
                  <a:pt x="306" y="30708"/>
                </a:lnTo>
                <a:lnTo>
                  <a:pt x="714" y="30606"/>
                </a:lnTo>
                <a:lnTo>
                  <a:pt x="612" y="29484"/>
                </a:lnTo>
                <a:close/>
                <a:moveTo>
                  <a:pt x="53661" y="29382"/>
                </a:moveTo>
                <a:lnTo>
                  <a:pt x="53457" y="30606"/>
                </a:lnTo>
                <a:lnTo>
                  <a:pt x="53865" y="30708"/>
                </a:lnTo>
                <a:lnTo>
                  <a:pt x="54069" y="29484"/>
                </a:lnTo>
                <a:lnTo>
                  <a:pt x="53661" y="29382"/>
                </a:lnTo>
                <a:close/>
                <a:moveTo>
                  <a:pt x="816" y="31830"/>
                </a:moveTo>
                <a:lnTo>
                  <a:pt x="408" y="31932"/>
                </a:lnTo>
                <a:lnTo>
                  <a:pt x="714" y="33156"/>
                </a:lnTo>
                <a:lnTo>
                  <a:pt x="1122" y="33054"/>
                </a:lnTo>
                <a:lnTo>
                  <a:pt x="816" y="31830"/>
                </a:lnTo>
                <a:close/>
                <a:moveTo>
                  <a:pt x="53253" y="31830"/>
                </a:moveTo>
                <a:lnTo>
                  <a:pt x="53049" y="33054"/>
                </a:lnTo>
                <a:lnTo>
                  <a:pt x="53457" y="33156"/>
                </a:lnTo>
                <a:lnTo>
                  <a:pt x="53661" y="31932"/>
                </a:lnTo>
                <a:lnTo>
                  <a:pt x="53253" y="31830"/>
                </a:lnTo>
                <a:close/>
                <a:moveTo>
                  <a:pt x="1428" y="34177"/>
                </a:moveTo>
                <a:lnTo>
                  <a:pt x="1020" y="34381"/>
                </a:lnTo>
                <a:lnTo>
                  <a:pt x="1428" y="35503"/>
                </a:lnTo>
                <a:lnTo>
                  <a:pt x="1836" y="35401"/>
                </a:lnTo>
                <a:lnTo>
                  <a:pt x="1632" y="34789"/>
                </a:lnTo>
                <a:lnTo>
                  <a:pt x="1428" y="34177"/>
                </a:lnTo>
                <a:close/>
                <a:moveTo>
                  <a:pt x="52743" y="34177"/>
                </a:moveTo>
                <a:lnTo>
                  <a:pt x="52437" y="35401"/>
                </a:lnTo>
                <a:lnTo>
                  <a:pt x="52845" y="35503"/>
                </a:lnTo>
                <a:lnTo>
                  <a:pt x="53151" y="34279"/>
                </a:lnTo>
                <a:lnTo>
                  <a:pt x="52743" y="34177"/>
                </a:lnTo>
                <a:close/>
                <a:moveTo>
                  <a:pt x="2143" y="36523"/>
                </a:moveTo>
                <a:lnTo>
                  <a:pt x="1836" y="36727"/>
                </a:lnTo>
                <a:lnTo>
                  <a:pt x="2245" y="37849"/>
                </a:lnTo>
                <a:lnTo>
                  <a:pt x="2653" y="37645"/>
                </a:lnTo>
                <a:lnTo>
                  <a:pt x="2143" y="36523"/>
                </a:lnTo>
                <a:close/>
                <a:moveTo>
                  <a:pt x="52029" y="36523"/>
                </a:moveTo>
                <a:lnTo>
                  <a:pt x="51519" y="37645"/>
                </a:lnTo>
                <a:lnTo>
                  <a:pt x="51927" y="37849"/>
                </a:lnTo>
                <a:lnTo>
                  <a:pt x="52335" y="36625"/>
                </a:lnTo>
                <a:lnTo>
                  <a:pt x="52029" y="36523"/>
                </a:lnTo>
                <a:close/>
                <a:moveTo>
                  <a:pt x="3163" y="38767"/>
                </a:moveTo>
                <a:lnTo>
                  <a:pt x="2755" y="38869"/>
                </a:lnTo>
                <a:lnTo>
                  <a:pt x="3367" y="39992"/>
                </a:lnTo>
                <a:lnTo>
                  <a:pt x="3673" y="39787"/>
                </a:lnTo>
                <a:lnTo>
                  <a:pt x="3163" y="38767"/>
                </a:lnTo>
                <a:close/>
                <a:moveTo>
                  <a:pt x="51009" y="38767"/>
                </a:moveTo>
                <a:lnTo>
                  <a:pt x="50397" y="39787"/>
                </a:lnTo>
                <a:lnTo>
                  <a:pt x="50805" y="39992"/>
                </a:lnTo>
                <a:lnTo>
                  <a:pt x="51417" y="38869"/>
                </a:lnTo>
                <a:lnTo>
                  <a:pt x="51009" y="38767"/>
                </a:lnTo>
                <a:close/>
                <a:moveTo>
                  <a:pt x="4285" y="40910"/>
                </a:moveTo>
                <a:lnTo>
                  <a:pt x="3979" y="41114"/>
                </a:lnTo>
                <a:lnTo>
                  <a:pt x="4591" y="42134"/>
                </a:lnTo>
                <a:lnTo>
                  <a:pt x="4999" y="41930"/>
                </a:lnTo>
                <a:lnTo>
                  <a:pt x="4285" y="40910"/>
                </a:lnTo>
                <a:close/>
                <a:moveTo>
                  <a:pt x="49887" y="40808"/>
                </a:moveTo>
                <a:lnTo>
                  <a:pt x="49172" y="41828"/>
                </a:lnTo>
                <a:lnTo>
                  <a:pt x="49580" y="42134"/>
                </a:lnTo>
                <a:lnTo>
                  <a:pt x="50193" y="41012"/>
                </a:lnTo>
                <a:lnTo>
                  <a:pt x="49887" y="40808"/>
                </a:lnTo>
                <a:close/>
                <a:moveTo>
                  <a:pt x="5611" y="42950"/>
                </a:moveTo>
                <a:lnTo>
                  <a:pt x="5305" y="43154"/>
                </a:lnTo>
                <a:lnTo>
                  <a:pt x="6121" y="44174"/>
                </a:lnTo>
                <a:lnTo>
                  <a:pt x="6325" y="43868"/>
                </a:lnTo>
                <a:lnTo>
                  <a:pt x="5611" y="42950"/>
                </a:lnTo>
                <a:close/>
                <a:moveTo>
                  <a:pt x="48458" y="42950"/>
                </a:moveTo>
                <a:lnTo>
                  <a:pt x="47744" y="43868"/>
                </a:lnTo>
                <a:lnTo>
                  <a:pt x="48050" y="44174"/>
                </a:lnTo>
                <a:lnTo>
                  <a:pt x="48050" y="44072"/>
                </a:lnTo>
                <a:lnTo>
                  <a:pt x="48764" y="43154"/>
                </a:lnTo>
                <a:lnTo>
                  <a:pt x="48458" y="42950"/>
                </a:lnTo>
                <a:close/>
                <a:moveTo>
                  <a:pt x="7141" y="44786"/>
                </a:moveTo>
                <a:lnTo>
                  <a:pt x="6835" y="45092"/>
                </a:lnTo>
                <a:lnTo>
                  <a:pt x="7753" y="46011"/>
                </a:lnTo>
                <a:lnTo>
                  <a:pt x="7957" y="45704"/>
                </a:lnTo>
                <a:lnTo>
                  <a:pt x="7141" y="44786"/>
                </a:lnTo>
                <a:close/>
                <a:moveTo>
                  <a:pt x="46928" y="44786"/>
                </a:moveTo>
                <a:lnTo>
                  <a:pt x="46112" y="45704"/>
                </a:lnTo>
                <a:lnTo>
                  <a:pt x="46418" y="46011"/>
                </a:lnTo>
                <a:lnTo>
                  <a:pt x="46418" y="45908"/>
                </a:lnTo>
                <a:lnTo>
                  <a:pt x="47234" y="45092"/>
                </a:lnTo>
                <a:lnTo>
                  <a:pt x="46928" y="44786"/>
                </a:lnTo>
                <a:close/>
                <a:moveTo>
                  <a:pt x="8876" y="46521"/>
                </a:moveTo>
                <a:lnTo>
                  <a:pt x="8570" y="46827"/>
                </a:lnTo>
                <a:lnTo>
                  <a:pt x="9488" y="47643"/>
                </a:lnTo>
                <a:lnTo>
                  <a:pt x="9794" y="47337"/>
                </a:lnTo>
                <a:lnTo>
                  <a:pt x="8876" y="46521"/>
                </a:lnTo>
                <a:close/>
                <a:moveTo>
                  <a:pt x="45296" y="46521"/>
                </a:moveTo>
                <a:lnTo>
                  <a:pt x="44378" y="47337"/>
                </a:lnTo>
                <a:lnTo>
                  <a:pt x="44582" y="47643"/>
                </a:lnTo>
                <a:lnTo>
                  <a:pt x="44684" y="47541"/>
                </a:lnTo>
                <a:lnTo>
                  <a:pt x="45500" y="46827"/>
                </a:lnTo>
                <a:lnTo>
                  <a:pt x="45296" y="46521"/>
                </a:lnTo>
                <a:close/>
                <a:moveTo>
                  <a:pt x="10712" y="48051"/>
                </a:moveTo>
                <a:lnTo>
                  <a:pt x="10508" y="48459"/>
                </a:lnTo>
                <a:lnTo>
                  <a:pt x="11426" y="49173"/>
                </a:lnTo>
                <a:lnTo>
                  <a:pt x="11732" y="48867"/>
                </a:lnTo>
                <a:lnTo>
                  <a:pt x="10712" y="48051"/>
                </a:lnTo>
                <a:close/>
                <a:moveTo>
                  <a:pt x="43459" y="48051"/>
                </a:moveTo>
                <a:lnTo>
                  <a:pt x="42439" y="48867"/>
                </a:lnTo>
                <a:lnTo>
                  <a:pt x="42643" y="49173"/>
                </a:lnTo>
                <a:lnTo>
                  <a:pt x="42643" y="49071"/>
                </a:lnTo>
                <a:lnTo>
                  <a:pt x="43663" y="48459"/>
                </a:lnTo>
                <a:lnTo>
                  <a:pt x="43459" y="48051"/>
                </a:lnTo>
                <a:close/>
                <a:moveTo>
                  <a:pt x="12650" y="49479"/>
                </a:moveTo>
                <a:lnTo>
                  <a:pt x="12446" y="49887"/>
                </a:lnTo>
                <a:lnTo>
                  <a:pt x="13568" y="50499"/>
                </a:lnTo>
                <a:lnTo>
                  <a:pt x="13670" y="50193"/>
                </a:lnTo>
                <a:lnTo>
                  <a:pt x="12650" y="49479"/>
                </a:lnTo>
                <a:close/>
                <a:moveTo>
                  <a:pt x="41419" y="49479"/>
                </a:moveTo>
                <a:lnTo>
                  <a:pt x="40399" y="50091"/>
                </a:lnTo>
                <a:lnTo>
                  <a:pt x="40603" y="50499"/>
                </a:lnTo>
                <a:lnTo>
                  <a:pt x="40603" y="50397"/>
                </a:lnTo>
                <a:lnTo>
                  <a:pt x="41623" y="49887"/>
                </a:lnTo>
                <a:lnTo>
                  <a:pt x="41419" y="49479"/>
                </a:lnTo>
                <a:close/>
                <a:moveTo>
                  <a:pt x="14895" y="50703"/>
                </a:moveTo>
                <a:lnTo>
                  <a:pt x="14691" y="51111"/>
                </a:lnTo>
                <a:lnTo>
                  <a:pt x="15711" y="51621"/>
                </a:lnTo>
                <a:lnTo>
                  <a:pt x="15915" y="51213"/>
                </a:lnTo>
                <a:lnTo>
                  <a:pt x="14895" y="50703"/>
                </a:lnTo>
                <a:close/>
                <a:moveTo>
                  <a:pt x="39379" y="50703"/>
                </a:moveTo>
                <a:lnTo>
                  <a:pt x="38257" y="51213"/>
                </a:lnTo>
                <a:lnTo>
                  <a:pt x="38461" y="51621"/>
                </a:lnTo>
                <a:lnTo>
                  <a:pt x="38461" y="51519"/>
                </a:lnTo>
                <a:lnTo>
                  <a:pt x="39583" y="51111"/>
                </a:lnTo>
                <a:lnTo>
                  <a:pt x="39379" y="50703"/>
                </a:lnTo>
                <a:close/>
                <a:moveTo>
                  <a:pt x="17037" y="51723"/>
                </a:moveTo>
                <a:lnTo>
                  <a:pt x="16833" y="52132"/>
                </a:lnTo>
                <a:lnTo>
                  <a:pt x="17955" y="52540"/>
                </a:lnTo>
                <a:lnTo>
                  <a:pt x="18159" y="52132"/>
                </a:lnTo>
                <a:lnTo>
                  <a:pt x="17037" y="51723"/>
                </a:lnTo>
                <a:close/>
                <a:moveTo>
                  <a:pt x="37134" y="51723"/>
                </a:moveTo>
                <a:lnTo>
                  <a:pt x="36012" y="52132"/>
                </a:lnTo>
                <a:lnTo>
                  <a:pt x="36114" y="52540"/>
                </a:lnTo>
                <a:lnTo>
                  <a:pt x="36726" y="52234"/>
                </a:lnTo>
                <a:lnTo>
                  <a:pt x="37338" y="52132"/>
                </a:lnTo>
                <a:lnTo>
                  <a:pt x="37134" y="51723"/>
                </a:lnTo>
                <a:close/>
                <a:moveTo>
                  <a:pt x="19281" y="52540"/>
                </a:moveTo>
                <a:lnTo>
                  <a:pt x="19179" y="52948"/>
                </a:lnTo>
                <a:lnTo>
                  <a:pt x="20404" y="53254"/>
                </a:lnTo>
                <a:lnTo>
                  <a:pt x="20506" y="52846"/>
                </a:lnTo>
                <a:lnTo>
                  <a:pt x="19281" y="52540"/>
                </a:lnTo>
                <a:close/>
                <a:moveTo>
                  <a:pt x="34890" y="52540"/>
                </a:moveTo>
                <a:lnTo>
                  <a:pt x="33666" y="52846"/>
                </a:lnTo>
                <a:lnTo>
                  <a:pt x="33768" y="53254"/>
                </a:lnTo>
                <a:lnTo>
                  <a:pt x="34992" y="52948"/>
                </a:lnTo>
                <a:lnTo>
                  <a:pt x="34890" y="52540"/>
                </a:lnTo>
                <a:close/>
                <a:moveTo>
                  <a:pt x="21628" y="53152"/>
                </a:moveTo>
                <a:lnTo>
                  <a:pt x="21628" y="53560"/>
                </a:lnTo>
                <a:lnTo>
                  <a:pt x="22852" y="53764"/>
                </a:lnTo>
                <a:lnTo>
                  <a:pt x="22852" y="53356"/>
                </a:lnTo>
                <a:lnTo>
                  <a:pt x="21628" y="53152"/>
                </a:lnTo>
                <a:close/>
                <a:moveTo>
                  <a:pt x="32442" y="53152"/>
                </a:moveTo>
                <a:lnTo>
                  <a:pt x="31319" y="53356"/>
                </a:lnTo>
                <a:lnTo>
                  <a:pt x="31421" y="53764"/>
                </a:lnTo>
                <a:lnTo>
                  <a:pt x="32544" y="53560"/>
                </a:lnTo>
                <a:lnTo>
                  <a:pt x="32442" y="53152"/>
                </a:lnTo>
                <a:close/>
                <a:moveTo>
                  <a:pt x="24076" y="53458"/>
                </a:moveTo>
                <a:lnTo>
                  <a:pt x="24076" y="53866"/>
                </a:lnTo>
                <a:lnTo>
                  <a:pt x="25300" y="53968"/>
                </a:lnTo>
                <a:lnTo>
                  <a:pt x="25300" y="53560"/>
                </a:lnTo>
                <a:lnTo>
                  <a:pt x="24076" y="53458"/>
                </a:lnTo>
                <a:close/>
                <a:moveTo>
                  <a:pt x="30095" y="53458"/>
                </a:moveTo>
                <a:lnTo>
                  <a:pt x="28871" y="53560"/>
                </a:lnTo>
                <a:lnTo>
                  <a:pt x="28973" y="53968"/>
                </a:lnTo>
                <a:lnTo>
                  <a:pt x="30197" y="53866"/>
                </a:lnTo>
                <a:lnTo>
                  <a:pt x="30095" y="53458"/>
                </a:lnTo>
                <a:close/>
                <a:moveTo>
                  <a:pt x="26525" y="53662"/>
                </a:moveTo>
                <a:lnTo>
                  <a:pt x="26525" y="54070"/>
                </a:lnTo>
                <a:lnTo>
                  <a:pt x="27749" y="54070"/>
                </a:lnTo>
                <a:lnTo>
                  <a:pt x="27749" y="53662"/>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2" name="Google Shape;602;p32"/>
          <p:cNvSpPr/>
          <p:nvPr/>
        </p:nvSpPr>
        <p:spPr>
          <a:xfrm>
            <a:off x="7817731" y="1311275"/>
            <a:ext cx="230720" cy="356883"/>
          </a:xfrm>
          <a:custGeom>
            <a:avLst/>
            <a:gdLst/>
            <a:ahLst/>
            <a:cxnLst/>
            <a:rect l="l" t="t" r="r" b="b"/>
            <a:pathLst>
              <a:path w="13059" h="20200" extrusionOk="0">
                <a:moveTo>
                  <a:pt x="6632" y="2958"/>
                </a:moveTo>
                <a:lnTo>
                  <a:pt x="7346" y="3061"/>
                </a:lnTo>
                <a:lnTo>
                  <a:pt x="7958" y="3265"/>
                </a:lnTo>
                <a:lnTo>
                  <a:pt x="8570" y="3571"/>
                </a:lnTo>
                <a:lnTo>
                  <a:pt x="9080" y="3979"/>
                </a:lnTo>
                <a:lnTo>
                  <a:pt x="9488" y="4489"/>
                </a:lnTo>
                <a:lnTo>
                  <a:pt x="9896" y="5101"/>
                </a:lnTo>
                <a:lnTo>
                  <a:pt x="10100" y="5815"/>
                </a:lnTo>
                <a:lnTo>
                  <a:pt x="10100" y="6529"/>
                </a:lnTo>
                <a:lnTo>
                  <a:pt x="10100" y="7243"/>
                </a:lnTo>
                <a:lnTo>
                  <a:pt x="9896" y="7957"/>
                </a:lnTo>
                <a:lnTo>
                  <a:pt x="9488" y="8569"/>
                </a:lnTo>
                <a:lnTo>
                  <a:pt x="9080" y="9080"/>
                </a:lnTo>
                <a:lnTo>
                  <a:pt x="8570" y="9488"/>
                </a:lnTo>
                <a:lnTo>
                  <a:pt x="7958" y="9794"/>
                </a:lnTo>
                <a:lnTo>
                  <a:pt x="7346" y="9998"/>
                </a:lnTo>
                <a:lnTo>
                  <a:pt x="6632" y="10100"/>
                </a:lnTo>
                <a:lnTo>
                  <a:pt x="5918" y="9998"/>
                </a:lnTo>
                <a:lnTo>
                  <a:pt x="5203" y="9794"/>
                </a:lnTo>
                <a:lnTo>
                  <a:pt x="4591" y="9488"/>
                </a:lnTo>
                <a:lnTo>
                  <a:pt x="4081" y="9080"/>
                </a:lnTo>
                <a:lnTo>
                  <a:pt x="3673" y="8467"/>
                </a:lnTo>
                <a:lnTo>
                  <a:pt x="3367" y="7855"/>
                </a:lnTo>
                <a:lnTo>
                  <a:pt x="3163" y="7243"/>
                </a:lnTo>
                <a:lnTo>
                  <a:pt x="3061" y="6529"/>
                </a:lnTo>
                <a:lnTo>
                  <a:pt x="3163" y="5815"/>
                </a:lnTo>
                <a:lnTo>
                  <a:pt x="3367" y="5101"/>
                </a:lnTo>
                <a:lnTo>
                  <a:pt x="3673" y="4489"/>
                </a:lnTo>
                <a:lnTo>
                  <a:pt x="4081" y="3979"/>
                </a:lnTo>
                <a:lnTo>
                  <a:pt x="4591" y="3571"/>
                </a:lnTo>
                <a:lnTo>
                  <a:pt x="5203" y="3265"/>
                </a:lnTo>
                <a:lnTo>
                  <a:pt x="5918" y="3061"/>
                </a:lnTo>
                <a:lnTo>
                  <a:pt x="6632" y="2958"/>
                </a:lnTo>
                <a:close/>
                <a:moveTo>
                  <a:pt x="6530" y="0"/>
                </a:moveTo>
                <a:lnTo>
                  <a:pt x="5816" y="102"/>
                </a:lnTo>
                <a:lnTo>
                  <a:pt x="5203" y="204"/>
                </a:lnTo>
                <a:lnTo>
                  <a:pt x="4489" y="306"/>
                </a:lnTo>
                <a:lnTo>
                  <a:pt x="3979" y="612"/>
                </a:lnTo>
                <a:lnTo>
                  <a:pt x="3367" y="918"/>
                </a:lnTo>
                <a:lnTo>
                  <a:pt x="2857" y="1224"/>
                </a:lnTo>
                <a:lnTo>
                  <a:pt x="1939" y="2040"/>
                </a:lnTo>
                <a:lnTo>
                  <a:pt x="1225" y="3061"/>
                </a:lnTo>
                <a:lnTo>
                  <a:pt x="715" y="4081"/>
                </a:lnTo>
                <a:lnTo>
                  <a:pt x="307" y="5305"/>
                </a:lnTo>
                <a:lnTo>
                  <a:pt x="103" y="6529"/>
                </a:lnTo>
                <a:lnTo>
                  <a:pt x="1" y="7447"/>
                </a:lnTo>
                <a:lnTo>
                  <a:pt x="103" y="8365"/>
                </a:lnTo>
                <a:lnTo>
                  <a:pt x="205" y="9284"/>
                </a:lnTo>
                <a:lnTo>
                  <a:pt x="409" y="10100"/>
                </a:lnTo>
                <a:lnTo>
                  <a:pt x="613" y="11018"/>
                </a:lnTo>
                <a:lnTo>
                  <a:pt x="919" y="11936"/>
                </a:lnTo>
                <a:lnTo>
                  <a:pt x="1735" y="13670"/>
                </a:lnTo>
                <a:lnTo>
                  <a:pt x="2755" y="15303"/>
                </a:lnTo>
                <a:lnTo>
                  <a:pt x="3979" y="16935"/>
                </a:lnTo>
                <a:lnTo>
                  <a:pt x="5203" y="18567"/>
                </a:lnTo>
                <a:lnTo>
                  <a:pt x="6530" y="20199"/>
                </a:lnTo>
                <a:lnTo>
                  <a:pt x="7856" y="18567"/>
                </a:lnTo>
                <a:lnTo>
                  <a:pt x="9182" y="16935"/>
                </a:lnTo>
                <a:lnTo>
                  <a:pt x="10304" y="15303"/>
                </a:lnTo>
                <a:lnTo>
                  <a:pt x="11324" y="13670"/>
                </a:lnTo>
                <a:lnTo>
                  <a:pt x="12141" y="11936"/>
                </a:lnTo>
                <a:lnTo>
                  <a:pt x="12549" y="11018"/>
                </a:lnTo>
                <a:lnTo>
                  <a:pt x="12753" y="10202"/>
                </a:lnTo>
                <a:lnTo>
                  <a:pt x="12957" y="9284"/>
                </a:lnTo>
                <a:lnTo>
                  <a:pt x="13059" y="8365"/>
                </a:lnTo>
                <a:lnTo>
                  <a:pt x="13059" y="7447"/>
                </a:lnTo>
                <a:lnTo>
                  <a:pt x="13059" y="6529"/>
                </a:lnTo>
                <a:lnTo>
                  <a:pt x="12855" y="5305"/>
                </a:lnTo>
                <a:lnTo>
                  <a:pt x="12447" y="4081"/>
                </a:lnTo>
                <a:lnTo>
                  <a:pt x="11835" y="3061"/>
                </a:lnTo>
                <a:lnTo>
                  <a:pt x="11120" y="2040"/>
                </a:lnTo>
                <a:lnTo>
                  <a:pt x="10202" y="1224"/>
                </a:lnTo>
                <a:lnTo>
                  <a:pt x="9692" y="918"/>
                </a:lnTo>
                <a:lnTo>
                  <a:pt x="9182" y="612"/>
                </a:lnTo>
                <a:lnTo>
                  <a:pt x="8570" y="306"/>
                </a:lnTo>
                <a:lnTo>
                  <a:pt x="7958" y="204"/>
                </a:lnTo>
                <a:lnTo>
                  <a:pt x="7244" y="102"/>
                </a:lnTo>
                <a:lnTo>
                  <a:pt x="6530"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3" name="Google Shape;603;p32"/>
          <p:cNvSpPr/>
          <p:nvPr/>
        </p:nvSpPr>
        <p:spPr>
          <a:xfrm>
            <a:off x="7951110" y="2284611"/>
            <a:ext cx="479461" cy="328050"/>
          </a:xfrm>
          <a:custGeom>
            <a:avLst/>
            <a:gdLst/>
            <a:ahLst/>
            <a:cxnLst/>
            <a:rect l="l" t="t" r="r" b="b"/>
            <a:pathLst>
              <a:path w="27138" h="18568" extrusionOk="0">
                <a:moveTo>
                  <a:pt x="1" y="0"/>
                </a:moveTo>
                <a:lnTo>
                  <a:pt x="1" y="18567"/>
                </a:lnTo>
                <a:lnTo>
                  <a:pt x="27137" y="18567"/>
                </a:lnTo>
                <a:lnTo>
                  <a:pt x="27137"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4" name="Google Shape;604;p32"/>
          <p:cNvSpPr/>
          <p:nvPr/>
        </p:nvSpPr>
        <p:spPr>
          <a:xfrm>
            <a:off x="7951110" y="2308039"/>
            <a:ext cx="477659" cy="158619"/>
          </a:xfrm>
          <a:custGeom>
            <a:avLst/>
            <a:gdLst/>
            <a:ahLst/>
            <a:cxnLst/>
            <a:rect l="l" t="t" r="r" b="b"/>
            <a:pathLst>
              <a:path w="27036" h="8978" extrusionOk="0">
                <a:moveTo>
                  <a:pt x="27035" y="0"/>
                </a:moveTo>
                <a:lnTo>
                  <a:pt x="27035" y="0"/>
                </a:lnTo>
                <a:lnTo>
                  <a:pt x="27035" y="0"/>
                </a:lnTo>
                <a:close/>
                <a:moveTo>
                  <a:pt x="1" y="0"/>
                </a:moveTo>
                <a:lnTo>
                  <a:pt x="1633" y="1123"/>
                </a:lnTo>
                <a:lnTo>
                  <a:pt x="3163" y="2347"/>
                </a:lnTo>
                <a:lnTo>
                  <a:pt x="6530" y="4489"/>
                </a:lnTo>
                <a:lnTo>
                  <a:pt x="13365" y="8876"/>
                </a:lnTo>
                <a:lnTo>
                  <a:pt x="13467" y="8978"/>
                </a:lnTo>
                <a:lnTo>
                  <a:pt x="13671" y="8876"/>
                </a:lnTo>
                <a:lnTo>
                  <a:pt x="20404" y="4489"/>
                </a:lnTo>
                <a:lnTo>
                  <a:pt x="22139" y="3367"/>
                </a:lnTo>
                <a:lnTo>
                  <a:pt x="23771" y="2347"/>
                </a:lnTo>
                <a:lnTo>
                  <a:pt x="27035" y="0"/>
                </a:lnTo>
                <a:lnTo>
                  <a:pt x="23567" y="2041"/>
                </a:lnTo>
                <a:lnTo>
                  <a:pt x="20200" y="4183"/>
                </a:lnTo>
                <a:lnTo>
                  <a:pt x="13518" y="8272"/>
                </a:lnTo>
                <a:lnTo>
                  <a:pt x="6836" y="4183"/>
                </a:lnTo>
                <a:lnTo>
                  <a:pt x="3469" y="2041"/>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5" name="Google Shape;605;p32"/>
          <p:cNvSpPr/>
          <p:nvPr/>
        </p:nvSpPr>
        <p:spPr>
          <a:xfrm>
            <a:off x="7951110" y="2423396"/>
            <a:ext cx="189272" cy="131588"/>
          </a:xfrm>
          <a:custGeom>
            <a:avLst/>
            <a:gdLst/>
            <a:ahLst/>
            <a:cxnLst/>
            <a:rect l="l" t="t" r="r" b="b"/>
            <a:pathLst>
              <a:path w="10713" h="7448" extrusionOk="0">
                <a:moveTo>
                  <a:pt x="10713" y="0"/>
                </a:moveTo>
                <a:lnTo>
                  <a:pt x="9284" y="817"/>
                </a:lnTo>
                <a:lnTo>
                  <a:pt x="7856" y="1633"/>
                </a:lnTo>
                <a:lnTo>
                  <a:pt x="5204" y="3469"/>
                </a:lnTo>
                <a:lnTo>
                  <a:pt x="2551" y="5407"/>
                </a:lnTo>
                <a:lnTo>
                  <a:pt x="1225" y="6326"/>
                </a:lnTo>
                <a:lnTo>
                  <a:pt x="1" y="7448"/>
                </a:lnTo>
                <a:lnTo>
                  <a:pt x="1429" y="6530"/>
                </a:lnTo>
                <a:lnTo>
                  <a:pt x="2857" y="5713"/>
                </a:lnTo>
                <a:lnTo>
                  <a:pt x="5510" y="3979"/>
                </a:lnTo>
                <a:lnTo>
                  <a:pt x="8162" y="2041"/>
                </a:lnTo>
                <a:lnTo>
                  <a:pt x="9488" y="1021"/>
                </a:lnTo>
                <a:lnTo>
                  <a:pt x="1071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6" name="Google Shape;606;p32"/>
          <p:cNvSpPr/>
          <p:nvPr/>
        </p:nvSpPr>
        <p:spPr>
          <a:xfrm>
            <a:off x="8241314" y="2423396"/>
            <a:ext cx="187470" cy="131588"/>
          </a:xfrm>
          <a:custGeom>
            <a:avLst/>
            <a:gdLst/>
            <a:ahLst/>
            <a:cxnLst/>
            <a:rect l="l" t="t" r="r" b="b"/>
            <a:pathLst>
              <a:path w="10611" h="7448" extrusionOk="0">
                <a:moveTo>
                  <a:pt x="1" y="0"/>
                </a:moveTo>
                <a:lnTo>
                  <a:pt x="1225" y="1021"/>
                </a:lnTo>
                <a:lnTo>
                  <a:pt x="2449" y="2041"/>
                </a:lnTo>
                <a:lnTo>
                  <a:pt x="5101" y="3979"/>
                </a:lnTo>
                <a:lnTo>
                  <a:pt x="6428" y="4795"/>
                </a:lnTo>
                <a:lnTo>
                  <a:pt x="7856" y="5713"/>
                </a:lnTo>
                <a:lnTo>
                  <a:pt x="9182" y="6530"/>
                </a:lnTo>
                <a:lnTo>
                  <a:pt x="10610" y="7448"/>
                </a:lnTo>
                <a:lnTo>
                  <a:pt x="9386" y="6326"/>
                </a:lnTo>
                <a:lnTo>
                  <a:pt x="8162" y="5407"/>
                </a:lnTo>
                <a:lnTo>
                  <a:pt x="5510" y="3469"/>
                </a:lnTo>
                <a:lnTo>
                  <a:pt x="4183" y="2551"/>
                </a:lnTo>
                <a:lnTo>
                  <a:pt x="2755" y="1633"/>
                </a:lnTo>
                <a:lnTo>
                  <a:pt x="1429" y="817"/>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7" name="Google Shape;607;p32"/>
          <p:cNvSpPr/>
          <p:nvPr/>
        </p:nvSpPr>
        <p:spPr>
          <a:xfrm>
            <a:off x="8349463" y="2572995"/>
            <a:ext cx="146004" cy="241550"/>
          </a:xfrm>
          <a:custGeom>
            <a:avLst/>
            <a:gdLst/>
            <a:ahLst/>
            <a:cxnLst/>
            <a:rect l="l" t="t" r="r" b="b"/>
            <a:pathLst>
              <a:path w="8264" h="13672" extrusionOk="0">
                <a:moveTo>
                  <a:pt x="1" y="1"/>
                </a:moveTo>
                <a:lnTo>
                  <a:pt x="1" y="11733"/>
                </a:lnTo>
                <a:lnTo>
                  <a:pt x="2857" y="9488"/>
                </a:lnTo>
                <a:lnTo>
                  <a:pt x="4591" y="13671"/>
                </a:lnTo>
                <a:lnTo>
                  <a:pt x="6326" y="13059"/>
                </a:lnTo>
                <a:lnTo>
                  <a:pt x="4591" y="8774"/>
                </a:lnTo>
                <a:lnTo>
                  <a:pt x="8264" y="8264"/>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8" name="Google Shape;608;p32"/>
          <p:cNvSpPr/>
          <p:nvPr/>
        </p:nvSpPr>
        <p:spPr>
          <a:xfrm>
            <a:off x="8347661" y="2529743"/>
            <a:ext cx="3622" cy="19841"/>
          </a:xfrm>
          <a:custGeom>
            <a:avLst/>
            <a:gdLst/>
            <a:ahLst/>
            <a:cxnLst/>
            <a:rect l="l" t="t" r="r" b="b"/>
            <a:pathLst>
              <a:path w="205" h="1123" extrusionOk="0">
                <a:moveTo>
                  <a:pt x="103" y="0"/>
                </a:moveTo>
                <a:lnTo>
                  <a:pt x="1" y="613"/>
                </a:lnTo>
                <a:lnTo>
                  <a:pt x="1" y="817"/>
                </a:lnTo>
                <a:lnTo>
                  <a:pt x="103" y="1123"/>
                </a:lnTo>
                <a:lnTo>
                  <a:pt x="205" y="613"/>
                </a:lnTo>
                <a:lnTo>
                  <a:pt x="10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9" name="Google Shape;609;p32"/>
          <p:cNvSpPr/>
          <p:nvPr/>
        </p:nvSpPr>
        <p:spPr>
          <a:xfrm>
            <a:off x="8317024" y="2542358"/>
            <a:ext cx="14434" cy="14434"/>
          </a:xfrm>
          <a:custGeom>
            <a:avLst/>
            <a:gdLst/>
            <a:ahLst/>
            <a:cxnLst/>
            <a:rect l="l" t="t" r="r" b="b"/>
            <a:pathLst>
              <a:path w="817" h="817" extrusionOk="0">
                <a:moveTo>
                  <a:pt x="0" y="1"/>
                </a:moveTo>
                <a:lnTo>
                  <a:pt x="102" y="205"/>
                </a:lnTo>
                <a:lnTo>
                  <a:pt x="306" y="511"/>
                </a:lnTo>
                <a:lnTo>
                  <a:pt x="510" y="715"/>
                </a:lnTo>
                <a:lnTo>
                  <a:pt x="816" y="817"/>
                </a:lnTo>
                <a:lnTo>
                  <a:pt x="510" y="307"/>
                </a:lnTo>
                <a:lnTo>
                  <a:pt x="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0" name="Google Shape;610;p32"/>
          <p:cNvSpPr/>
          <p:nvPr/>
        </p:nvSpPr>
        <p:spPr>
          <a:xfrm>
            <a:off x="8302606" y="2572995"/>
            <a:ext cx="21643" cy="3622"/>
          </a:xfrm>
          <a:custGeom>
            <a:avLst/>
            <a:gdLst/>
            <a:ahLst/>
            <a:cxnLst/>
            <a:rect l="l" t="t" r="r" b="b"/>
            <a:pathLst>
              <a:path w="1225" h="205" extrusionOk="0">
                <a:moveTo>
                  <a:pt x="612" y="1"/>
                </a:moveTo>
                <a:lnTo>
                  <a:pt x="0" y="103"/>
                </a:lnTo>
                <a:lnTo>
                  <a:pt x="612" y="205"/>
                </a:lnTo>
                <a:lnTo>
                  <a:pt x="1224" y="103"/>
                </a:lnTo>
                <a:lnTo>
                  <a:pt x="61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1" name="Google Shape;611;p32"/>
          <p:cNvSpPr/>
          <p:nvPr/>
        </p:nvSpPr>
        <p:spPr>
          <a:xfrm>
            <a:off x="8317024" y="2592837"/>
            <a:ext cx="14434" cy="14434"/>
          </a:xfrm>
          <a:custGeom>
            <a:avLst/>
            <a:gdLst/>
            <a:ahLst/>
            <a:cxnLst/>
            <a:rect l="l" t="t" r="r" b="b"/>
            <a:pathLst>
              <a:path w="817" h="817" extrusionOk="0">
                <a:moveTo>
                  <a:pt x="816" y="0"/>
                </a:moveTo>
                <a:lnTo>
                  <a:pt x="306" y="306"/>
                </a:lnTo>
                <a:lnTo>
                  <a:pt x="0" y="816"/>
                </a:lnTo>
                <a:lnTo>
                  <a:pt x="510" y="510"/>
                </a:lnTo>
                <a:lnTo>
                  <a:pt x="81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2" name="Google Shape;612;p32"/>
          <p:cNvSpPr/>
          <p:nvPr/>
        </p:nvSpPr>
        <p:spPr>
          <a:xfrm>
            <a:off x="8374693" y="2572995"/>
            <a:ext cx="21660" cy="3622"/>
          </a:xfrm>
          <a:custGeom>
            <a:avLst/>
            <a:gdLst/>
            <a:ahLst/>
            <a:cxnLst/>
            <a:rect l="l" t="t" r="r" b="b"/>
            <a:pathLst>
              <a:path w="1226" h="205" extrusionOk="0">
                <a:moveTo>
                  <a:pt x="613" y="1"/>
                </a:moveTo>
                <a:lnTo>
                  <a:pt x="1" y="103"/>
                </a:lnTo>
                <a:lnTo>
                  <a:pt x="613" y="205"/>
                </a:lnTo>
                <a:lnTo>
                  <a:pt x="919" y="205"/>
                </a:lnTo>
                <a:lnTo>
                  <a:pt x="1225" y="103"/>
                </a:lnTo>
                <a:lnTo>
                  <a:pt x="61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3" name="Google Shape;613;p32"/>
          <p:cNvSpPr/>
          <p:nvPr/>
        </p:nvSpPr>
        <p:spPr>
          <a:xfrm>
            <a:off x="8367485" y="2542358"/>
            <a:ext cx="14434" cy="14434"/>
          </a:xfrm>
          <a:custGeom>
            <a:avLst/>
            <a:gdLst/>
            <a:ahLst/>
            <a:cxnLst/>
            <a:rect l="l" t="t" r="r" b="b"/>
            <a:pathLst>
              <a:path w="817" h="817" extrusionOk="0">
                <a:moveTo>
                  <a:pt x="817" y="1"/>
                </a:moveTo>
                <a:lnTo>
                  <a:pt x="511" y="103"/>
                </a:lnTo>
                <a:lnTo>
                  <a:pt x="307" y="307"/>
                </a:lnTo>
                <a:lnTo>
                  <a:pt x="103" y="511"/>
                </a:lnTo>
                <a:lnTo>
                  <a:pt x="1" y="817"/>
                </a:lnTo>
                <a:lnTo>
                  <a:pt x="1" y="817"/>
                </a:lnTo>
                <a:lnTo>
                  <a:pt x="307" y="715"/>
                </a:lnTo>
                <a:lnTo>
                  <a:pt x="511" y="511"/>
                </a:lnTo>
                <a:lnTo>
                  <a:pt x="715" y="307"/>
                </a:lnTo>
                <a:lnTo>
                  <a:pt x="81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ablet Mockup ">
  <p:cSld name="CUSTOM_6_1">
    <p:spTree>
      <p:nvGrpSpPr>
        <p:cNvPr id="614" name="Shape 614"/>
        <p:cNvGrpSpPr/>
        <p:nvPr/>
      </p:nvGrpSpPr>
      <p:grpSpPr>
        <a:xfrm>
          <a:off x="0" y="0"/>
          <a:ext cx="0" cy="0"/>
          <a:chOff x="0" y="0"/>
          <a:chExt cx="0" cy="0"/>
        </a:xfrm>
      </p:grpSpPr>
      <p:sp>
        <p:nvSpPr>
          <p:cNvPr id="615" name="Google Shape;615;p33"/>
          <p:cNvSpPr txBox="1"/>
          <p:nvPr>
            <p:ph type="title"/>
          </p:nvPr>
        </p:nvSpPr>
        <p:spPr>
          <a:xfrm flipH="1">
            <a:off x="6239469" y="1340475"/>
            <a:ext cx="2154300" cy="9480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3000"/>
              <a:buNone/>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616" name="Google Shape;616;p33"/>
          <p:cNvSpPr txBox="1"/>
          <p:nvPr>
            <p:ph type="subTitle" idx="1"/>
          </p:nvPr>
        </p:nvSpPr>
        <p:spPr>
          <a:xfrm flipH="1">
            <a:off x="6239469" y="2338500"/>
            <a:ext cx="19947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617" name="Google Shape;617;p33"/>
          <p:cNvSpPr/>
          <p:nvPr/>
        </p:nvSpPr>
        <p:spPr>
          <a:xfrm flipH="1">
            <a:off x="5055239" y="2149973"/>
            <a:ext cx="226678" cy="204741"/>
          </a:xfrm>
          <a:custGeom>
            <a:avLst/>
            <a:gdLst/>
            <a:ahLst/>
            <a:cxnLst/>
            <a:rect l="l" t="t" r="r" b="b"/>
            <a:pathLst>
              <a:path w="10106" h="9128" extrusionOk="0">
                <a:moveTo>
                  <a:pt x="2500" y="0"/>
                </a:moveTo>
                <a:lnTo>
                  <a:pt x="2391" y="109"/>
                </a:lnTo>
                <a:lnTo>
                  <a:pt x="1848" y="1304"/>
                </a:lnTo>
                <a:lnTo>
                  <a:pt x="1305" y="2499"/>
                </a:lnTo>
                <a:lnTo>
                  <a:pt x="979" y="3803"/>
                </a:lnTo>
                <a:lnTo>
                  <a:pt x="544" y="5107"/>
                </a:lnTo>
                <a:lnTo>
                  <a:pt x="218" y="6628"/>
                </a:lnTo>
                <a:lnTo>
                  <a:pt x="110" y="8258"/>
                </a:lnTo>
                <a:lnTo>
                  <a:pt x="1" y="8910"/>
                </a:lnTo>
                <a:lnTo>
                  <a:pt x="1" y="9127"/>
                </a:lnTo>
                <a:lnTo>
                  <a:pt x="8150" y="9127"/>
                </a:lnTo>
                <a:lnTo>
                  <a:pt x="8367" y="6737"/>
                </a:lnTo>
                <a:lnTo>
                  <a:pt x="8693" y="4455"/>
                </a:lnTo>
                <a:lnTo>
                  <a:pt x="9345" y="2173"/>
                </a:lnTo>
                <a:lnTo>
                  <a:pt x="10105"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8" name="Google Shape;618;p33"/>
          <p:cNvSpPr/>
          <p:nvPr/>
        </p:nvSpPr>
        <p:spPr>
          <a:xfrm flipH="1">
            <a:off x="5060106" y="2408299"/>
            <a:ext cx="221810" cy="199851"/>
          </a:xfrm>
          <a:custGeom>
            <a:avLst/>
            <a:gdLst/>
            <a:ahLst/>
            <a:cxnLst/>
            <a:rect l="l" t="t" r="r" b="b"/>
            <a:pathLst>
              <a:path w="9889" h="8910" extrusionOk="0">
                <a:moveTo>
                  <a:pt x="1" y="0"/>
                </a:moveTo>
                <a:lnTo>
                  <a:pt x="1" y="218"/>
                </a:lnTo>
                <a:lnTo>
                  <a:pt x="1" y="326"/>
                </a:lnTo>
                <a:lnTo>
                  <a:pt x="110" y="1739"/>
                </a:lnTo>
                <a:lnTo>
                  <a:pt x="327" y="3151"/>
                </a:lnTo>
                <a:lnTo>
                  <a:pt x="653" y="4564"/>
                </a:lnTo>
                <a:lnTo>
                  <a:pt x="1087" y="5976"/>
                </a:lnTo>
                <a:lnTo>
                  <a:pt x="1631" y="7389"/>
                </a:lnTo>
                <a:lnTo>
                  <a:pt x="2174" y="8801"/>
                </a:lnTo>
                <a:lnTo>
                  <a:pt x="2283" y="8910"/>
                </a:lnTo>
                <a:lnTo>
                  <a:pt x="9888" y="8910"/>
                </a:lnTo>
                <a:lnTo>
                  <a:pt x="9888" y="8801"/>
                </a:lnTo>
                <a:lnTo>
                  <a:pt x="9236" y="6954"/>
                </a:lnTo>
                <a:lnTo>
                  <a:pt x="8802" y="5107"/>
                </a:lnTo>
                <a:lnTo>
                  <a:pt x="8476" y="3586"/>
                </a:lnTo>
                <a:lnTo>
                  <a:pt x="8258" y="2065"/>
                </a:lnTo>
                <a:lnTo>
                  <a:pt x="8150" y="109"/>
                </a:lnTo>
                <a:lnTo>
                  <a:pt x="804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9" name="Google Shape;619;p33"/>
          <p:cNvSpPr/>
          <p:nvPr/>
        </p:nvSpPr>
        <p:spPr>
          <a:xfrm flipH="1">
            <a:off x="4358249" y="2659313"/>
            <a:ext cx="365587" cy="226655"/>
          </a:xfrm>
          <a:custGeom>
            <a:avLst/>
            <a:gdLst/>
            <a:ahLst/>
            <a:cxnLst/>
            <a:rect l="l" t="t" r="r" b="b"/>
            <a:pathLst>
              <a:path w="16299" h="10105" extrusionOk="0">
                <a:moveTo>
                  <a:pt x="8693" y="0"/>
                </a:moveTo>
                <a:lnTo>
                  <a:pt x="8584" y="109"/>
                </a:lnTo>
                <a:lnTo>
                  <a:pt x="8476" y="218"/>
                </a:lnTo>
                <a:lnTo>
                  <a:pt x="7389" y="2173"/>
                </a:lnTo>
                <a:lnTo>
                  <a:pt x="6085" y="4129"/>
                </a:lnTo>
                <a:lnTo>
                  <a:pt x="4781" y="5759"/>
                </a:lnTo>
                <a:lnTo>
                  <a:pt x="3369" y="7280"/>
                </a:lnTo>
                <a:lnTo>
                  <a:pt x="1848" y="8584"/>
                </a:lnTo>
                <a:lnTo>
                  <a:pt x="218" y="9887"/>
                </a:lnTo>
                <a:lnTo>
                  <a:pt x="1" y="9996"/>
                </a:lnTo>
                <a:lnTo>
                  <a:pt x="218" y="10105"/>
                </a:lnTo>
                <a:lnTo>
                  <a:pt x="327" y="10105"/>
                </a:lnTo>
                <a:lnTo>
                  <a:pt x="653" y="9996"/>
                </a:lnTo>
                <a:lnTo>
                  <a:pt x="2282" y="9779"/>
                </a:lnTo>
                <a:lnTo>
                  <a:pt x="3804" y="9344"/>
                </a:lnTo>
                <a:lnTo>
                  <a:pt x="5651" y="8692"/>
                </a:lnTo>
                <a:lnTo>
                  <a:pt x="7498" y="7932"/>
                </a:lnTo>
                <a:lnTo>
                  <a:pt x="9345" y="6954"/>
                </a:lnTo>
                <a:lnTo>
                  <a:pt x="11083" y="5759"/>
                </a:lnTo>
                <a:lnTo>
                  <a:pt x="12604" y="4455"/>
                </a:lnTo>
                <a:lnTo>
                  <a:pt x="14125" y="2934"/>
                </a:lnTo>
                <a:lnTo>
                  <a:pt x="15212" y="1630"/>
                </a:lnTo>
                <a:lnTo>
                  <a:pt x="16190" y="218"/>
                </a:lnTo>
                <a:lnTo>
                  <a:pt x="16298" y="109"/>
                </a:lnTo>
                <a:lnTo>
                  <a:pt x="1629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0" name="Google Shape;620;p33"/>
          <p:cNvSpPr/>
          <p:nvPr/>
        </p:nvSpPr>
        <p:spPr>
          <a:xfrm flipH="1">
            <a:off x="4526407" y="2149973"/>
            <a:ext cx="233967" cy="204741"/>
          </a:xfrm>
          <a:custGeom>
            <a:avLst/>
            <a:gdLst/>
            <a:ahLst/>
            <a:cxnLst/>
            <a:rect l="l" t="t" r="r" b="b"/>
            <a:pathLst>
              <a:path w="10431" h="9128" extrusionOk="0">
                <a:moveTo>
                  <a:pt x="0" y="0"/>
                </a:moveTo>
                <a:lnTo>
                  <a:pt x="0" y="9127"/>
                </a:lnTo>
                <a:lnTo>
                  <a:pt x="10431" y="9127"/>
                </a:lnTo>
                <a:lnTo>
                  <a:pt x="10431" y="8366"/>
                </a:lnTo>
                <a:lnTo>
                  <a:pt x="10213" y="6845"/>
                </a:lnTo>
                <a:lnTo>
                  <a:pt x="9996" y="5433"/>
                </a:lnTo>
                <a:lnTo>
                  <a:pt x="9670" y="4021"/>
                </a:lnTo>
                <a:lnTo>
                  <a:pt x="9344" y="2717"/>
                </a:lnTo>
                <a:lnTo>
                  <a:pt x="8909" y="1413"/>
                </a:lnTo>
                <a:lnTo>
                  <a:pt x="8366" y="109"/>
                </a:lnTo>
                <a:lnTo>
                  <a:pt x="825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1" name="Google Shape;621;p33"/>
          <p:cNvSpPr/>
          <p:nvPr/>
        </p:nvSpPr>
        <p:spPr>
          <a:xfrm flipH="1">
            <a:off x="4526407" y="2408299"/>
            <a:ext cx="236412" cy="199851"/>
          </a:xfrm>
          <a:custGeom>
            <a:avLst/>
            <a:gdLst/>
            <a:ahLst/>
            <a:cxnLst/>
            <a:rect l="l" t="t" r="r" b="b"/>
            <a:pathLst>
              <a:path w="10540" h="8910" extrusionOk="0">
                <a:moveTo>
                  <a:pt x="0" y="0"/>
                </a:moveTo>
                <a:lnTo>
                  <a:pt x="0" y="8910"/>
                </a:lnTo>
                <a:lnTo>
                  <a:pt x="8584" y="8910"/>
                </a:lnTo>
                <a:lnTo>
                  <a:pt x="8692" y="8801"/>
                </a:lnTo>
                <a:lnTo>
                  <a:pt x="9453" y="6519"/>
                </a:lnTo>
                <a:lnTo>
                  <a:pt x="9996" y="4346"/>
                </a:lnTo>
                <a:lnTo>
                  <a:pt x="10322" y="2173"/>
                </a:lnTo>
                <a:lnTo>
                  <a:pt x="10540" y="652"/>
                </a:lnTo>
                <a:lnTo>
                  <a:pt x="1054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2" name="Google Shape;622;p33"/>
          <p:cNvSpPr/>
          <p:nvPr/>
        </p:nvSpPr>
        <p:spPr>
          <a:xfrm flipH="1">
            <a:off x="4813982" y="2149973"/>
            <a:ext cx="229100" cy="204741"/>
          </a:xfrm>
          <a:custGeom>
            <a:avLst/>
            <a:gdLst/>
            <a:ahLst/>
            <a:cxnLst/>
            <a:rect l="l" t="t" r="r" b="b"/>
            <a:pathLst>
              <a:path w="10214" h="9128" extrusionOk="0">
                <a:moveTo>
                  <a:pt x="2282" y="0"/>
                </a:moveTo>
                <a:lnTo>
                  <a:pt x="2174" y="109"/>
                </a:lnTo>
                <a:lnTo>
                  <a:pt x="1304" y="2391"/>
                </a:lnTo>
                <a:lnTo>
                  <a:pt x="653" y="4672"/>
                </a:lnTo>
                <a:lnTo>
                  <a:pt x="218" y="6954"/>
                </a:lnTo>
                <a:lnTo>
                  <a:pt x="109" y="8475"/>
                </a:lnTo>
                <a:lnTo>
                  <a:pt x="1" y="9127"/>
                </a:lnTo>
                <a:lnTo>
                  <a:pt x="10214" y="9127"/>
                </a:lnTo>
                <a:lnTo>
                  <a:pt x="10214"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3" name="Google Shape;623;p33"/>
          <p:cNvSpPr/>
          <p:nvPr/>
        </p:nvSpPr>
        <p:spPr>
          <a:xfrm flipH="1">
            <a:off x="4811537" y="2408299"/>
            <a:ext cx="229100" cy="199851"/>
          </a:xfrm>
          <a:custGeom>
            <a:avLst/>
            <a:gdLst/>
            <a:ahLst/>
            <a:cxnLst/>
            <a:rect l="l" t="t" r="r" b="b"/>
            <a:pathLst>
              <a:path w="10214" h="8910" extrusionOk="0">
                <a:moveTo>
                  <a:pt x="0" y="0"/>
                </a:moveTo>
                <a:lnTo>
                  <a:pt x="0" y="109"/>
                </a:lnTo>
                <a:lnTo>
                  <a:pt x="109" y="1739"/>
                </a:lnTo>
                <a:lnTo>
                  <a:pt x="435" y="4129"/>
                </a:lnTo>
                <a:lnTo>
                  <a:pt x="978" y="6519"/>
                </a:lnTo>
                <a:lnTo>
                  <a:pt x="1847" y="8801"/>
                </a:lnTo>
                <a:lnTo>
                  <a:pt x="1956" y="8910"/>
                </a:lnTo>
                <a:lnTo>
                  <a:pt x="10213" y="8910"/>
                </a:lnTo>
                <a:lnTo>
                  <a:pt x="10213" y="8801"/>
                </a:lnTo>
                <a:lnTo>
                  <a:pt x="10213" y="109"/>
                </a:lnTo>
                <a:lnTo>
                  <a:pt x="10105"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4" name="Google Shape;624;p33"/>
          <p:cNvSpPr/>
          <p:nvPr/>
        </p:nvSpPr>
        <p:spPr>
          <a:xfrm flipH="1">
            <a:off x="4275393" y="2149973"/>
            <a:ext cx="238857" cy="204741"/>
          </a:xfrm>
          <a:custGeom>
            <a:avLst/>
            <a:gdLst/>
            <a:ahLst/>
            <a:cxnLst/>
            <a:rect l="l" t="t" r="r" b="b"/>
            <a:pathLst>
              <a:path w="10649" h="9128" extrusionOk="0">
                <a:moveTo>
                  <a:pt x="1" y="0"/>
                </a:moveTo>
                <a:lnTo>
                  <a:pt x="761" y="2173"/>
                </a:lnTo>
                <a:lnTo>
                  <a:pt x="1413" y="4455"/>
                </a:lnTo>
                <a:lnTo>
                  <a:pt x="1848" y="6845"/>
                </a:lnTo>
                <a:lnTo>
                  <a:pt x="2065" y="9127"/>
                </a:lnTo>
                <a:lnTo>
                  <a:pt x="10648" y="9127"/>
                </a:lnTo>
                <a:lnTo>
                  <a:pt x="10648" y="9018"/>
                </a:lnTo>
                <a:lnTo>
                  <a:pt x="10431" y="7389"/>
                </a:lnTo>
                <a:lnTo>
                  <a:pt x="10214" y="5759"/>
                </a:lnTo>
                <a:lnTo>
                  <a:pt x="9888" y="4346"/>
                </a:lnTo>
                <a:lnTo>
                  <a:pt x="9345" y="2825"/>
                </a:lnTo>
                <a:lnTo>
                  <a:pt x="8801" y="1413"/>
                </a:lnTo>
                <a:lnTo>
                  <a:pt x="8150" y="109"/>
                </a:lnTo>
                <a:lnTo>
                  <a:pt x="815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5" name="Google Shape;625;p33"/>
          <p:cNvSpPr/>
          <p:nvPr/>
        </p:nvSpPr>
        <p:spPr>
          <a:xfrm flipH="1">
            <a:off x="4275393" y="2408299"/>
            <a:ext cx="233967" cy="199851"/>
          </a:xfrm>
          <a:custGeom>
            <a:avLst/>
            <a:gdLst/>
            <a:ahLst/>
            <a:cxnLst/>
            <a:rect l="l" t="t" r="r" b="b"/>
            <a:pathLst>
              <a:path w="10431" h="8910" extrusionOk="0">
                <a:moveTo>
                  <a:pt x="1847" y="0"/>
                </a:moveTo>
                <a:lnTo>
                  <a:pt x="1847" y="109"/>
                </a:lnTo>
                <a:lnTo>
                  <a:pt x="1738" y="761"/>
                </a:lnTo>
                <a:lnTo>
                  <a:pt x="1630" y="2391"/>
                </a:lnTo>
                <a:lnTo>
                  <a:pt x="1413" y="3912"/>
                </a:lnTo>
                <a:lnTo>
                  <a:pt x="978" y="5976"/>
                </a:lnTo>
                <a:lnTo>
                  <a:pt x="326" y="8040"/>
                </a:lnTo>
                <a:lnTo>
                  <a:pt x="0" y="8910"/>
                </a:lnTo>
                <a:lnTo>
                  <a:pt x="8040" y="8910"/>
                </a:lnTo>
                <a:lnTo>
                  <a:pt x="8149" y="8801"/>
                </a:lnTo>
                <a:lnTo>
                  <a:pt x="8475" y="8040"/>
                </a:lnTo>
                <a:lnTo>
                  <a:pt x="9018" y="6737"/>
                </a:lnTo>
                <a:lnTo>
                  <a:pt x="9453" y="5541"/>
                </a:lnTo>
                <a:lnTo>
                  <a:pt x="9779" y="4238"/>
                </a:lnTo>
                <a:lnTo>
                  <a:pt x="10105" y="2825"/>
                </a:lnTo>
                <a:lnTo>
                  <a:pt x="10430" y="544"/>
                </a:lnTo>
                <a:lnTo>
                  <a:pt x="1043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6" name="Google Shape;626;p33"/>
          <p:cNvSpPr/>
          <p:nvPr/>
        </p:nvSpPr>
        <p:spPr>
          <a:xfrm flipH="1">
            <a:off x="4363117" y="1879467"/>
            <a:ext cx="360719" cy="216921"/>
          </a:xfrm>
          <a:custGeom>
            <a:avLst/>
            <a:gdLst/>
            <a:ahLst/>
            <a:cxnLst/>
            <a:rect l="l" t="t" r="r" b="b"/>
            <a:pathLst>
              <a:path w="16082" h="9671" extrusionOk="0">
                <a:moveTo>
                  <a:pt x="109" y="0"/>
                </a:moveTo>
                <a:lnTo>
                  <a:pt x="109" y="218"/>
                </a:lnTo>
                <a:lnTo>
                  <a:pt x="1" y="218"/>
                </a:lnTo>
                <a:lnTo>
                  <a:pt x="109" y="326"/>
                </a:lnTo>
                <a:lnTo>
                  <a:pt x="1739" y="1413"/>
                </a:lnTo>
                <a:lnTo>
                  <a:pt x="3152" y="2717"/>
                </a:lnTo>
                <a:lnTo>
                  <a:pt x="4564" y="4129"/>
                </a:lnTo>
                <a:lnTo>
                  <a:pt x="5651" y="5433"/>
                </a:lnTo>
                <a:lnTo>
                  <a:pt x="6628" y="6737"/>
                </a:lnTo>
                <a:lnTo>
                  <a:pt x="7498" y="8149"/>
                </a:lnTo>
                <a:lnTo>
                  <a:pt x="8258" y="9670"/>
                </a:lnTo>
                <a:lnTo>
                  <a:pt x="16081" y="9670"/>
                </a:lnTo>
                <a:lnTo>
                  <a:pt x="15212" y="8584"/>
                </a:lnTo>
                <a:lnTo>
                  <a:pt x="14343" y="7497"/>
                </a:lnTo>
                <a:lnTo>
                  <a:pt x="13365" y="6411"/>
                </a:lnTo>
                <a:lnTo>
                  <a:pt x="12387" y="5433"/>
                </a:lnTo>
                <a:lnTo>
                  <a:pt x="11300" y="4564"/>
                </a:lnTo>
                <a:lnTo>
                  <a:pt x="10105" y="3694"/>
                </a:lnTo>
                <a:lnTo>
                  <a:pt x="8910" y="2934"/>
                </a:lnTo>
                <a:lnTo>
                  <a:pt x="7715" y="2282"/>
                </a:lnTo>
                <a:lnTo>
                  <a:pt x="5868" y="1521"/>
                </a:lnTo>
                <a:lnTo>
                  <a:pt x="4021" y="870"/>
                </a:lnTo>
                <a:lnTo>
                  <a:pt x="2065" y="326"/>
                </a:lnTo>
                <a:lnTo>
                  <a:pt x="109"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7" name="Google Shape;627;p33"/>
          <p:cNvSpPr/>
          <p:nvPr/>
        </p:nvSpPr>
        <p:spPr>
          <a:xfrm flipH="1">
            <a:off x="4845653" y="2659313"/>
            <a:ext cx="353385" cy="224233"/>
          </a:xfrm>
          <a:custGeom>
            <a:avLst/>
            <a:gdLst/>
            <a:ahLst/>
            <a:cxnLst/>
            <a:rect l="l" t="t" r="r" b="b"/>
            <a:pathLst>
              <a:path w="15755" h="9997" extrusionOk="0">
                <a:moveTo>
                  <a:pt x="0" y="0"/>
                </a:moveTo>
                <a:lnTo>
                  <a:pt x="761" y="1195"/>
                </a:lnTo>
                <a:lnTo>
                  <a:pt x="1630" y="2391"/>
                </a:lnTo>
                <a:lnTo>
                  <a:pt x="2934" y="3694"/>
                </a:lnTo>
                <a:lnTo>
                  <a:pt x="4346" y="4998"/>
                </a:lnTo>
                <a:lnTo>
                  <a:pt x="5324" y="5867"/>
                </a:lnTo>
                <a:lnTo>
                  <a:pt x="6410" y="6628"/>
                </a:lnTo>
                <a:lnTo>
                  <a:pt x="7606" y="7280"/>
                </a:lnTo>
                <a:lnTo>
                  <a:pt x="8801" y="7932"/>
                </a:lnTo>
                <a:lnTo>
                  <a:pt x="10865" y="8801"/>
                </a:lnTo>
                <a:lnTo>
                  <a:pt x="13147" y="9561"/>
                </a:lnTo>
                <a:lnTo>
                  <a:pt x="14342" y="9779"/>
                </a:lnTo>
                <a:lnTo>
                  <a:pt x="15537" y="9996"/>
                </a:lnTo>
                <a:lnTo>
                  <a:pt x="15754" y="9996"/>
                </a:lnTo>
                <a:lnTo>
                  <a:pt x="15646" y="9887"/>
                </a:lnTo>
                <a:lnTo>
                  <a:pt x="14233" y="8801"/>
                </a:lnTo>
                <a:lnTo>
                  <a:pt x="12821" y="7606"/>
                </a:lnTo>
                <a:lnTo>
                  <a:pt x="11191" y="5976"/>
                </a:lnTo>
                <a:lnTo>
                  <a:pt x="9779" y="4238"/>
                </a:lnTo>
                <a:lnTo>
                  <a:pt x="8366" y="2282"/>
                </a:lnTo>
                <a:lnTo>
                  <a:pt x="7280" y="109"/>
                </a:lnTo>
                <a:lnTo>
                  <a:pt x="717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8" name="Google Shape;628;p33"/>
          <p:cNvSpPr/>
          <p:nvPr/>
        </p:nvSpPr>
        <p:spPr>
          <a:xfrm flipH="1">
            <a:off x="4848098" y="1881889"/>
            <a:ext cx="346072" cy="214498"/>
          </a:xfrm>
          <a:custGeom>
            <a:avLst/>
            <a:gdLst/>
            <a:ahLst/>
            <a:cxnLst/>
            <a:rect l="l" t="t" r="r" b="b"/>
            <a:pathLst>
              <a:path w="15429" h="9563" extrusionOk="0">
                <a:moveTo>
                  <a:pt x="15320" y="1"/>
                </a:moveTo>
                <a:lnTo>
                  <a:pt x="13038" y="436"/>
                </a:lnTo>
                <a:lnTo>
                  <a:pt x="10757" y="1087"/>
                </a:lnTo>
                <a:lnTo>
                  <a:pt x="8692" y="2065"/>
                </a:lnTo>
                <a:lnTo>
                  <a:pt x="6628" y="3152"/>
                </a:lnTo>
                <a:lnTo>
                  <a:pt x="4781" y="4456"/>
                </a:lnTo>
                <a:lnTo>
                  <a:pt x="3043" y="5977"/>
                </a:lnTo>
                <a:lnTo>
                  <a:pt x="1413" y="7606"/>
                </a:lnTo>
                <a:lnTo>
                  <a:pt x="0" y="9562"/>
                </a:lnTo>
                <a:lnTo>
                  <a:pt x="7171" y="9562"/>
                </a:lnTo>
                <a:lnTo>
                  <a:pt x="7280" y="9454"/>
                </a:lnTo>
                <a:lnTo>
                  <a:pt x="7497" y="9128"/>
                </a:lnTo>
                <a:lnTo>
                  <a:pt x="8258" y="7824"/>
                </a:lnTo>
                <a:lnTo>
                  <a:pt x="9127" y="6520"/>
                </a:lnTo>
                <a:lnTo>
                  <a:pt x="9996" y="5216"/>
                </a:lnTo>
                <a:lnTo>
                  <a:pt x="10974" y="4021"/>
                </a:lnTo>
                <a:lnTo>
                  <a:pt x="12604" y="2391"/>
                </a:lnTo>
                <a:lnTo>
                  <a:pt x="14342" y="870"/>
                </a:lnTo>
                <a:lnTo>
                  <a:pt x="15429" y="110"/>
                </a:lnTo>
                <a:lnTo>
                  <a:pt x="15320" y="110"/>
                </a:lnTo>
                <a:lnTo>
                  <a:pt x="15320"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9" name="Google Shape;629;p33"/>
          <p:cNvSpPr/>
          <p:nvPr/>
        </p:nvSpPr>
        <p:spPr>
          <a:xfrm flipH="1">
            <a:off x="4594639" y="2661736"/>
            <a:ext cx="168180" cy="177937"/>
          </a:xfrm>
          <a:custGeom>
            <a:avLst/>
            <a:gdLst/>
            <a:ahLst/>
            <a:cxnLst/>
            <a:rect l="l" t="t" r="r" b="b"/>
            <a:pathLst>
              <a:path w="7498" h="7933" extrusionOk="0">
                <a:moveTo>
                  <a:pt x="0" y="1"/>
                </a:moveTo>
                <a:lnTo>
                  <a:pt x="0" y="7932"/>
                </a:lnTo>
                <a:lnTo>
                  <a:pt x="1087" y="7280"/>
                </a:lnTo>
                <a:lnTo>
                  <a:pt x="2065" y="6411"/>
                </a:lnTo>
                <a:lnTo>
                  <a:pt x="3043" y="5542"/>
                </a:lnTo>
                <a:lnTo>
                  <a:pt x="4020" y="4673"/>
                </a:lnTo>
                <a:lnTo>
                  <a:pt x="4998" y="3586"/>
                </a:lnTo>
                <a:lnTo>
                  <a:pt x="5868" y="2391"/>
                </a:lnTo>
                <a:lnTo>
                  <a:pt x="6737" y="1196"/>
                </a:lnTo>
                <a:lnTo>
                  <a:pt x="749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0" name="Google Shape;630;p33"/>
          <p:cNvSpPr/>
          <p:nvPr/>
        </p:nvSpPr>
        <p:spPr>
          <a:xfrm flipH="1">
            <a:off x="4813982" y="2661736"/>
            <a:ext cx="158423" cy="175492"/>
          </a:xfrm>
          <a:custGeom>
            <a:avLst/>
            <a:gdLst/>
            <a:ahLst/>
            <a:cxnLst/>
            <a:rect l="l" t="t" r="r" b="b"/>
            <a:pathLst>
              <a:path w="7063" h="7824" extrusionOk="0">
                <a:moveTo>
                  <a:pt x="1" y="1"/>
                </a:moveTo>
                <a:lnTo>
                  <a:pt x="652" y="1087"/>
                </a:lnTo>
                <a:lnTo>
                  <a:pt x="1413" y="2283"/>
                </a:lnTo>
                <a:lnTo>
                  <a:pt x="2282" y="3260"/>
                </a:lnTo>
                <a:lnTo>
                  <a:pt x="3043" y="4347"/>
                </a:lnTo>
                <a:lnTo>
                  <a:pt x="4021" y="5325"/>
                </a:lnTo>
                <a:lnTo>
                  <a:pt x="4998" y="6194"/>
                </a:lnTo>
                <a:lnTo>
                  <a:pt x="5976" y="7063"/>
                </a:lnTo>
                <a:lnTo>
                  <a:pt x="7063" y="7824"/>
                </a:lnTo>
                <a:lnTo>
                  <a:pt x="706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1" name="Google Shape;631;p33"/>
          <p:cNvSpPr/>
          <p:nvPr/>
        </p:nvSpPr>
        <p:spPr>
          <a:xfrm flipH="1">
            <a:off x="4599529" y="1928207"/>
            <a:ext cx="160846" cy="168180"/>
          </a:xfrm>
          <a:custGeom>
            <a:avLst/>
            <a:gdLst/>
            <a:ahLst/>
            <a:cxnLst/>
            <a:rect l="l" t="t" r="r" b="b"/>
            <a:pathLst>
              <a:path w="7171" h="7498" extrusionOk="0">
                <a:moveTo>
                  <a:pt x="0" y="0"/>
                </a:moveTo>
                <a:lnTo>
                  <a:pt x="0" y="7497"/>
                </a:lnTo>
                <a:lnTo>
                  <a:pt x="7171" y="7497"/>
                </a:lnTo>
                <a:lnTo>
                  <a:pt x="6410" y="6411"/>
                </a:lnTo>
                <a:lnTo>
                  <a:pt x="5650" y="5324"/>
                </a:lnTo>
                <a:lnTo>
                  <a:pt x="4889" y="4346"/>
                </a:lnTo>
                <a:lnTo>
                  <a:pt x="4020" y="3368"/>
                </a:lnTo>
                <a:lnTo>
                  <a:pt x="3042" y="2391"/>
                </a:lnTo>
                <a:lnTo>
                  <a:pt x="2064" y="1521"/>
                </a:lnTo>
                <a:lnTo>
                  <a:pt x="1087" y="761"/>
                </a:lnTo>
                <a:lnTo>
                  <a:pt x="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2" name="Google Shape;632;p33"/>
          <p:cNvSpPr/>
          <p:nvPr/>
        </p:nvSpPr>
        <p:spPr>
          <a:xfrm flipH="1">
            <a:off x="4813982" y="1933075"/>
            <a:ext cx="151111" cy="163313"/>
          </a:xfrm>
          <a:custGeom>
            <a:avLst/>
            <a:gdLst/>
            <a:ahLst/>
            <a:cxnLst/>
            <a:rect l="l" t="t" r="r" b="b"/>
            <a:pathLst>
              <a:path w="6737" h="7281" extrusionOk="0">
                <a:moveTo>
                  <a:pt x="6737" y="1"/>
                </a:moveTo>
                <a:lnTo>
                  <a:pt x="5759" y="761"/>
                </a:lnTo>
                <a:lnTo>
                  <a:pt x="4781" y="1522"/>
                </a:lnTo>
                <a:lnTo>
                  <a:pt x="3803" y="2391"/>
                </a:lnTo>
                <a:lnTo>
                  <a:pt x="2934" y="3260"/>
                </a:lnTo>
                <a:lnTo>
                  <a:pt x="2065" y="4238"/>
                </a:lnTo>
                <a:lnTo>
                  <a:pt x="1304" y="5216"/>
                </a:lnTo>
                <a:lnTo>
                  <a:pt x="652" y="6194"/>
                </a:lnTo>
                <a:lnTo>
                  <a:pt x="0" y="7280"/>
                </a:lnTo>
                <a:lnTo>
                  <a:pt x="6737" y="7280"/>
                </a:lnTo>
                <a:lnTo>
                  <a:pt x="673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633" name="Google Shape;633;p33"/>
          <p:cNvGrpSpPr/>
          <p:nvPr/>
        </p:nvGrpSpPr>
        <p:grpSpPr>
          <a:xfrm flipH="1">
            <a:off x="1662900" y="539989"/>
            <a:ext cx="1340398" cy="1619986"/>
            <a:chOff x="7053371" y="1047014"/>
            <a:chExt cx="1340398" cy="1619986"/>
          </a:xfrm>
        </p:grpSpPr>
        <p:sp>
          <p:nvSpPr>
            <p:cNvPr id="634" name="Google Shape;634;p33"/>
            <p:cNvSpPr/>
            <p:nvPr/>
          </p:nvSpPr>
          <p:spPr>
            <a:xfrm>
              <a:off x="7053375" y="1169174"/>
              <a:ext cx="1340394" cy="1497826"/>
            </a:xfrm>
            <a:custGeom>
              <a:avLst/>
              <a:gdLst/>
              <a:ahLst/>
              <a:cxnLst/>
              <a:rect l="l" t="t" r="r" b="b"/>
              <a:pathLst>
                <a:path w="59759" h="38897" extrusionOk="0">
                  <a:moveTo>
                    <a:pt x="59324" y="435"/>
                  </a:moveTo>
                  <a:lnTo>
                    <a:pt x="59324" y="38462"/>
                  </a:lnTo>
                  <a:lnTo>
                    <a:pt x="435" y="38462"/>
                  </a:lnTo>
                  <a:lnTo>
                    <a:pt x="435" y="435"/>
                  </a:lnTo>
                  <a:close/>
                  <a:moveTo>
                    <a:pt x="1" y="0"/>
                  </a:moveTo>
                  <a:lnTo>
                    <a:pt x="1" y="38897"/>
                  </a:lnTo>
                  <a:lnTo>
                    <a:pt x="59758" y="38897"/>
                  </a:lnTo>
                  <a:lnTo>
                    <a:pt x="5975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5" name="Google Shape;635;p33"/>
            <p:cNvSpPr/>
            <p:nvPr/>
          </p:nvSpPr>
          <p:spPr>
            <a:xfrm>
              <a:off x="7053371" y="1047014"/>
              <a:ext cx="1340394" cy="124307"/>
            </a:xfrm>
            <a:custGeom>
              <a:avLst/>
              <a:gdLst/>
              <a:ahLst/>
              <a:cxnLst/>
              <a:rect l="l" t="t" r="r" b="b"/>
              <a:pathLst>
                <a:path w="59759" h="5542" extrusionOk="0">
                  <a:moveTo>
                    <a:pt x="59324" y="435"/>
                  </a:moveTo>
                  <a:lnTo>
                    <a:pt x="59324" y="5107"/>
                  </a:lnTo>
                  <a:lnTo>
                    <a:pt x="435" y="5107"/>
                  </a:lnTo>
                  <a:lnTo>
                    <a:pt x="435" y="435"/>
                  </a:lnTo>
                  <a:close/>
                  <a:moveTo>
                    <a:pt x="1" y="0"/>
                  </a:moveTo>
                  <a:lnTo>
                    <a:pt x="1" y="5541"/>
                  </a:lnTo>
                  <a:lnTo>
                    <a:pt x="59758" y="5541"/>
                  </a:lnTo>
                  <a:lnTo>
                    <a:pt x="5975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6" name="Google Shape;636;p33"/>
            <p:cNvSpPr/>
            <p:nvPr/>
          </p:nvSpPr>
          <p:spPr>
            <a:xfrm>
              <a:off x="7107002" y="1203280"/>
              <a:ext cx="58497" cy="58497"/>
            </a:xfrm>
            <a:custGeom>
              <a:avLst/>
              <a:gdLst/>
              <a:ahLst/>
              <a:cxnLst/>
              <a:rect l="l" t="t" r="r" b="b"/>
              <a:pathLst>
                <a:path w="2608" h="2608" extrusionOk="0">
                  <a:moveTo>
                    <a:pt x="869" y="0"/>
                  </a:moveTo>
                  <a:lnTo>
                    <a:pt x="435" y="326"/>
                  </a:lnTo>
                  <a:lnTo>
                    <a:pt x="109" y="761"/>
                  </a:lnTo>
                  <a:lnTo>
                    <a:pt x="0" y="1304"/>
                  </a:lnTo>
                  <a:lnTo>
                    <a:pt x="109" y="1739"/>
                  </a:lnTo>
                  <a:lnTo>
                    <a:pt x="435" y="2173"/>
                  </a:lnTo>
                  <a:lnTo>
                    <a:pt x="869" y="2499"/>
                  </a:lnTo>
                  <a:lnTo>
                    <a:pt x="1304" y="2608"/>
                  </a:lnTo>
                  <a:lnTo>
                    <a:pt x="1847" y="2499"/>
                  </a:lnTo>
                  <a:lnTo>
                    <a:pt x="2282" y="2173"/>
                  </a:lnTo>
                  <a:lnTo>
                    <a:pt x="2499" y="1739"/>
                  </a:lnTo>
                  <a:lnTo>
                    <a:pt x="2608" y="1304"/>
                  </a:lnTo>
                  <a:lnTo>
                    <a:pt x="2499" y="761"/>
                  </a:lnTo>
                  <a:lnTo>
                    <a:pt x="2282" y="326"/>
                  </a:lnTo>
                  <a:lnTo>
                    <a:pt x="184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7" name="Google Shape;637;p33"/>
            <p:cNvSpPr/>
            <p:nvPr/>
          </p:nvSpPr>
          <p:spPr>
            <a:xfrm>
              <a:off x="7226419" y="1203280"/>
              <a:ext cx="58497" cy="58497"/>
            </a:xfrm>
            <a:custGeom>
              <a:avLst/>
              <a:gdLst/>
              <a:ahLst/>
              <a:cxnLst/>
              <a:rect l="l" t="t" r="r" b="b"/>
              <a:pathLst>
                <a:path w="2608" h="2608" extrusionOk="0">
                  <a:moveTo>
                    <a:pt x="761" y="0"/>
                  </a:moveTo>
                  <a:lnTo>
                    <a:pt x="326" y="326"/>
                  </a:lnTo>
                  <a:lnTo>
                    <a:pt x="109" y="761"/>
                  </a:lnTo>
                  <a:lnTo>
                    <a:pt x="0" y="1304"/>
                  </a:lnTo>
                  <a:lnTo>
                    <a:pt x="109" y="1739"/>
                  </a:lnTo>
                  <a:lnTo>
                    <a:pt x="326" y="2173"/>
                  </a:lnTo>
                  <a:lnTo>
                    <a:pt x="761" y="2499"/>
                  </a:lnTo>
                  <a:lnTo>
                    <a:pt x="1304" y="2608"/>
                  </a:lnTo>
                  <a:lnTo>
                    <a:pt x="1738" y="2499"/>
                  </a:lnTo>
                  <a:lnTo>
                    <a:pt x="2173" y="2173"/>
                  </a:lnTo>
                  <a:lnTo>
                    <a:pt x="2499" y="1739"/>
                  </a:lnTo>
                  <a:lnTo>
                    <a:pt x="2608" y="1304"/>
                  </a:lnTo>
                  <a:lnTo>
                    <a:pt x="2499" y="761"/>
                  </a:lnTo>
                  <a:lnTo>
                    <a:pt x="2173" y="326"/>
                  </a:lnTo>
                  <a:lnTo>
                    <a:pt x="1738"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8" name="Google Shape;638;p33"/>
            <p:cNvSpPr/>
            <p:nvPr/>
          </p:nvSpPr>
          <p:spPr>
            <a:xfrm>
              <a:off x="7343391" y="1203280"/>
              <a:ext cx="58497" cy="58497"/>
            </a:xfrm>
            <a:custGeom>
              <a:avLst/>
              <a:gdLst/>
              <a:ahLst/>
              <a:cxnLst/>
              <a:rect l="l" t="t" r="r" b="b"/>
              <a:pathLst>
                <a:path w="2608" h="2608" extrusionOk="0">
                  <a:moveTo>
                    <a:pt x="761" y="0"/>
                  </a:moveTo>
                  <a:lnTo>
                    <a:pt x="326" y="326"/>
                  </a:lnTo>
                  <a:lnTo>
                    <a:pt x="109" y="761"/>
                  </a:lnTo>
                  <a:lnTo>
                    <a:pt x="0" y="1304"/>
                  </a:lnTo>
                  <a:lnTo>
                    <a:pt x="109" y="1739"/>
                  </a:lnTo>
                  <a:lnTo>
                    <a:pt x="326" y="2173"/>
                  </a:lnTo>
                  <a:lnTo>
                    <a:pt x="761" y="2499"/>
                  </a:lnTo>
                  <a:lnTo>
                    <a:pt x="1304" y="2608"/>
                  </a:lnTo>
                  <a:lnTo>
                    <a:pt x="1847" y="2499"/>
                  </a:lnTo>
                  <a:lnTo>
                    <a:pt x="2173" y="2173"/>
                  </a:lnTo>
                  <a:lnTo>
                    <a:pt x="2499" y="1739"/>
                  </a:lnTo>
                  <a:lnTo>
                    <a:pt x="2608" y="1304"/>
                  </a:lnTo>
                  <a:lnTo>
                    <a:pt x="2608" y="1195"/>
                  </a:lnTo>
                  <a:lnTo>
                    <a:pt x="2499" y="761"/>
                  </a:lnTo>
                  <a:lnTo>
                    <a:pt x="2173" y="326"/>
                  </a:lnTo>
                  <a:lnTo>
                    <a:pt x="184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39" name="Google Shape;639;p33"/>
          <p:cNvSpPr/>
          <p:nvPr/>
        </p:nvSpPr>
        <p:spPr>
          <a:xfrm flipH="1">
            <a:off x="4867590" y="3219816"/>
            <a:ext cx="428929" cy="431374"/>
          </a:xfrm>
          <a:custGeom>
            <a:avLst/>
            <a:gdLst/>
            <a:ahLst/>
            <a:cxnLst/>
            <a:rect l="l" t="t" r="r" b="b"/>
            <a:pathLst>
              <a:path w="19123" h="19232" extrusionOk="0">
                <a:moveTo>
                  <a:pt x="9996" y="5216"/>
                </a:moveTo>
                <a:lnTo>
                  <a:pt x="10865" y="5325"/>
                </a:lnTo>
                <a:lnTo>
                  <a:pt x="11626" y="5651"/>
                </a:lnTo>
                <a:lnTo>
                  <a:pt x="12386" y="6085"/>
                </a:lnTo>
                <a:lnTo>
                  <a:pt x="12929" y="6737"/>
                </a:lnTo>
                <a:lnTo>
                  <a:pt x="13473" y="7498"/>
                </a:lnTo>
                <a:lnTo>
                  <a:pt x="13799" y="8367"/>
                </a:lnTo>
                <a:lnTo>
                  <a:pt x="14016" y="9127"/>
                </a:lnTo>
                <a:lnTo>
                  <a:pt x="14016" y="9997"/>
                </a:lnTo>
                <a:lnTo>
                  <a:pt x="13799" y="10866"/>
                </a:lnTo>
                <a:lnTo>
                  <a:pt x="13473" y="11626"/>
                </a:lnTo>
                <a:lnTo>
                  <a:pt x="13038" y="12387"/>
                </a:lnTo>
                <a:lnTo>
                  <a:pt x="12386" y="12930"/>
                </a:lnTo>
                <a:lnTo>
                  <a:pt x="11626" y="13473"/>
                </a:lnTo>
                <a:lnTo>
                  <a:pt x="10865" y="13799"/>
                </a:lnTo>
                <a:lnTo>
                  <a:pt x="9996" y="14017"/>
                </a:lnTo>
                <a:lnTo>
                  <a:pt x="9127" y="14017"/>
                </a:lnTo>
                <a:lnTo>
                  <a:pt x="8366" y="13799"/>
                </a:lnTo>
                <a:lnTo>
                  <a:pt x="7497" y="13473"/>
                </a:lnTo>
                <a:lnTo>
                  <a:pt x="6845" y="13039"/>
                </a:lnTo>
                <a:lnTo>
                  <a:pt x="6193" y="12387"/>
                </a:lnTo>
                <a:lnTo>
                  <a:pt x="5650" y="11626"/>
                </a:lnTo>
                <a:lnTo>
                  <a:pt x="5324" y="10866"/>
                </a:lnTo>
                <a:lnTo>
                  <a:pt x="5215" y="9997"/>
                </a:lnTo>
                <a:lnTo>
                  <a:pt x="5215" y="9127"/>
                </a:lnTo>
                <a:lnTo>
                  <a:pt x="5324" y="8258"/>
                </a:lnTo>
                <a:lnTo>
                  <a:pt x="5650" y="7498"/>
                </a:lnTo>
                <a:lnTo>
                  <a:pt x="6193" y="6846"/>
                </a:lnTo>
                <a:lnTo>
                  <a:pt x="6736" y="6194"/>
                </a:lnTo>
                <a:lnTo>
                  <a:pt x="7497" y="5651"/>
                </a:lnTo>
                <a:lnTo>
                  <a:pt x="8366" y="5325"/>
                </a:lnTo>
                <a:lnTo>
                  <a:pt x="9235" y="5216"/>
                </a:lnTo>
                <a:close/>
                <a:moveTo>
                  <a:pt x="7497" y="1"/>
                </a:moveTo>
                <a:lnTo>
                  <a:pt x="2716" y="2500"/>
                </a:lnTo>
                <a:lnTo>
                  <a:pt x="3585" y="3912"/>
                </a:lnTo>
                <a:lnTo>
                  <a:pt x="3694" y="4238"/>
                </a:lnTo>
                <a:lnTo>
                  <a:pt x="3694" y="4673"/>
                </a:lnTo>
                <a:lnTo>
                  <a:pt x="3585" y="4999"/>
                </a:lnTo>
                <a:lnTo>
                  <a:pt x="3477" y="5325"/>
                </a:lnTo>
                <a:lnTo>
                  <a:pt x="3042" y="5977"/>
                </a:lnTo>
                <a:lnTo>
                  <a:pt x="2825" y="6302"/>
                </a:lnTo>
                <a:lnTo>
                  <a:pt x="2499" y="6520"/>
                </a:lnTo>
                <a:lnTo>
                  <a:pt x="2173" y="6628"/>
                </a:lnTo>
                <a:lnTo>
                  <a:pt x="217" y="6628"/>
                </a:lnTo>
                <a:lnTo>
                  <a:pt x="0" y="11952"/>
                </a:lnTo>
                <a:lnTo>
                  <a:pt x="1738" y="12061"/>
                </a:lnTo>
                <a:lnTo>
                  <a:pt x="2064" y="12061"/>
                </a:lnTo>
                <a:lnTo>
                  <a:pt x="2390" y="12278"/>
                </a:lnTo>
                <a:lnTo>
                  <a:pt x="2608" y="12496"/>
                </a:lnTo>
                <a:lnTo>
                  <a:pt x="2825" y="12821"/>
                </a:lnTo>
                <a:lnTo>
                  <a:pt x="2934" y="13147"/>
                </a:lnTo>
                <a:lnTo>
                  <a:pt x="3151" y="13473"/>
                </a:lnTo>
                <a:lnTo>
                  <a:pt x="3368" y="13799"/>
                </a:lnTo>
                <a:lnTo>
                  <a:pt x="3368" y="14125"/>
                </a:lnTo>
                <a:lnTo>
                  <a:pt x="3368" y="14451"/>
                </a:lnTo>
                <a:lnTo>
                  <a:pt x="3151" y="14777"/>
                </a:lnTo>
                <a:lnTo>
                  <a:pt x="2282" y="16190"/>
                </a:lnTo>
                <a:lnTo>
                  <a:pt x="6845" y="19015"/>
                </a:lnTo>
                <a:lnTo>
                  <a:pt x="7714" y="17711"/>
                </a:lnTo>
                <a:lnTo>
                  <a:pt x="8040" y="17385"/>
                </a:lnTo>
                <a:lnTo>
                  <a:pt x="8257" y="17167"/>
                </a:lnTo>
                <a:lnTo>
                  <a:pt x="8583" y="17059"/>
                </a:lnTo>
                <a:lnTo>
                  <a:pt x="9779" y="17059"/>
                </a:lnTo>
                <a:lnTo>
                  <a:pt x="10105" y="17167"/>
                </a:lnTo>
                <a:lnTo>
                  <a:pt x="10430" y="17276"/>
                </a:lnTo>
                <a:lnTo>
                  <a:pt x="10756" y="17493"/>
                </a:lnTo>
                <a:lnTo>
                  <a:pt x="10974" y="17711"/>
                </a:lnTo>
                <a:lnTo>
                  <a:pt x="11734" y="19232"/>
                </a:lnTo>
                <a:lnTo>
                  <a:pt x="16406" y="16624"/>
                </a:lnTo>
                <a:lnTo>
                  <a:pt x="15646" y="15212"/>
                </a:lnTo>
                <a:lnTo>
                  <a:pt x="15537" y="14886"/>
                </a:lnTo>
                <a:lnTo>
                  <a:pt x="15537" y="14560"/>
                </a:lnTo>
                <a:lnTo>
                  <a:pt x="15646" y="14234"/>
                </a:lnTo>
                <a:lnTo>
                  <a:pt x="15754" y="13908"/>
                </a:lnTo>
                <a:lnTo>
                  <a:pt x="16189" y="13147"/>
                </a:lnTo>
                <a:lnTo>
                  <a:pt x="16406" y="12930"/>
                </a:lnTo>
                <a:lnTo>
                  <a:pt x="16624" y="12713"/>
                </a:lnTo>
                <a:lnTo>
                  <a:pt x="16949" y="12604"/>
                </a:lnTo>
                <a:lnTo>
                  <a:pt x="17384" y="12496"/>
                </a:lnTo>
                <a:lnTo>
                  <a:pt x="19014" y="12604"/>
                </a:lnTo>
                <a:lnTo>
                  <a:pt x="19122" y="7172"/>
                </a:lnTo>
                <a:lnTo>
                  <a:pt x="17493" y="7172"/>
                </a:lnTo>
                <a:lnTo>
                  <a:pt x="17167" y="7063"/>
                </a:lnTo>
                <a:lnTo>
                  <a:pt x="16841" y="6954"/>
                </a:lnTo>
                <a:lnTo>
                  <a:pt x="16624" y="6737"/>
                </a:lnTo>
                <a:lnTo>
                  <a:pt x="16406" y="6411"/>
                </a:lnTo>
                <a:lnTo>
                  <a:pt x="16189" y="5977"/>
                </a:lnTo>
                <a:lnTo>
                  <a:pt x="16080" y="5651"/>
                </a:lnTo>
                <a:lnTo>
                  <a:pt x="15863" y="5325"/>
                </a:lnTo>
                <a:lnTo>
                  <a:pt x="15863" y="4999"/>
                </a:lnTo>
                <a:lnTo>
                  <a:pt x="15863" y="4673"/>
                </a:lnTo>
                <a:lnTo>
                  <a:pt x="16080" y="4347"/>
                </a:lnTo>
                <a:lnTo>
                  <a:pt x="16841" y="2934"/>
                </a:lnTo>
                <a:lnTo>
                  <a:pt x="12278" y="109"/>
                </a:lnTo>
                <a:lnTo>
                  <a:pt x="11408" y="1522"/>
                </a:lnTo>
                <a:lnTo>
                  <a:pt x="11191" y="1739"/>
                </a:lnTo>
                <a:lnTo>
                  <a:pt x="10974" y="1956"/>
                </a:lnTo>
                <a:lnTo>
                  <a:pt x="10648" y="2065"/>
                </a:lnTo>
                <a:lnTo>
                  <a:pt x="9127" y="2065"/>
                </a:lnTo>
                <a:lnTo>
                  <a:pt x="8801" y="1848"/>
                </a:lnTo>
                <a:lnTo>
                  <a:pt x="8475" y="1739"/>
                </a:lnTo>
                <a:lnTo>
                  <a:pt x="8257" y="1413"/>
                </a:lnTo>
                <a:lnTo>
                  <a:pt x="749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0" name="Google Shape;640;p33"/>
          <p:cNvSpPr/>
          <p:nvPr/>
        </p:nvSpPr>
        <p:spPr>
          <a:xfrm flipH="1">
            <a:off x="4575147" y="2998051"/>
            <a:ext cx="299777" cy="299777"/>
          </a:xfrm>
          <a:custGeom>
            <a:avLst/>
            <a:gdLst/>
            <a:ahLst/>
            <a:cxnLst/>
            <a:rect l="l" t="t" r="r" b="b"/>
            <a:pathLst>
              <a:path w="13365" h="13365" extrusionOk="0">
                <a:moveTo>
                  <a:pt x="6628" y="3586"/>
                </a:moveTo>
                <a:lnTo>
                  <a:pt x="7280" y="3695"/>
                </a:lnTo>
                <a:lnTo>
                  <a:pt x="7932" y="3803"/>
                </a:lnTo>
                <a:lnTo>
                  <a:pt x="8367" y="4129"/>
                </a:lnTo>
                <a:lnTo>
                  <a:pt x="8910" y="4455"/>
                </a:lnTo>
                <a:lnTo>
                  <a:pt x="9236" y="4999"/>
                </a:lnTo>
                <a:lnTo>
                  <a:pt x="9562" y="5433"/>
                </a:lnTo>
                <a:lnTo>
                  <a:pt x="9670" y="6085"/>
                </a:lnTo>
                <a:lnTo>
                  <a:pt x="9779" y="6737"/>
                </a:lnTo>
                <a:lnTo>
                  <a:pt x="9670" y="7280"/>
                </a:lnTo>
                <a:lnTo>
                  <a:pt x="9562" y="7932"/>
                </a:lnTo>
                <a:lnTo>
                  <a:pt x="9236" y="8367"/>
                </a:lnTo>
                <a:lnTo>
                  <a:pt x="8910" y="8910"/>
                </a:lnTo>
                <a:lnTo>
                  <a:pt x="8367" y="9236"/>
                </a:lnTo>
                <a:lnTo>
                  <a:pt x="7823" y="9562"/>
                </a:lnTo>
                <a:lnTo>
                  <a:pt x="7280" y="9670"/>
                </a:lnTo>
                <a:lnTo>
                  <a:pt x="6628" y="9779"/>
                </a:lnTo>
                <a:lnTo>
                  <a:pt x="6085" y="9670"/>
                </a:lnTo>
                <a:lnTo>
                  <a:pt x="5433" y="9562"/>
                </a:lnTo>
                <a:lnTo>
                  <a:pt x="4998" y="9236"/>
                </a:lnTo>
                <a:lnTo>
                  <a:pt x="4455" y="8910"/>
                </a:lnTo>
                <a:lnTo>
                  <a:pt x="4129" y="8367"/>
                </a:lnTo>
                <a:lnTo>
                  <a:pt x="3803" y="7932"/>
                </a:lnTo>
                <a:lnTo>
                  <a:pt x="3695" y="7280"/>
                </a:lnTo>
                <a:lnTo>
                  <a:pt x="3586" y="6737"/>
                </a:lnTo>
                <a:lnTo>
                  <a:pt x="3695" y="6085"/>
                </a:lnTo>
                <a:lnTo>
                  <a:pt x="3803" y="5433"/>
                </a:lnTo>
                <a:lnTo>
                  <a:pt x="4129" y="4999"/>
                </a:lnTo>
                <a:lnTo>
                  <a:pt x="4455" y="4455"/>
                </a:lnTo>
                <a:lnTo>
                  <a:pt x="4998" y="4129"/>
                </a:lnTo>
                <a:lnTo>
                  <a:pt x="5433" y="3803"/>
                </a:lnTo>
                <a:lnTo>
                  <a:pt x="6085" y="3695"/>
                </a:lnTo>
                <a:lnTo>
                  <a:pt x="6628" y="3586"/>
                </a:lnTo>
                <a:close/>
                <a:moveTo>
                  <a:pt x="4781" y="1"/>
                </a:moveTo>
                <a:lnTo>
                  <a:pt x="4781" y="1196"/>
                </a:lnTo>
                <a:lnTo>
                  <a:pt x="4781" y="1413"/>
                </a:lnTo>
                <a:lnTo>
                  <a:pt x="4672" y="1630"/>
                </a:lnTo>
                <a:lnTo>
                  <a:pt x="4455" y="1848"/>
                </a:lnTo>
                <a:lnTo>
                  <a:pt x="4347" y="1956"/>
                </a:lnTo>
                <a:lnTo>
                  <a:pt x="3803" y="2282"/>
                </a:lnTo>
                <a:lnTo>
                  <a:pt x="3586" y="2391"/>
                </a:lnTo>
                <a:lnTo>
                  <a:pt x="3043" y="2391"/>
                </a:lnTo>
                <a:lnTo>
                  <a:pt x="2825" y="2282"/>
                </a:lnTo>
                <a:lnTo>
                  <a:pt x="1848" y="1739"/>
                </a:lnTo>
                <a:lnTo>
                  <a:pt x="1" y="4999"/>
                </a:lnTo>
                <a:lnTo>
                  <a:pt x="978" y="5542"/>
                </a:lnTo>
                <a:lnTo>
                  <a:pt x="1196" y="5759"/>
                </a:lnTo>
                <a:lnTo>
                  <a:pt x="1304" y="5976"/>
                </a:lnTo>
                <a:lnTo>
                  <a:pt x="1413" y="6194"/>
                </a:lnTo>
                <a:lnTo>
                  <a:pt x="1413" y="6411"/>
                </a:lnTo>
                <a:lnTo>
                  <a:pt x="1413" y="6737"/>
                </a:lnTo>
                <a:lnTo>
                  <a:pt x="1413" y="6954"/>
                </a:lnTo>
                <a:lnTo>
                  <a:pt x="1413" y="7172"/>
                </a:lnTo>
                <a:lnTo>
                  <a:pt x="1304" y="7497"/>
                </a:lnTo>
                <a:lnTo>
                  <a:pt x="1196" y="7606"/>
                </a:lnTo>
                <a:lnTo>
                  <a:pt x="978" y="7823"/>
                </a:lnTo>
                <a:lnTo>
                  <a:pt x="1" y="8367"/>
                </a:lnTo>
                <a:lnTo>
                  <a:pt x="1848" y="11626"/>
                </a:lnTo>
                <a:lnTo>
                  <a:pt x="2825" y="11083"/>
                </a:lnTo>
                <a:lnTo>
                  <a:pt x="3043" y="10974"/>
                </a:lnTo>
                <a:lnTo>
                  <a:pt x="3586" y="10974"/>
                </a:lnTo>
                <a:lnTo>
                  <a:pt x="3803" y="11083"/>
                </a:lnTo>
                <a:lnTo>
                  <a:pt x="4238" y="11409"/>
                </a:lnTo>
                <a:lnTo>
                  <a:pt x="4455" y="11518"/>
                </a:lnTo>
                <a:lnTo>
                  <a:pt x="4672" y="11735"/>
                </a:lnTo>
                <a:lnTo>
                  <a:pt x="4781" y="11952"/>
                </a:lnTo>
                <a:lnTo>
                  <a:pt x="4781" y="12169"/>
                </a:lnTo>
                <a:lnTo>
                  <a:pt x="4781" y="13365"/>
                </a:lnTo>
                <a:lnTo>
                  <a:pt x="8584" y="13365"/>
                </a:lnTo>
                <a:lnTo>
                  <a:pt x="8584" y="12169"/>
                </a:lnTo>
                <a:lnTo>
                  <a:pt x="8584" y="11952"/>
                </a:lnTo>
                <a:lnTo>
                  <a:pt x="8693" y="11735"/>
                </a:lnTo>
                <a:lnTo>
                  <a:pt x="8801" y="11518"/>
                </a:lnTo>
                <a:lnTo>
                  <a:pt x="9018" y="11409"/>
                </a:lnTo>
                <a:lnTo>
                  <a:pt x="9562" y="11083"/>
                </a:lnTo>
                <a:lnTo>
                  <a:pt x="9779" y="10974"/>
                </a:lnTo>
                <a:lnTo>
                  <a:pt x="10214" y="10974"/>
                </a:lnTo>
                <a:lnTo>
                  <a:pt x="10431" y="11083"/>
                </a:lnTo>
                <a:lnTo>
                  <a:pt x="11517" y="11626"/>
                </a:lnTo>
                <a:lnTo>
                  <a:pt x="13364" y="8367"/>
                </a:lnTo>
                <a:lnTo>
                  <a:pt x="12387" y="7823"/>
                </a:lnTo>
                <a:lnTo>
                  <a:pt x="12169" y="7606"/>
                </a:lnTo>
                <a:lnTo>
                  <a:pt x="12061" y="7497"/>
                </a:lnTo>
                <a:lnTo>
                  <a:pt x="11952" y="7172"/>
                </a:lnTo>
                <a:lnTo>
                  <a:pt x="11952" y="6954"/>
                </a:lnTo>
                <a:lnTo>
                  <a:pt x="11952" y="6737"/>
                </a:lnTo>
                <a:lnTo>
                  <a:pt x="11952" y="6411"/>
                </a:lnTo>
                <a:lnTo>
                  <a:pt x="11952" y="6194"/>
                </a:lnTo>
                <a:lnTo>
                  <a:pt x="12061" y="5976"/>
                </a:lnTo>
                <a:lnTo>
                  <a:pt x="12169" y="5759"/>
                </a:lnTo>
                <a:lnTo>
                  <a:pt x="12387" y="5542"/>
                </a:lnTo>
                <a:lnTo>
                  <a:pt x="13364" y="4999"/>
                </a:lnTo>
                <a:lnTo>
                  <a:pt x="11517" y="1739"/>
                </a:lnTo>
                <a:lnTo>
                  <a:pt x="10540" y="2282"/>
                </a:lnTo>
                <a:lnTo>
                  <a:pt x="10214" y="2391"/>
                </a:lnTo>
                <a:lnTo>
                  <a:pt x="9779" y="2391"/>
                </a:lnTo>
                <a:lnTo>
                  <a:pt x="9562" y="2282"/>
                </a:lnTo>
                <a:lnTo>
                  <a:pt x="9018" y="1956"/>
                </a:lnTo>
                <a:lnTo>
                  <a:pt x="8801" y="1848"/>
                </a:lnTo>
                <a:lnTo>
                  <a:pt x="8693" y="1630"/>
                </a:lnTo>
                <a:lnTo>
                  <a:pt x="8584" y="1413"/>
                </a:lnTo>
                <a:lnTo>
                  <a:pt x="8584" y="1196"/>
                </a:lnTo>
                <a:lnTo>
                  <a:pt x="8584"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641" name="Google Shape;641;p33"/>
          <p:cNvGrpSpPr/>
          <p:nvPr/>
        </p:nvGrpSpPr>
        <p:grpSpPr>
          <a:xfrm flipH="1">
            <a:off x="4631413" y="744751"/>
            <a:ext cx="792118" cy="977624"/>
            <a:chOff x="3797522" y="962023"/>
            <a:chExt cx="1040617" cy="1284319"/>
          </a:xfrm>
        </p:grpSpPr>
        <p:sp>
          <p:nvSpPr>
            <p:cNvPr id="642" name="Google Shape;642;p33"/>
            <p:cNvSpPr/>
            <p:nvPr/>
          </p:nvSpPr>
          <p:spPr>
            <a:xfrm>
              <a:off x="3970547" y="962023"/>
              <a:ext cx="867592" cy="545901"/>
            </a:xfrm>
            <a:custGeom>
              <a:avLst/>
              <a:gdLst/>
              <a:ahLst/>
              <a:cxnLst/>
              <a:rect l="l" t="t" r="r" b="b"/>
              <a:pathLst>
                <a:path w="38680" h="24338" extrusionOk="0">
                  <a:moveTo>
                    <a:pt x="0" y="0"/>
                  </a:moveTo>
                  <a:lnTo>
                    <a:pt x="0" y="24338"/>
                  </a:lnTo>
                  <a:lnTo>
                    <a:pt x="38680" y="24338"/>
                  </a:lnTo>
                  <a:lnTo>
                    <a:pt x="3868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3" name="Google Shape;643;p33"/>
            <p:cNvSpPr/>
            <p:nvPr/>
          </p:nvSpPr>
          <p:spPr>
            <a:xfrm>
              <a:off x="4689474" y="1507902"/>
              <a:ext cx="148666" cy="168180"/>
            </a:xfrm>
            <a:custGeom>
              <a:avLst/>
              <a:gdLst/>
              <a:ahLst/>
              <a:cxnLst/>
              <a:rect l="l" t="t" r="r" b="b"/>
              <a:pathLst>
                <a:path w="6628" h="7498" extrusionOk="0">
                  <a:moveTo>
                    <a:pt x="0" y="1"/>
                  </a:moveTo>
                  <a:lnTo>
                    <a:pt x="6628" y="7497"/>
                  </a:lnTo>
                  <a:lnTo>
                    <a:pt x="6628"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4" name="Google Shape;644;p33"/>
            <p:cNvSpPr/>
            <p:nvPr/>
          </p:nvSpPr>
          <p:spPr>
            <a:xfrm>
              <a:off x="4155752" y="1039990"/>
              <a:ext cx="616601" cy="19514"/>
            </a:xfrm>
            <a:custGeom>
              <a:avLst/>
              <a:gdLst/>
              <a:ahLst/>
              <a:cxnLst/>
              <a:rect l="l" t="t" r="r" b="b"/>
              <a:pathLst>
                <a:path w="27490" h="870" extrusionOk="0">
                  <a:moveTo>
                    <a:pt x="1" y="1"/>
                  </a:moveTo>
                  <a:lnTo>
                    <a:pt x="1" y="870"/>
                  </a:lnTo>
                  <a:lnTo>
                    <a:pt x="27489" y="870"/>
                  </a:lnTo>
                  <a:lnTo>
                    <a:pt x="2748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5" name="Google Shape;645;p33"/>
            <p:cNvSpPr/>
            <p:nvPr/>
          </p:nvSpPr>
          <p:spPr>
            <a:xfrm>
              <a:off x="4350713" y="1100932"/>
              <a:ext cx="421639" cy="19514"/>
            </a:xfrm>
            <a:custGeom>
              <a:avLst/>
              <a:gdLst/>
              <a:ahLst/>
              <a:cxnLst/>
              <a:rect l="l" t="t" r="r" b="b"/>
              <a:pathLst>
                <a:path w="18798" h="870" extrusionOk="0">
                  <a:moveTo>
                    <a:pt x="1" y="0"/>
                  </a:moveTo>
                  <a:lnTo>
                    <a:pt x="1" y="869"/>
                  </a:lnTo>
                  <a:lnTo>
                    <a:pt x="18797" y="869"/>
                  </a:lnTo>
                  <a:lnTo>
                    <a:pt x="1879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6" name="Google Shape;646;p33"/>
            <p:cNvSpPr/>
            <p:nvPr/>
          </p:nvSpPr>
          <p:spPr>
            <a:xfrm>
              <a:off x="4033912" y="1161852"/>
              <a:ext cx="738440" cy="21959"/>
            </a:xfrm>
            <a:custGeom>
              <a:avLst/>
              <a:gdLst/>
              <a:ahLst/>
              <a:cxnLst/>
              <a:rect l="l" t="t" r="r" b="b"/>
              <a:pathLst>
                <a:path w="32922" h="979" extrusionOk="0">
                  <a:moveTo>
                    <a:pt x="0" y="0"/>
                  </a:moveTo>
                  <a:lnTo>
                    <a:pt x="0" y="978"/>
                  </a:lnTo>
                  <a:lnTo>
                    <a:pt x="32921" y="978"/>
                  </a:lnTo>
                  <a:lnTo>
                    <a:pt x="3292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7" name="Google Shape;647;p33"/>
            <p:cNvSpPr/>
            <p:nvPr/>
          </p:nvSpPr>
          <p:spPr>
            <a:xfrm>
              <a:off x="4518871" y="1225217"/>
              <a:ext cx="253481" cy="19514"/>
            </a:xfrm>
            <a:custGeom>
              <a:avLst/>
              <a:gdLst/>
              <a:ahLst/>
              <a:cxnLst/>
              <a:rect l="l" t="t" r="r" b="b"/>
              <a:pathLst>
                <a:path w="11301" h="870" extrusionOk="0">
                  <a:moveTo>
                    <a:pt x="1" y="0"/>
                  </a:moveTo>
                  <a:lnTo>
                    <a:pt x="1" y="869"/>
                  </a:lnTo>
                  <a:lnTo>
                    <a:pt x="11300" y="869"/>
                  </a:lnTo>
                  <a:lnTo>
                    <a:pt x="1130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8" name="Google Shape;648;p33"/>
            <p:cNvSpPr/>
            <p:nvPr/>
          </p:nvSpPr>
          <p:spPr>
            <a:xfrm>
              <a:off x="4194758" y="1286137"/>
              <a:ext cx="577595" cy="21959"/>
            </a:xfrm>
            <a:custGeom>
              <a:avLst/>
              <a:gdLst/>
              <a:ahLst/>
              <a:cxnLst/>
              <a:rect l="l" t="t" r="r" b="b"/>
              <a:pathLst>
                <a:path w="25751" h="979" extrusionOk="0">
                  <a:moveTo>
                    <a:pt x="0" y="0"/>
                  </a:moveTo>
                  <a:lnTo>
                    <a:pt x="0" y="978"/>
                  </a:lnTo>
                  <a:lnTo>
                    <a:pt x="25750" y="978"/>
                  </a:lnTo>
                  <a:lnTo>
                    <a:pt x="2575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9" name="Google Shape;649;p33"/>
            <p:cNvSpPr/>
            <p:nvPr/>
          </p:nvSpPr>
          <p:spPr>
            <a:xfrm>
              <a:off x="4155752" y="1349501"/>
              <a:ext cx="616601" cy="19514"/>
            </a:xfrm>
            <a:custGeom>
              <a:avLst/>
              <a:gdLst/>
              <a:ahLst/>
              <a:cxnLst/>
              <a:rect l="l" t="t" r="r" b="b"/>
              <a:pathLst>
                <a:path w="27490" h="870" extrusionOk="0">
                  <a:moveTo>
                    <a:pt x="1" y="0"/>
                  </a:moveTo>
                  <a:lnTo>
                    <a:pt x="1" y="870"/>
                  </a:lnTo>
                  <a:lnTo>
                    <a:pt x="27489" y="870"/>
                  </a:lnTo>
                  <a:lnTo>
                    <a:pt x="2748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0" name="Google Shape;650;p33"/>
            <p:cNvSpPr/>
            <p:nvPr/>
          </p:nvSpPr>
          <p:spPr>
            <a:xfrm>
              <a:off x="4311730" y="1410421"/>
              <a:ext cx="460622" cy="19514"/>
            </a:xfrm>
            <a:custGeom>
              <a:avLst/>
              <a:gdLst/>
              <a:ahLst/>
              <a:cxnLst/>
              <a:rect l="l" t="t" r="r" b="b"/>
              <a:pathLst>
                <a:path w="20536" h="870" extrusionOk="0">
                  <a:moveTo>
                    <a:pt x="0" y="1"/>
                  </a:moveTo>
                  <a:lnTo>
                    <a:pt x="0" y="870"/>
                  </a:lnTo>
                  <a:lnTo>
                    <a:pt x="20535" y="870"/>
                  </a:lnTo>
                  <a:lnTo>
                    <a:pt x="2053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1" name="Google Shape;651;p33"/>
            <p:cNvSpPr/>
            <p:nvPr/>
          </p:nvSpPr>
          <p:spPr>
            <a:xfrm>
              <a:off x="3797522" y="1680927"/>
              <a:ext cx="867592" cy="399703"/>
            </a:xfrm>
            <a:custGeom>
              <a:avLst/>
              <a:gdLst/>
              <a:ahLst/>
              <a:cxnLst/>
              <a:rect l="l" t="t" r="r" b="b"/>
              <a:pathLst>
                <a:path w="38680" h="17820" extrusionOk="0">
                  <a:moveTo>
                    <a:pt x="0" y="1"/>
                  </a:moveTo>
                  <a:lnTo>
                    <a:pt x="0" y="17819"/>
                  </a:lnTo>
                  <a:lnTo>
                    <a:pt x="38680" y="17819"/>
                  </a:lnTo>
                  <a:lnTo>
                    <a:pt x="3868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2" name="Google Shape;652;p33"/>
            <p:cNvSpPr/>
            <p:nvPr/>
          </p:nvSpPr>
          <p:spPr>
            <a:xfrm>
              <a:off x="3799945" y="2078162"/>
              <a:ext cx="146244" cy="168180"/>
            </a:xfrm>
            <a:custGeom>
              <a:avLst/>
              <a:gdLst/>
              <a:ahLst/>
              <a:cxnLst/>
              <a:rect l="l" t="t" r="r" b="b"/>
              <a:pathLst>
                <a:path w="6520" h="7498" extrusionOk="0">
                  <a:moveTo>
                    <a:pt x="1" y="1"/>
                  </a:moveTo>
                  <a:lnTo>
                    <a:pt x="1" y="7498"/>
                  </a:lnTo>
                  <a:lnTo>
                    <a:pt x="652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3" name="Google Shape;653;p33"/>
            <p:cNvSpPr/>
            <p:nvPr/>
          </p:nvSpPr>
          <p:spPr>
            <a:xfrm>
              <a:off x="4058271" y="1746737"/>
              <a:ext cx="543479" cy="19514"/>
            </a:xfrm>
            <a:custGeom>
              <a:avLst/>
              <a:gdLst/>
              <a:ahLst/>
              <a:cxnLst/>
              <a:rect l="l" t="t" r="r" b="b"/>
              <a:pathLst>
                <a:path w="24230" h="870" extrusionOk="0">
                  <a:moveTo>
                    <a:pt x="1" y="0"/>
                  </a:moveTo>
                  <a:lnTo>
                    <a:pt x="1" y="869"/>
                  </a:lnTo>
                  <a:lnTo>
                    <a:pt x="24230" y="869"/>
                  </a:lnTo>
                  <a:lnTo>
                    <a:pt x="2423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4" name="Google Shape;654;p33"/>
            <p:cNvSpPr/>
            <p:nvPr/>
          </p:nvSpPr>
          <p:spPr>
            <a:xfrm>
              <a:off x="3909628" y="1807657"/>
              <a:ext cx="692123" cy="19514"/>
            </a:xfrm>
            <a:custGeom>
              <a:avLst/>
              <a:gdLst/>
              <a:ahLst/>
              <a:cxnLst/>
              <a:rect l="l" t="t" r="r" b="b"/>
              <a:pathLst>
                <a:path w="30857" h="870" extrusionOk="0">
                  <a:moveTo>
                    <a:pt x="0" y="1"/>
                  </a:moveTo>
                  <a:lnTo>
                    <a:pt x="0" y="870"/>
                  </a:lnTo>
                  <a:lnTo>
                    <a:pt x="30857" y="870"/>
                  </a:lnTo>
                  <a:lnTo>
                    <a:pt x="3085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5" name="Google Shape;655;p33"/>
            <p:cNvSpPr/>
            <p:nvPr/>
          </p:nvSpPr>
          <p:spPr>
            <a:xfrm>
              <a:off x="4099699" y="1871021"/>
              <a:ext cx="502051" cy="19514"/>
            </a:xfrm>
            <a:custGeom>
              <a:avLst/>
              <a:gdLst/>
              <a:ahLst/>
              <a:cxnLst/>
              <a:rect l="l" t="t" r="r" b="b"/>
              <a:pathLst>
                <a:path w="22383" h="870" extrusionOk="0">
                  <a:moveTo>
                    <a:pt x="1" y="0"/>
                  </a:moveTo>
                  <a:lnTo>
                    <a:pt x="1" y="870"/>
                  </a:lnTo>
                  <a:lnTo>
                    <a:pt x="22383" y="870"/>
                  </a:lnTo>
                  <a:lnTo>
                    <a:pt x="223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6" name="Google Shape;656;p33"/>
            <p:cNvSpPr/>
            <p:nvPr/>
          </p:nvSpPr>
          <p:spPr>
            <a:xfrm>
              <a:off x="3970547" y="1931941"/>
              <a:ext cx="631203" cy="19514"/>
            </a:xfrm>
            <a:custGeom>
              <a:avLst/>
              <a:gdLst/>
              <a:ahLst/>
              <a:cxnLst/>
              <a:rect l="l" t="t" r="r" b="b"/>
              <a:pathLst>
                <a:path w="28141" h="870" extrusionOk="0">
                  <a:moveTo>
                    <a:pt x="0" y="1"/>
                  </a:moveTo>
                  <a:lnTo>
                    <a:pt x="0" y="870"/>
                  </a:lnTo>
                  <a:lnTo>
                    <a:pt x="28141" y="870"/>
                  </a:lnTo>
                  <a:lnTo>
                    <a:pt x="2814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7" name="Google Shape;657;p33"/>
            <p:cNvSpPr/>
            <p:nvPr/>
          </p:nvSpPr>
          <p:spPr>
            <a:xfrm>
              <a:off x="4187446" y="1992861"/>
              <a:ext cx="414305" cy="19537"/>
            </a:xfrm>
            <a:custGeom>
              <a:avLst/>
              <a:gdLst/>
              <a:ahLst/>
              <a:cxnLst/>
              <a:rect l="l" t="t" r="r" b="b"/>
              <a:pathLst>
                <a:path w="18471" h="871" extrusionOk="0">
                  <a:moveTo>
                    <a:pt x="0" y="1"/>
                  </a:moveTo>
                  <a:lnTo>
                    <a:pt x="0" y="870"/>
                  </a:lnTo>
                  <a:lnTo>
                    <a:pt x="18471" y="870"/>
                  </a:lnTo>
                  <a:lnTo>
                    <a:pt x="1847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58" name="Google Shape;658;p33"/>
          <p:cNvSpPr/>
          <p:nvPr/>
        </p:nvSpPr>
        <p:spPr>
          <a:xfrm rot="10800000" flipH="1">
            <a:off x="-21600" y="-740691"/>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9" name="Google Shape;659;p33"/>
          <p:cNvSpPr/>
          <p:nvPr/>
        </p:nvSpPr>
        <p:spPr>
          <a:xfrm>
            <a:off x="-21600" y="3552509"/>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Mobile Mockup">
  <p:cSld name="CUSTOM_6_1_1">
    <p:spTree>
      <p:nvGrpSpPr>
        <p:cNvPr id="660" name="Shape 660"/>
        <p:cNvGrpSpPr/>
        <p:nvPr/>
      </p:nvGrpSpPr>
      <p:grpSpPr>
        <a:xfrm>
          <a:off x="0" y="0"/>
          <a:ext cx="0" cy="0"/>
          <a:chOff x="0" y="0"/>
          <a:chExt cx="0" cy="0"/>
        </a:xfrm>
      </p:grpSpPr>
      <p:sp>
        <p:nvSpPr>
          <p:cNvPr id="661" name="Google Shape;661;p34"/>
          <p:cNvSpPr txBox="1"/>
          <p:nvPr>
            <p:ph type="title"/>
          </p:nvPr>
        </p:nvSpPr>
        <p:spPr>
          <a:xfrm>
            <a:off x="1662900" y="1340475"/>
            <a:ext cx="2404200" cy="9480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3000"/>
              <a:buNone/>
              <a:defRPr/>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662" name="Google Shape;662;p34"/>
          <p:cNvSpPr txBox="1"/>
          <p:nvPr>
            <p:ph type="subTitle" idx="1"/>
          </p:nvPr>
        </p:nvSpPr>
        <p:spPr>
          <a:xfrm>
            <a:off x="1662900" y="2321900"/>
            <a:ext cx="19947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663" name="Google Shape;663;p34"/>
          <p:cNvSpPr/>
          <p:nvPr/>
        </p:nvSpPr>
        <p:spPr>
          <a:xfrm>
            <a:off x="4711450" y="2821197"/>
            <a:ext cx="469326" cy="469326"/>
          </a:xfrm>
          <a:custGeom>
            <a:avLst/>
            <a:gdLst/>
            <a:ahLst/>
            <a:cxnLst/>
            <a:rect l="l" t="t" r="r" b="b"/>
            <a:pathLst>
              <a:path w="27458" h="27458" extrusionOk="0">
                <a:moveTo>
                  <a:pt x="17948" y="7251"/>
                </a:moveTo>
                <a:lnTo>
                  <a:pt x="18661" y="7370"/>
                </a:lnTo>
                <a:lnTo>
                  <a:pt x="19137" y="7489"/>
                </a:lnTo>
                <a:lnTo>
                  <a:pt x="19612" y="7845"/>
                </a:lnTo>
                <a:lnTo>
                  <a:pt x="20444" y="8440"/>
                </a:lnTo>
                <a:lnTo>
                  <a:pt x="21039" y="9391"/>
                </a:lnTo>
                <a:lnTo>
                  <a:pt x="21395" y="10460"/>
                </a:lnTo>
                <a:lnTo>
                  <a:pt x="21633" y="11530"/>
                </a:lnTo>
                <a:lnTo>
                  <a:pt x="21514" y="12838"/>
                </a:lnTo>
                <a:lnTo>
                  <a:pt x="21276" y="14145"/>
                </a:lnTo>
                <a:lnTo>
                  <a:pt x="20801" y="15453"/>
                </a:lnTo>
                <a:lnTo>
                  <a:pt x="20325" y="16285"/>
                </a:lnTo>
                <a:lnTo>
                  <a:pt x="19850" y="16998"/>
                </a:lnTo>
                <a:lnTo>
                  <a:pt x="18780" y="18305"/>
                </a:lnTo>
                <a:lnTo>
                  <a:pt x="17592" y="19494"/>
                </a:lnTo>
                <a:lnTo>
                  <a:pt x="16522" y="20445"/>
                </a:lnTo>
                <a:lnTo>
                  <a:pt x="15452" y="21158"/>
                </a:lnTo>
                <a:lnTo>
                  <a:pt x="14501" y="21752"/>
                </a:lnTo>
                <a:lnTo>
                  <a:pt x="13788" y="22109"/>
                </a:lnTo>
                <a:lnTo>
                  <a:pt x="12956" y="21752"/>
                </a:lnTo>
                <a:lnTo>
                  <a:pt x="12124" y="21158"/>
                </a:lnTo>
                <a:lnTo>
                  <a:pt x="11054" y="20445"/>
                </a:lnTo>
                <a:lnTo>
                  <a:pt x="9866" y="19494"/>
                </a:lnTo>
                <a:lnTo>
                  <a:pt x="8677" y="18305"/>
                </a:lnTo>
                <a:lnTo>
                  <a:pt x="7608" y="16998"/>
                </a:lnTo>
                <a:lnTo>
                  <a:pt x="7132" y="16285"/>
                </a:lnTo>
                <a:lnTo>
                  <a:pt x="6657" y="15453"/>
                </a:lnTo>
                <a:lnTo>
                  <a:pt x="6181" y="14145"/>
                </a:lnTo>
                <a:lnTo>
                  <a:pt x="5943" y="12838"/>
                </a:lnTo>
                <a:lnTo>
                  <a:pt x="5943" y="11530"/>
                </a:lnTo>
                <a:lnTo>
                  <a:pt x="6062" y="10460"/>
                </a:lnTo>
                <a:lnTo>
                  <a:pt x="6538" y="9391"/>
                </a:lnTo>
                <a:lnTo>
                  <a:pt x="7132" y="8440"/>
                </a:lnTo>
                <a:lnTo>
                  <a:pt x="7845" y="7845"/>
                </a:lnTo>
                <a:lnTo>
                  <a:pt x="8321" y="7489"/>
                </a:lnTo>
                <a:lnTo>
                  <a:pt x="8796" y="7370"/>
                </a:lnTo>
                <a:lnTo>
                  <a:pt x="9509" y="7251"/>
                </a:lnTo>
                <a:lnTo>
                  <a:pt x="10104" y="7251"/>
                </a:lnTo>
                <a:lnTo>
                  <a:pt x="10698" y="7489"/>
                </a:lnTo>
                <a:lnTo>
                  <a:pt x="11173" y="7727"/>
                </a:lnTo>
                <a:lnTo>
                  <a:pt x="11649" y="8083"/>
                </a:lnTo>
                <a:lnTo>
                  <a:pt x="12124" y="8678"/>
                </a:lnTo>
                <a:lnTo>
                  <a:pt x="12718" y="9747"/>
                </a:lnTo>
                <a:lnTo>
                  <a:pt x="13194" y="10936"/>
                </a:lnTo>
                <a:lnTo>
                  <a:pt x="13550" y="12006"/>
                </a:lnTo>
                <a:lnTo>
                  <a:pt x="13788" y="12956"/>
                </a:lnTo>
                <a:lnTo>
                  <a:pt x="13907" y="12006"/>
                </a:lnTo>
                <a:lnTo>
                  <a:pt x="14264" y="10936"/>
                </a:lnTo>
                <a:lnTo>
                  <a:pt x="14739" y="9747"/>
                </a:lnTo>
                <a:lnTo>
                  <a:pt x="15333" y="8678"/>
                </a:lnTo>
                <a:lnTo>
                  <a:pt x="15809" y="8202"/>
                </a:lnTo>
                <a:lnTo>
                  <a:pt x="16284" y="7727"/>
                </a:lnTo>
                <a:lnTo>
                  <a:pt x="16760" y="7489"/>
                </a:lnTo>
                <a:lnTo>
                  <a:pt x="17354" y="7251"/>
                </a:lnTo>
                <a:close/>
                <a:moveTo>
                  <a:pt x="13194" y="1"/>
                </a:moveTo>
                <a:lnTo>
                  <a:pt x="11768" y="120"/>
                </a:lnTo>
                <a:lnTo>
                  <a:pt x="10460" y="357"/>
                </a:lnTo>
                <a:lnTo>
                  <a:pt x="9153" y="714"/>
                </a:lnTo>
                <a:lnTo>
                  <a:pt x="7845" y="1308"/>
                </a:lnTo>
                <a:lnTo>
                  <a:pt x="6776" y="1902"/>
                </a:lnTo>
                <a:lnTo>
                  <a:pt x="5587" y="2616"/>
                </a:lnTo>
                <a:lnTo>
                  <a:pt x="4636" y="3448"/>
                </a:lnTo>
                <a:lnTo>
                  <a:pt x="3685" y="4399"/>
                </a:lnTo>
                <a:lnTo>
                  <a:pt x="2734" y="5349"/>
                </a:lnTo>
                <a:lnTo>
                  <a:pt x="2021" y="6419"/>
                </a:lnTo>
                <a:lnTo>
                  <a:pt x="1427" y="7608"/>
                </a:lnTo>
                <a:lnTo>
                  <a:pt x="833" y="8915"/>
                </a:lnTo>
                <a:lnTo>
                  <a:pt x="476" y="10223"/>
                </a:lnTo>
                <a:lnTo>
                  <a:pt x="119" y="11530"/>
                </a:lnTo>
                <a:lnTo>
                  <a:pt x="1" y="12956"/>
                </a:lnTo>
                <a:lnTo>
                  <a:pt x="1" y="14383"/>
                </a:lnTo>
                <a:lnTo>
                  <a:pt x="119" y="15690"/>
                </a:lnTo>
                <a:lnTo>
                  <a:pt x="357" y="16998"/>
                </a:lnTo>
                <a:lnTo>
                  <a:pt x="714" y="18305"/>
                </a:lnTo>
                <a:lnTo>
                  <a:pt x="1308" y="19613"/>
                </a:lnTo>
                <a:lnTo>
                  <a:pt x="1902" y="20801"/>
                </a:lnTo>
                <a:lnTo>
                  <a:pt x="2615" y="21871"/>
                </a:lnTo>
                <a:lnTo>
                  <a:pt x="3447" y="22941"/>
                </a:lnTo>
                <a:lnTo>
                  <a:pt x="4398" y="23892"/>
                </a:lnTo>
                <a:lnTo>
                  <a:pt x="5349" y="24724"/>
                </a:lnTo>
                <a:lnTo>
                  <a:pt x="6419" y="25437"/>
                </a:lnTo>
                <a:lnTo>
                  <a:pt x="7608" y="26150"/>
                </a:lnTo>
                <a:lnTo>
                  <a:pt x="8915" y="26625"/>
                </a:lnTo>
                <a:lnTo>
                  <a:pt x="10222" y="27101"/>
                </a:lnTo>
                <a:lnTo>
                  <a:pt x="11530" y="27339"/>
                </a:lnTo>
                <a:lnTo>
                  <a:pt x="12956" y="27457"/>
                </a:lnTo>
                <a:lnTo>
                  <a:pt x="14383" y="27457"/>
                </a:lnTo>
                <a:lnTo>
                  <a:pt x="15690" y="27339"/>
                </a:lnTo>
                <a:lnTo>
                  <a:pt x="16997" y="27101"/>
                </a:lnTo>
                <a:lnTo>
                  <a:pt x="18305" y="26744"/>
                </a:lnTo>
                <a:lnTo>
                  <a:pt x="19612" y="26269"/>
                </a:lnTo>
                <a:lnTo>
                  <a:pt x="20801" y="25556"/>
                </a:lnTo>
                <a:lnTo>
                  <a:pt x="21871" y="24842"/>
                </a:lnTo>
                <a:lnTo>
                  <a:pt x="22940" y="24010"/>
                </a:lnTo>
                <a:lnTo>
                  <a:pt x="23891" y="23178"/>
                </a:lnTo>
                <a:lnTo>
                  <a:pt x="24723" y="22109"/>
                </a:lnTo>
                <a:lnTo>
                  <a:pt x="25436" y="21039"/>
                </a:lnTo>
                <a:lnTo>
                  <a:pt x="26150" y="19850"/>
                </a:lnTo>
                <a:lnTo>
                  <a:pt x="26625" y="18662"/>
                </a:lnTo>
                <a:lnTo>
                  <a:pt x="27100" y="17354"/>
                </a:lnTo>
                <a:lnTo>
                  <a:pt x="27338" y="15928"/>
                </a:lnTo>
                <a:lnTo>
                  <a:pt x="27457" y="14502"/>
                </a:lnTo>
                <a:lnTo>
                  <a:pt x="27457" y="13194"/>
                </a:lnTo>
                <a:lnTo>
                  <a:pt x="27338" y="11768"/>
                </a:lnTo>
                <a:lnTo>
                  <a:pt x="27100" y="10460"/>
                </a:lnTo>
                <a:lnTo>
                  <a:pt x="26744" y="9153"/>
                </a:lnTo>
                <a:lnTo>
                  <a:pt x="26268" y="7845"/>
                </a:lnTo>
                <a:lnTo>
                  <a:pt x="25555" y="6776"/>
                </a:lnTo>
                <a:lnTo>
                  <a:pt x="24842" y="5587"/>
                </a:lnTo>
                <a:lnTo>
                  <a:pt x="24010" y="4636"/>
                </a:lnTo>
                <a:lnTo>
                  <a:pt x="23178" y="3685"/>
                </a:lnTo>
                <a:lnTo>
                  <a:pt x="22108" y="2735"/>
                </a:lnTo>
                <a:lnTo>
                  <a:pt x="21039" y="2021"/>
                </a:lnTo>
                <a:lnTo>
                  <a:pt x="19850" y="1427"/>
                </a:lnTo>
                <a:lnTo>
                  <a:pt x="18661" y="833"/>
                </a:lnTo>
                <a:lnTo>
                  <a:pt x="17354" y="476"/>
                </a:lnTo>
                <a:lnTo>
                  <a:pt x="15928" y="120"/>
                </a:lnTo>
                <a:lnTo>
                  <a:pt x="14501"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 name="Google Shape;664;p34"/>
          <p:cNvSpPr/>
          <p:nvPr/>
        </p:nvSpPr>
        <p:spPr>
          <a:xfrm>
            <a:off x="7821719" y="1888699"/>
            <a:ext cx="17" cy="17"/>
          </a:xfrm>
          <a:custGeom>
            <a:avLst/>
            <a:gdLst/>
            <a:ahLst/>
            <a:cxnLst/>
            <a:rect l="l" t="t" r="r" b="b"/>
            <a:pathLst>
              <a:path w="1" h="1" extrusionOk="0">
                <a:moveTo>
                  <a:pt x="1" y="0"/>
                </a:moveTo>
                <a:lnTo>
                  <a:pt x="1" y="0"/>
                </a:lnTo>
                <a:lnTo>
                  <a:pt x="1" y="0"/>
                </a:lnTo>
                <a:lnTo>
                  <a:pt x="1" y="0"/>
                </a:lnTo>
                <a:lnTo>
                  <a:pt x="1" y="0"/>
                </a:lnTo>
                <a:lnTo>
                  <a:pt x="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 name="Google Shape;665;p34"/>
          <p:cNvSpPr/>
          <p:nvPr/>
        </p:nvSpPr>
        <p:spPr>
          <a:xfrm>
            <a:off x="7687646" y="1439713"/>
            <a:ext cx="471343" cy="440867"/>
          </a:xfrm>
          <a:custGeom>
            <a:avLst/>
            <a:gdLst/>
            <a:ahLst/>
            <a:cxnLst/>
            <a:rect l="l" t="t" r="r" b="b"/>
            <a:pathLst>
              <a:path w="27576" h="25793" extrusionOk="0">
                <a:moveTo>
                  <a:pt x="14501" y="8082"/>
                </a:moveTo>
                <a:lnTo>
                  <a:pt x="15333" y="8320"/>
                </a:lnTo>
                <a:lnTo>
                  <a:pt x="16046" y="8677"/>
                </a:lnTo>
                <a:lnTo>
                  <a:pt x="16640" y="9152"/>
                </a:lnTo>
                <a:lnTo>
                  <a:pt x="17235" y="9747"/>
                </a:lnTo>
                <a:lnTo>
                  <a:pt x="17591" y="10460"/>
                </a:lnTo>
                <a:lnTo>
                  <a:pt x="17829" y="11292"/>
                </a:lnTo>
                <a:lnTo>
                  <a:pt x="17948" y="12124"/>
                </a:lnTo>
                <a:lnTo>
                  <a:pt x="17948" y="12956"/>
                </a:lnTo>
                <a:lnTo>
                  <a:pt x="17710" y="13669"/>
                </a:lnTo>
                <a:lnTo>
                  <a:pt x="17354" y="14501"/>
                </a:lnTo>
                <a:lnTo>
                  <a:pt x="16878" y="15095"/>
                </a:lnTo>
                <a:lnTo>
                  <a:pt x="16284" y="15571"/>
                </a:lnTo>
                <a:lnTo>
                  <a:pt x="15571" y="16046"/>
                </a:lnTo>
                <a:lnTo>
                  <a:pt x="14739" y="16284"/>
                </a:lnTo>
                <a:lnTo>
                  <a:pt x="13907" y="16403"/>
                </a:lnTo>
                <a:lnTo>
                  <a:pt x="13075" y="16403"/>
                </a:lnTo>
                <a:lnTo>
                  <a:pt x="12362" y="16165"/>
                </a:lnTo>
                <a:lnTo>
                  <a:pt x="11648" y="15808"/>
                </a:lnTo>
                <a:lnTo>
                  <a:pt x="10935" y="15333"/>
                </a:lnTo>
                <a:lnTo>
                  <a:pt x="10460" y="14739"/>
                </a:lnTo>
                <a:lnTo>
                  <a:pt x="9984" y="14025"/>
                </a:lnTo>
                <a:lnTo>
                  <a:pt x="9747" y="13193"/>
                </a:lnTo>
                <a:lnTo>
                  <a:pt x="9628" y="12361"/>
                </a:lnTo>
                <a:lnTo>
                  <a:pt x="9628" y="11529"/>
                </a:lnTo>
                <a:lnTo>
                  <a:pt x="9866" y="10697"/>
                </a:lnTo>
                <a:lnTo>
                  <a:pt x="10222" y="9984"/>
                </a:lnTo>
                <a:lnTo>
                  <a:pt x="10698" y="9390"/>
                </a:lnTo>
                <a:lnTo>
                  <a:pt x="11292" y="8796"/>
                </a:lnTo>
                <a:lnTo>
                  <a:pt x="12005" y="8439"/>
                </a:lnTo>
                <a:lnTo>
                  <a:pt x="12837" y="8201"/>
                </a:lnTo>
                <a:lnTo>
                  <a:pt x="13669" y="8082"/>
                </a:lnTo>
                <a:close/>
                <a:moveTo>
                  <a:pt x="13312" y="0"/>
                </a:moveTo>
                <a:lnTo>
                  <a:pt x="11886" y="119"/>
                </a:lnTo>
                <a:lnTo>
                  <a:pt x="10579" y="357"/>
                </a:lnTo>
                <a:lnTo>
                  <a:pt x="9152" y="832"/>
                </a:lnTo>
                <a:lnTo>
                  <a:pt x="7845" y="1307"/>
                </a:lnTo>
                <a:lnTo>
                  <a:pt x="6656" y="2021"/>
                </a:lnTo>
                <a:lnTo>
                  <a:pt x="5587" y="2734"/>
                </a:lnTo>
                <a:lnTo>
                  <a:pt x="4517" y="3566"/>
                </a:lnTo>
                <a:lnTo>
                  <a:pt x="3566" y="4517"/>
                </a:lnTo>
                <a:lnTo>
                  <a:pt x="2734" y="5586"/>
                </a:lnTo>
                <a:lnTo>
                  <a:pt x="2021" y="6656"/>
                </a:lnTo>
                <a:lnTo>
                  <a:pt x="1426" y="7845"/>
                </a:lnTo>
                <a:lnTo>
                  <a:pt x="832" y="9033"/>
                </a:lnTo>
                <a:lnTo>
                  <a:pt x="476" y="10341"/>
                </a:lnTo>
                <a:lnTo>
                  <a:pt x="238" y="11648"/>
                </a:lnTo>
                <a:lnTo>
                  <a:pt x="0" y="12956"/>
                </a:lnTo>
                <a:lnTo>
                  <a:pt x="0" y="14263"/>
                </a:lnTo>
                <a:lnTo>
                  <a:pt x="119" y="15690"/>
                </a:lnTo>
                <a:lnTo>
                  <a:pt x="357" y="17116"/>
                </a:lnTo>
                <a:lnTo>
                  <a:pt x="832" y="18542"/>
                </a:lnTo>
                <a:lnTo>
                  <a:pt x="1426" y="19850"/>
                </a:lnTo>
                <a:lnTo>
                  <a:pt x="2140" y="21038"/>
                </a:lnTo>
                <a:lnTo>
                  <a:pt x="2853" y="22227"/>
                </a:lnTo>
                <a:lnTo>
                  <a:pt x="3804" y="23297"/>
                </a:lnTo>
                <a:lnTo>
                  <a:pt x="4755" y="24247"/>
                </a:lnTo>
                <a:lnTo>
                  <a:pt x="5943" y="25079"/>
                </a:lnTo>
                <a:lnTo>
                  <a:pt x="6537" y="25476"/>
                </a:lnTo>
                <a:lnTo>
                  <a:pt x="6537" y="23772"/>
                </a:lnTo>
                <a:lnTo>
                  <a:pt x="6656" y="23059"/>
                </a:lnTo>
                <a:lnTo>
                  <a:pt x="6775" y="22346"/>
                </a:lnTo>
                <a:lnTo>
                  <a:pt x="6894" y="21633"/>
                </a:lnTo>
                <a:lnTo>
                  <a:pt x="7251" y="21038"/>
                </a:lnTo>
                <a:lnTo>
                  <a:pt x="7845" y="19731"/>
                </a:lnTo>
                <a:lnTo>
                  <a:pt x="8796" y="18780"/>
                </a:lnTo>
                <a:lnTo>
                  <a:pt x="9866" y="17829"/>
                </a:lnTo>
                <a:lnTo>
                  <a:pt x="11173" y="17235"/>
                </a:lnTo>
                <a:lnTo>
                  <a:pt x="11767" y="16997"/>
                </a:lnTo>
                <a:lnTo>
                  <a:pt x="12480" y="16878"/>
                </a:lnTo>
                <a:lnTo>
                  <a:pt x="13194" y="16759"/>
                </a:lnTo>
                <a:lnTo>
                  <a:pt x="14026" y="16759"/>
                </a:lnTo>
                <a:lnTo>
                  <a:pt x="15452" y="16878"/>
                </a:lnTo>
                <a:lnTo>
                  <a:pt x="16759" y="17354"/>
                </a:lnTo>
                <a:lnTo>
                  <a:pt x="17948" y="17948"/>
                </a:lnTo>
                <a:lnTo>
                  <a:pt x="18899" y="18899"/>
                </a:lnTo>
                <a:lnTo>
                  <a:pt x="19850" y="19850"/>
                </a:lnTo>
                <a:lnTo>
                  <a:pt x="20444" y="21038"/>
                </a:lnTo>
                <a:lnTo>
                  <a:pt x="20919" y="22346"/>
                </a:lnTo>
                <a:lnTo>
                  <a:pt x="21038" y="23772"/>
                </a:lnTo>
                <a:lnTo>
                  <a:pt x="21038" y="25555"/>
                </a:lnTo>
                <a:lnTo>
                  <a:pt x="21989" y="24961"/>
                </a:lnTo>
                <a:lnTo>
                  <a:pt x="22821" y="24247"/>
                </a:lnTo>
                <a:lnTo>
                  <a:pt x="23653" y="23534"/>
                </a:lnTo>
                <a:lnTo>
                  <a:pt x="24366" y="22702"/>
                </a:lnTo>
                <a:lnTo>
                  <a:pt x="24961" y="21870"/>
                </a:lnTo>
                <a:lnTo>
                  <a:pt x="25555" y="20919"/>
                </a:lnTo>
                <a:lnTo>
                  <a:pt x="26149" y="19968"/>
                </a:lnTo>
                <a:lnTo>
                  <a:pt x="26506" y="19018"/>
                </a:lnTo>
                <a:lnTo>
                  <a:pt x="26981" y="18067"/>
                </a:lnTo>
                <a:lnTo>
                  <a:pt x="27219" y="16997"/>
                </a:lnTo>
                <a:lnTo>
                  <a:pt x="27457" y="15927"/>
                </a:lnTo>
                <a:lnTo>
                  <a:pt x="27576" y="14857"/>
                </a:lnTo>
                <a:lnTo>
                  <a:pt x="27576" y="13788"/>
                </a:lnTo>
                <a:lnTo>
                  <a:pt x="27576" y="12718"/>
                </a:lnTo>
                <a:lnTo>
                  <a:pt x="27457" y="11648"/>
                </a:lnTo>
                <a:lnTo>
                  <a:pt x="27219" y="10579"/>
                </a:lnTo>
                <a:lnTo>
                  <a:pt x="26744" y="9152"/>
                </a:lnTo>
                <a:lnTo>
                  <a:pt x="26268" y="7845"/>
                </a:lnTo>
                <a:lnTo>
                  <a:pt x="25674" y="6656"/>
                </a:lnTo>
                <a:lnTo>
                  <a:pt x="24842" y="5586"/>
                </a:lnTo>
                <a:lnTo>
                  <a:pt x="24010" y="4517"/>
                </a:lnTo>
                <a:lnTo>
                  <a:pt x="23059" y="3566"/>
                </a:lnTo>
                <a:lnTo>
                  <a:pt x="22108" y="2734"/>
                </a:lnTo>
                <a:lnTo>
                  <a:pt x="20919" y="2021"/>
                </a:lnTo>
                <a:lnTo>
                  <a:pt x="19850" y="1426"/>
                </a:lnTo>
                <a:lnTo>
                  <a:pt x="18542" y="832"/>
                </a:lnTo>
                <a:lnTo>
                  <a:pt x="17354" y="475"/>
                </a:lnTo>
                <a:lnTo>
                  <a:pt x="16046" y="238"/>
                </a:lnTo>
                <a:lnTo>
                  <a:pt x="14620" y="0"/>
                </a:lnTo>
                <a:close/>
                <a:moveTo>
                  <a:pt x="6537" y="25476"/>
                </a:moveTo>
                <a:lnTo>
                  <a:pt x="6537" y="25555"/>
                </a:lnTo>
                <a:lnTo>
                  <a:pt x="7013" y="25793"/>
                </a:lnTo>
                <a:lnTo>
                  <a:pt x="6537" y="25476"/>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 name="Google Shape;666;p34"/>
          <p:cNvSpPr/>
          <p:nvPr/>
        </p:nvSpPr>
        <p:spPr>
          <a:xfrm>
            <a:off x="7809532" y="1882597"/>
            <a:ext cx="6119" cy="2051"/>
          </a:xfrm>
          <a:custGeom>
            <a:avLst/>
            <a:gdLst/>
            <a:ahLst/>
            <a:cxnLst/>
            <a:rect l="l" t="t" r="r" b="b"/>
            <a:pathLst>
              <a:path w="358" h="120" extrusionOk="0">
                <a:moveTo>
                  <a:pt x="1" y="0"/>
                </a:moveTo>
                <a:lnTo>
                  <a:pt x="1" y="0"/>
                </a:lnTo>
                <a:lnTo>
                  <a:pt x="357" y="119"/>
                </a:lnTo>
                <a:lnTo>
                  <a:pt x="357" y="119"/>
                </a:lnTo>
                <a:lnTo>
                  <a:pt x="1" y="0"/>
                </a:lnTo>
                <a:lnTo>
                  <a:pt x="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 name="Google Shape;667;p34"/>
          <p:cNvSpPr/>
          <p:nvPr/>
        </p:nvSpPr>
        <p:spPr>
          <a:xfrm>
            <a:off x="7697799" y="2408789"/>
            <a:ext cx="341320" cy="422595"/>
          </a:xfrm>
          <a:custGeom>
            <a:avLst/>
            <a:gdLst/>
            <a:ahLst/>
            <a:cxnLst/>
            <a:rect l="l" t="t" r="r" b="b"/>
            <a:pathLst>
              <a:path w="19969" h="24724" extrusionOk="0">
                <a:moveTo>
                  <a:pt x="19137" y="0"/>
                </a:moveTo>
                <a:lnTo>
                  <a:pt x="18780" y="119"/>
                </a:lnTo>
                <a:lnTo>
                  <a:pt x="18543" y="238"/>
                </a:lnTo>
                <a:lnTo>
                  <a:pt x="17948" y="713"/>
                </a:lnTo>
                <a:lnTo>
                  <a:pt x="17473" y="1189"/>
                </a:lnTo>
                <a:lnTo>
                  <a:pt x="15928" y="3091"/>
                </a:lnTo>
                <a:lnTo>
                  <a:pt x="14382" y="5111"/>
                </a:lnTo>
                <a:lnTo>
                  <a:pt x="12837" y="7132"/>
                </a:lnTo>
                <a:lnTo>
                  <a:pt x="11173" y="9034"/>
                </a:lnTo>
                <a:lnTo>
                  <a:pt x="7964" y="12124"/>
                </a:lnTo>
                <a:lnTo>
                  <a:pt x="6300" y="13788"/>
                </a:lnTo>
                <a:lnTo>
                  <a:pt x="4755" y="15452"/>
                </a:lnTo>
                <a:lnTo>
                  <a:pt x="3329" y="17235"/>
                </a:lnTo>
                <a:lnTo>
                  <a:pt x="2021" y="19137"/>
                </a:lnTo>
                <a:lnTo>
                  <a:pt x="1546" y="20087"/>
                </a:lnTo>
                <a:lnTo>
                  <a:pt x="1070" y="21157"/>
                </a:lnTo>
                <a:lnTo>
                  <a:pt x="595" y="22227"/>
                </a:lnTo>
                <a:lnTo>
                  <a:pt x="238" y="23297"/>
                </a:lnTo>
                <a:lnTo>
                  <a:pt x="238" y="23416"/>
                </a:lnTo>
                <a:lnTo>
                  <a:pt x="119" y="24010"/>
                </a:lnTo>
                <a:lnTo>
                  <a:pt x="0" y="24485"/>
                </a:lnTo>
                <a:lnTo>
                  <a:pt x="0" y="24723"/>
                </a:lnTo>
                <a:lnTo>
                  <a:pt x="832" y="22821"/>
                </a:lnTo>
                <a:lnTo>
                  <a:pt x="1665" y="21989"/>
                </a:lnTo>
                <a:lnTo>
                  <a:pt x="2378" y="21395"/>
                </a:lnTo>
                <a:lnTo>
                  <a:pt x="4161" y="20206"/>
                </a:lnTo>
                <a:lnTo>
                  <a:pt x="5943" y="19018"/>
                </a:lnTo>
                <a:lnTo>
                  <a:pt x="7845" y="18067"/>
                </a:lnTo>
                <a:lnTo>
                  <a:pt x="9747" y="16997"/>
                </a:lnTo>
                <a:lnTo>
                  <a:pt x="11530" y="15927"/>
                </a:lnTo>
                <a:lnTo>
                  <a:pt x="13194" y="14739"/>
                </a:lnTo>
                <a:lnTo>
                  <a:pt x="14026" y="14026"/>
                </a:lnTo>
                <a:lnTo>
                  <a:pt x="14739" y="13312"/>
                </a:lnTo>
                <a:lnTo>
                  <a:pt x="16165" y="11648"/>
                </a:lnTo>
                <a:lnTo>
                  <a:pt x="17235" y="9984"/>
                </a:lnTo>
                <a:lnTo>
                  <a:pt x="18186" y="8202"/>
                </a:lnTo>
                <a:lnTo>
                  <a:pt x="18899" y="6300"/>
                </a:lnTo>
                <a:lnTo>
                  <a:pt x="19375" y="4992"/>
                </a:lnTo>
                <a:lnTo>
                  <a:pt x="19731" y="3328"/>
                </a:lnTo>
                <a:lnTo>
                  <a:pt x="19850" y="2377"/>
                </a:lnTo>
                <a:lnTo>
                  <a:pt x="19969" y="1545"/>
                </a:lnTo>
                <a:lnTo>
                  <a:pt x="19850" y="832"/>
                </a:lnTo>
                <a:lnTo>
                  <a:pt x="19731" y="357"/>
                </a:lnTo>
                <a:lnTo>
                  <a:pt x="19375" y="119"/>
                </a:lnTo>
                <a:lnTo>
                  <a:pt x="19137"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 name="Google Shape;668;p34"/>
          <p:cNvSpPr/>
          <p:nvPr/>
        </p:nvSpPr>
        <p:spPr>
          <a:xfrm>
            <a:off x="7695765" y="2502234"/>
            <a:ext cx="290538" cy="329150"/>
          </a:xfrm>
          <a:custGeom>
            <a:avLst/>
            <a:gdLst/>
            <a:ahLst/>
            <a:cxnLst/>
            <a:rect l="l" t="t" r="r" b="b"/>
            <a:pathLst>
              <a:path w="16998" h="19257" extrusionOk="0">
                <a:moveTo>
                  <a:pt x="16403" y="357"/>
                </a:moveTo>
                <a:lnTo>
                  <a:pt x="16641" y="595"/>
                </a:lnTo>
                <a:lnTo>
                  <a:pt x="16641" y="833"/>
                </a:lnTo>
                <a:lnTo>
                  <a:pt x="16522" y="1784"/>
                </a:lnTo>
                <a:lnTo>
                  <a:pt x="16165" y="2735"/>
                </a:lnTo>
                <a:lnTo>
                  <a:pt x="15928" y="3329"/>
                </a:lnTo>
                <a:lnTo>
                  <a:pt x="15333" y="4399"/>
                </a:lnTo>
                <a:lnTo>
                  <a:pt x="14620" y="5231"/>
                </a:lnTo>
                <a:lnTo>
                  <a:pt x="13907" y="6181"/>
                </a:lnTo>
                <a:lnTo>
                  <a:pt x="13075" y="6895"/>
                </a:lnTo>
                <a:lnTo>
                  <a:pt x="11292" y="8440"/>
                </a:lnTo>
                <a:lnTo>
                  <a:pt x="9272" y="9747"/>
                </a:lnTo>
                <a:lnTo>
                  <a:pt x="7251" y="10936"/>
                </a:lnTo>
                <a:lnTo>
                  <a:pt x="5230" y="12362"/>
                </a:lnTo>
                <a:lnTo>
                  <a:pt x="3448" y="13788"/>
                </a:lnTo>
                <a:lnTo>
                  <a:pt x="2616" y="14502"/>
                </a:lnTo>
                <a:lnTo>
                  <a:pt x="1902" y="15453"/>
                </a:lnTo>
                <a:lnTo>
                  <a:pt x="3091" y="13670"/>
                </a:lnTo>
                <a:lnTo>
                  <a:pt x="4398" y="12006"/>
                </a:lnTo>
                <a:lnTo>
                  <a:pt x="5706" y="10460"/>
                </a:lnTo>
                <a:lnTo>
                  <a:pt x="7251" y="9034"/>
                </a:lnTo>
                <a:lnTo>
                  <a:pt x="12362" y="4280"/>
                </a:lnTo>
                <a:lnTo>
                  <a:pt x="14739" y="2140"/>
                </a:lnTo>
                <a:lnTo>
                  <a:pt x="15452" y="1189"/>
                </a:lnTo>
                <a:lnTo>
                  <a:pt x="16047" y="595"/>
                </a:lnTo>
                <a:lnTo>
                  <a:pt x="16284" y="476"/>
                </a:lnTo>
                <a:lnTo>
                  <a:pt x="16403" y="357"/>
                </a:lnTo>
                <a:close/>
                <a:moveTo>
                  <a:pt x="16403" y="1"/>
                </a:moveTo>
                <a:lnTo>
                  <a:pt x="16047" y="238"/>
                </a:lnTo>
                <a:lnTo>
                  <a:pt x="15809" y="476"/>
                </a:lnTo>
                <a:lnTo>
                  <a:pt x="14858" y="1427"/>
                </a:lnTo>
                <a:lnTo>
                  <a:pt x="12719" y="3567"/>
                </a:lnTo>
                <a:lnTo>
                  <a:pt x="10579" y="5587"/>
                </a:lnTo>
                <a:lnTo>
                  <a:pt x="6181" y="9628"/>
                </a:lnTo>
                <a:lnTo>
                  <a:pt x="4517" y="11292"/>
                </a:lnTo>
                <a:lnTo>
                  <a:pt x="3091" y="13075"/>
                </a:lnTo>
                <a:lnTo>
                  <a:pt x="1784" y="15096"/>
                </a:lnTo>
                <a:lnTo>
                  <a:pt x="1308" y="16047"/>
                </a:lnTo>
                <a:lnTo>
                  <a:pt x="833" y="17117"/>
                </a:lnTo>
                <a:lnTo>
                  <a:pt x="476" y="17830"/>
                </a:lnTo>
                <a:lnTo>
                  <a:pt x="238" y="18543"/>
                </a:lnTo>
                <a:lnTo>
                  <a:pt x="1" y="19256"/>
                </a:lnTo>
                <a:lnTo>
                  <a:pt x="119" y="19256"/>
                </a:lnTo>
                <a:lnTo>
                  <a:pt x="238" y="19018"/>
                </a:lnTo>
                <a:lnTo>
                  <a:pt x="357" y="18662"/>
                </a:lnTo>
                <a:lnTo>
                  <a:pt x="476" y="18067"/>
                </a:lnTo>
                <a:lnTo>
                  <a:pt x="1070" y="16879"/>
                </a:lnTo>
                <a:lnTo>
                  <a:pt x="1784" y="15928"/>
                </a:lnTo>
                <a:lnTo>
                  <a:pt x="2616" y="14858"/>
                </a:lnTo>
                <a:lnTo>
                  <a:pt x="3448" y="14026"/>
                </a:lnTo>
                <a:lnTo>
                  <a:pt x="4517" y="13194"/>
                </a:lnTo>
                <a:lnTo>
                  <a:pt x="5468" y="12481"/>
                </a:lnTo>
                <a:lnTo>
                  <a:pt x="7726" y="11055"/>
                </a:lnTo>
                <a:lnTo>
                  <a:pt x="9866" y="9628"/>
                </a:lnTo>
                <a:lnTo>
                  <a:pt x="12005" y="8083"/>
                </a:lnTo>
                <a:lnTo>
                  <a:pt x="13075" y="7251"/>
                </a:lnTo>
                <a:lnTo>
                  <a:pt x="13907" y="6419"/>
                </a:lnTo>
                <a:lnTo>
                  <a:pt x="14858" y="5468"/>
                </a:lnTo>
                <a:lnTo>
                  <a:pt x="15571" y="4399"/>
                </a:lnTo>
                <a:lnTo>
                  <a:pt x="16047" y="3567"/>
                </a:lnTo>
                <a:lnTo>
                  <a:pt x="16641" y="2259"/>
                </a:lnTo>
                <a:lnTo>
                  <a:pt x="16760" y="1665"/>
                </a:lnTo>
                <a:lnTo>
                  <a:pt x="16997" y="1070"/>
                </a:lnTo>
                <a:lnTo>
                  <a:pt x="16997" y="595"/>
                </a:lnTo>
                <a:lnTo>
                  <a:pt x="16879" y="120"/>
                </a:lnTo>
                <a:lnTo>
                  <a:pt x="1664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 name="Google Shape;669;p34"/>
          <p:cNvSpPr/>
          <p:nvPr/>
        </p:nvSpPr>
        <p:spPr>
          <a:xfrm>
            <a:off x="7145198" y="2995917"/>
            <a:ext cx="253977" cy="469326"/>
          </a:xfrm>
          <a:custGeom>
            <a:avLst/>
            <a:gdLst/>
            <a:ahLst/>
            <a:cxnLst/>
            <a:rect l="l" t="t" r="r" b="b"/>
            <a:pathLst>
              <a:path w="14859" h="27458" extrusionOk="0">
                <a:moveTo>
                  <a:pt x="1189" y="1"/>
                </a:moveTo>
                <a:lnTo>
                  <a:pt x="714" y="120"/>
                </a:lnTo>
                <a:lnTo>
                  <a:pt x="238" y="357"/>
                </a:lnTo>
                <a:lnTo>
                  <a:pt x="120" y="714"/>
                </a:lnTo>
                <a:lnTo>
                  <a:pt x="1" y="1189"/>
                </a:lnTo>
                <a:lnTo>
                  <a:pt x="1" y="2021"/>
                </a:lnTo>
                <a:lnTo>
                  <a:pt x="1" y="3329"/>
                </a:lnTo>
                <a:lnTo>
                  <a:pt x="1" y="4755"/>
                </a:lnTo>
                <a:lnTo>
                  <a:pt x="238" y="6063"/>
                </a:lnTo>
                <a:lnTo>
                  <a:pt x="476" y="7489"/>
                </a:lnTo>
                <a:lnTo>
                  <a:pt x="833" y="9272"/>
                </a:lnTo>
                <a:lnTo>
                  <a:pt x="1308" y="11055"/>
                </a:lnTo>
                <a:lnTo>
                  <a:pt x="1902" y="12838"/>
                </a:lnTo>
                <a:lnTo>
                  <a:pt x="2616" y="14620"/>
                </a:lnTo>
                <a:lnTo>
                  <a:pt x="3210" y="15571"/>
                </a:lnTo>
                <a:lnTo>
                  <a:pt x="3804" y="16522"/>
                </a:lnTo>
                <a:lnTo>
                  <a:pt x="4517" y="17354"/>
                </a:lnTo>
                <a:lnTo>
                  <a:pt x="5349" y="18067"/>
                </a:lnTo>
                <a:lnTo>
                  <a:pt x="7013" y="19494"/>
                </a:lnTo>
                <a:lnTo>
                  <a:pt x="8796" y="20920"/>
                </a:lnTo>
                <a:lnTo>
                  <a:pt x="10460" y="22227"/>
                </a:lnTo>
                <a:lnTo>
                  <a:pt x="12124" y="23654"/>
                </a:lnTo>
                <a:lnTo>
                  <a:pt x="12838" y="24486"/>
                </a:lnTo>
                <a:lnTo>
                  <a:pt x="13551" y="25318"/>
                </a:lnTo>
                <a:lnTo>
                  <a:pt x="14145" y="26269"/>
                </a:lnTo>
                <a:lnTo>
                  <a:pt x="14620" y="27338"/>
                </a:lnTo>
                <a:lnTo>
                  <a:pt x="14739" y="27457"/>
                </a:lnTo>
                <a:lnTo>
                  <a:pt x="14858" y="27338"/>
                </a:lnTo>
                <a:lnTo>
                  <a:pt x="14858" y="27220"/>
                </a:lnTo>
                <a:lnTo>
                  <a:pt x="14383" y="25437"/>
                </a:lnTo>
                <a:lnTo>
                  <a:pt x="13670" y="23297"/>
                </a:lnTo>
                <a:lnTo>
                  <a:pt x="12956" y="21158"/>
                </a:lnTo>
                <a:lnTo>
                  <a:pt x="11174" y="16998"/>
                </a:lnTo>
                <a:lnTo>
                  <a:pt x="9272" y="12956"/>
                </a:lnTo>
                <a:lnTo>
                  <a:pt x="7251" y="8915"/>
                </a:lnTo>
                <a:lnTo>
                  <a:pt x="6181" y="6657"/>
                </a:lnTo>
                <a:lnTo>
                  <a:pt x="5349" y="4993"/>
                </a:lnTo>
                <a:lnTo>
                  <a:pt x="4399" y="3210"/>
                </a:lnTo>
                <a:lnTo>
                  <a:pt x="3329" y="1665"/>
                </a:lnTo>
                <a:lnTo>
                  <a:pt x="2853" y="1070"/>
                </a:lnTo>
                <a:lnTo>
                  <a:pt x="2259" y="595"/>
                </a:lnTo>
                <a:lnTo>
                  <a:pt x="1784" y="238"/>
                </a:lnTo>
                <a:lnTo>
                  <a:pt x="11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 name="Google Shape;670;p34"/>
          <p:cNvSpPr/>
          <p:nvPr/>
        </p:nvSpPr>
        <p:spPr>
          <a:xfrm>
            <a:off x="7171606" y="3050767"/>
            <a:ext cx="227570" cy="412442"/>
          </a:xfrm>
          <a:custGeom>
            <a:avLst/>
            <a:gdLst/>
            <a:ahLst/>
            <a:cxnLst/>
            <a:rect l="l" t="t" r="r" b="b"/>
            <a:pathLst>
              <a:path w="13314" h="24130" extrusionOk="0">
                <a:moveTo>
                  <a:pt x="952" y="833"/>
                </a:moveTo>
                <a:lnTo>
                  <a:pt x="1190" y="952"/>
                </a:lnTo>
                <a:lnTo>
                  <a:pt x="1427" y="1190"/>
                </a:lnTo>
                <a:lnTo>
                  <a:pt x="1784" y="1903"/>
                </a:lnTo>
                <a:lnTo>
                  <a:pt x="2616" y="3567"/>
                </a:lnTo>
                <a:lnTo>
                  <a:pt x="4280" y="6895"/>
                </a:lnTo>
                <a:lnTo>
                  <a:pt x="5706" y="9985"/>
                </a:lnTo>
                <a:lnTo>
                  <a:pt x="7370" y="12957"/>
                </a:lnTo>
                <a:lnTo>
                  <a:pt x="9866" y="17236"/>
                </a:lnTo>
                <a:lnTo>
                  <a:pt x="11055" y="19375"/>
                </a:lnTo>
                <a:lnTo>
                  <a:pt x="12125" y="21515"/>
                </a:lnTo>
                <a:lnTo>
                  <a:pt x="10936" y="19851"/>
                </a:lnTo>
                <a:lnTo>
                  <a:pt x="9510" y="18186"/>
                </a:lnTo>
                <a:lnTo>
                  <a:pt x="8083" y="16522"/>
                </a:lnTo>
                <a:lnTo>
                  <a:pt x="6657" y="14977"/>
                </a:lnTo>
                <a:lnTo>
                  <a:pt x="5706" y="13908"/>
                </a:lnTo>
                <a:lnTo>
                  <a:pt x="4874" y="12838"/>
                </a:lnTo>
                <a:lnTo>
                  <a:pt x="4042" y="11768"/>
                </a:lnTo>
                <a:lnTo>
                  <a:pt x="3329" y="10579"/>
                </a:lnTo>
                <a:lnTo>
                  <a:pt x="2140" y="8321"/>
                </a:lnTo>
                <a:lnTo>
                  <a:pt x="1308" y="6063"/>
                </a:lnTo>
                <a:lnTo>
                  <a:pt x="714" y="4161"/>
                </a:lnTo>
                <a:lnTo>
                  <a:pt x="476" y="2497"/>
                </a:lnTo>
                <a:lnTo>
                  <a:pt x="476" y="1903"/>
                </a:lnTo>
                <a:lnTo>
                  <a:pt x="476" y="1427"/>
                </a:lnTo>
                <a:lnTo>
                  <a:pt x="595" y="1071"/>
                </a:lnTo>
                <a:lnTo>
                  <a:pt x="833" y="833"/>
                </a:lnTo>
                <a:close/>
                <a:moveTo>
                  <a:pt x="952" y="1"/>
                </a:moveTo>
                <a:lnTo>
                  <a:pt x="595" y="120"/>
                </a:lnTo>
                <a:lnTo>
                  <a:pt x="239" y="357"/>
                </a:lnTo>
                <a:lnTo>
                  <a:pt x="120" y="714"/>
                </a:lnTo>
                <a:lnTo>
                  <a:pt x="1" y="1308"/>
                </a:lnTo>
                <a:lnTo>
                  <a:pt x="1" y="1903"/>
                </a:lnTo>
                <a:lnTo>
                  <a:pt x="120" y="3091"/>
                </a:lnTo>
                <a:lnTo>
                  <a:pt x="357" y="4042"/>
                </a:lnTo>
                <a:lnTo>
                  <a:pt x="714" y="5468"/>
                </a:lnTo>
                <a:lnTo>
                  <a:pt x="1071" y="6895"/>
                </a:lnTo>
                <a:lnTo>
                  <a:pt x="1665" y="8202"/>
                </a:lnTo>
                <a:lnTo>
                  <a:pt x="2259" y="9510"/>
                </a:lnTo>
                <a:lnTo>
                  <a:pt x="2972" y="10698"/>
                </a:lnTo>
                <a:lnTo>
                  <a:pt x="3686" y="11887"/>
                </a:lnTo>
                <a:lnTo>
                  <a:pt x="4636" y="13075"/>
                </a:lnTo>
                <a:lnTo>
                  <a:pt x="5587" y="14264"/>
                </a:lnTo>
                <a:lnTo>
                  <a:pt x="9629" y="18662"/>
                </a:lnTo>
                <a:lnTo>
                  <a:pt x="11411" y="21039"/>
                </a:lnTo>
                <a:lnTo>
                  <a:pt x="12362" y="22228"/>
                </a:lnTo>
                <a:lnTo>
                  <a:pt x="13075" y="23535"/>
                </a:lnTo>
                <a:lnTo>
                  <a:pt x="13313" y="24129"/>
                </a:lnTo>
                <a:lnTo>
                  <a:pt x="13313" y="24011"/>
                </a:lnTo>
                <a:lnTo>
                  <a:pt x="12838" y="22228"/>
                </a:lnTo>
                <a:lnTo>
                  <a:pt x="11887" y="20326"/>
                </a:lnTo>
                <a:lnTo>
                  <a:pt x="10817" y="18424"/>
                </a:lnTo>
                <a:lnTo>
                  <a:pt x="8678" y="14621"/>
                </a:lnTo>
                <a:lnTo>
                  <a:pt x="7132" y="11768"/>
                </a:lnTo>
                <a:lnTo>
                  <a:pt x="5587" y="8797"/>
                </a:lnTo>
                <a:lnTo>
                  <a:pt x="2616" y="2854"/>
                </a:lnTo>
                <a:lnTo>
                  <a:pt x="2378" y="2140"/>
                </a:lnTo>
                <a:lnTo>
                  <a:pt x="1903" y="1071"/>
                </a:lnTo>
                <a:lnTo>
                  <a:pt x="1546" y="595"/>
                </a:lnTo>
                <a:lnTo>
                  <a:pt x="1308" y="239"/>
                </a:lnTo>
                <a:lnTo>
                  <a:pt x="9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 name="Google Shape;671;p34"/>
          <p:cNvSpPr/>
          <p:nvPr/>
        </p:nvSpPr>
        <p:spPr>
          <a:xfrm>
            <a:off x="7269136" y="2695243"/>
            <a:ext cx="113785" cy="544482"/>
          </a:xfrm>
          <a:custGeom>
            <a:avLst/>
            <a:gdLst/>
            <a:ahLst/>
            <a:cxnLst/>
            <a:rect l="l" t="t" r="r" b="b"/>
            <a:pathLst>
              <a:path w="6657" h="31855" extrusionOk="0">
                <a:moveTo>
                  <a:pt x="4160" y="0"/>
                </a:moveTo>
                <a:lnTo>
                  <a:pt x="3804" y="119"/>
                </a:lnTo>
                <a:lnTo>
                  <a:pt x="3566" y="119"/>
                </a:lnTo>
                <a:lnTo>
                  <a:pt x="3091" y="595"/>
                </a:lnTo>
                <a:lnTo>
                  <a:pt x="2615" y="1189"/>
                </a:lnTo>
                <a:lnTo>
                  <a:pt x="2258" y="2021"/>
                </a:lnTo>
                <a:lnTo>
                  <a:pt x="1783" y="3566"/>
                </a:lnTo>
                <a:lnTo>
                  <a:pt x="1426" y="4755"/>
                </a:lnTo>
                <a:lnTo>
                  <a:pt x="832" y="6775"/>
                </a:lnTo>
                <a:lnTo>
                  <a:pt x="357" y="8677"/>
                </a:lnTo>
                <a:lnTo>
                  <a:pt x="119" y="10698"/>
                </a:lnTo>
                <a:lnTo>
                  <a:pt x="0" y="12718"/>
                </a:lnTo>
                <a:lnTo>
                  <a:pt x="119" y="13907"/>
                </a:lnTo>
                <a:lnTo>
                  <a:pt x="238" y="14977"/>
                </a:lnTo>
                <a:lnTo>
                  <a:pt x="476" y="16047"/>
                </a:lnTo>
                <a:lnTo>
                  <a:pt x="832" y="17116"/>
                </a:lnTo>
                <a:lnTo>
                  <a:pt x="1545" y="19137"/>
                </a:lnTo>
                <a:lnTo>
                  <a:pt x="2496" y="21157"/>
                </a:lnTo>
                <a:lnTo>
                  <a:pt x="3447" y="23178"/>
                </a:lnTo>
                <a:lnTo>
                  <a:pt x="4279" y="25199"/>
                </a:lnTo>
                <a:lnTo>
                  <a:pt x="5111" y="27219"/>
                </a:lnTo>
                <a:lnTo>
                  <a:pt x="5349" y="28289"/>
                </a:lnTo>
                <a:lnTo>
                  <a:pt x="5587" y="29359"/>
                </a:lnTo>
                <a:lnTo>
                  <a:pt x="5587" y="29478"/>
                </a:lnTo>
                <a:lnTo>
                  <a:pt x="5705" y="29715"/>
                </a:lnTo>
                <a:lnTo>
                  <a:pt x="5943" y="31379"/>
                </a:lnTo>
                <a:lnTo>
                  <a:pt x="6062" y="31855"/>
                </a:lnTo>
                <a:lnTo>
                  <a:pt x="6181" y="31855"/>
                </a:lnTo>
                <a:lnTo>
                  <a:pt x="5824" y="29240"/>
                </a:lnTo>
                <a:lnTo>
                  <a:pt x="5705" y="27219"/>
                </a:lnTo>
                <a:lnTo>
                  <a:pt x="5705" y="25318"/>
                </a:lnTo>
                <a:lnTo>
                  <a:pt x="5705" y="23297"/>
                </a:lnTo>
                <a:lnTo>
                  <a:pt x="5705" y="21276"/>
                </a:lnTo>
                <a:lnTo>
                  <a:pt x="6181" y="16879"/>
                </a:lnTo>
                <a:lnTo>
                  <a:pt x="6419" y="12481"/>
                </a:lnTo>
                <a:lnTo>
                  <a:pt x="6537" y="10104"/>
                </a:lnTo>
                <a:lnTo>
                  <a:pt x="6656" y="7845"/>
                </a:lnTo>
                <a:lnTo>
                  <a:pt x="6537" y="5468"/>
                </a:lnTo>
                <a:lnTo>
                  <a:pt x="6419" y="4398"/>
                </a:lnTo>
                <a:lnTo>
                  <a:pt x="6181" y="3210"/>
                </a:lnTo>
                <a:lnTo>
                  <a:pt x="5943" y="2378"/>
                </a:lnTo>
                <a:lnTo>
                  <a:pt x="5587" y="1308"/>
                </a:lnTo>
                <a:lnTo>
                  <a:pt x="5230" y="832"/>
                </a:lnTo>
                <a:lnTo>
                  <a:pt x="4992" y="476"/>
                </a:lnTo>
                <a:lnTo>
                  <a:pt x="4517" y="119"/>
                </a:lnTo>
                <a:lnTo>
                  <a:pt x="416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 name="Google Shape;672;p34"/>
          <p:cNvSpPr/>
          <p:nvPr/>
        </p:nvSpPr>
        <p:spPr>
          <a:xfrm>
            <a:off x="7303663" y="2772449"/>
            <a:ext cx="71122" cy="467275"/>
          </a:xfrm>
          <a:custGeom>
            <a:avLst/>
            <a:gdLst/>
            <a:ahLst/>
            <a:cxnLst/>
            <a:rect l="l" t="t" r="r" b="b"/>
            <a:pathLst>
              <a:path w="4161" h="27338" extrusionOk="0">
                <a:moveTo>
                  <a:pt x="2259" y="476"/>
                </a:moveTo>
                <a:lnTo>
                  <a:pt x="2378" y="594"/>
                </a:lnTo>
                <a:lnTo>
                  <a:pt x="2497" y="951"/>
                </a:lnTo>
                <a:lnTo>
                  <a:pt x="2616" y="1783"/>
                </a:lnTo>
                <a:lnTo>
                  <a:pt x="2497" y="3328"/>
                </a:lnTo>
                <a:lnTo>
                  <a:pt x="2497" y="6656"/>
                </a:lnTo>
                <a:lnTo>
                  <a:pt x="2378" y="9865"/>
                </a:lnTo>
                <a:lnTo>
                  <a:pt x="2378" y="13194"/>
                </a:lnTo>
                <a:lnTo>
                  <a:pt x="2735" y="17235"/>
                </a:lnTo>
                <a:lnTo>
                  <a:pt x="3210" y="21157"/>
                </a:lnTo>
                <a:lnTo>
                  <a:pt x="2378" y="18423"/>
                </a:lnTo>
                <a:lnTo>
                  <a:pt x="1546" y="15690"/>
                </a:lnTo>
                <a:lnTo>
                  <a:pt x="952" y="14026"/>
                </a:lnTo>
                <a:lnTo>
                  <a:pt x="476" y="12480"/>
                </a:lnTo>
                <a:lnTo>
                  <a:pt x="357" y="10816"/>
                </a:lnTo>
                <a:lnTo>
                  <a:pt x="357" y="9152"/>
                </a:lnTo>
                <a:lnTo>
                  <a:pt x="714" y="5824"/>
                </a:lnTo>
                <a:lnTo>
                  <a:pt x="1308" y="2496"/>
                </a:lnTo>
                <a:lnTo>
                  <a:pt x="1665" y="1308"/>
                </a:lnTo>
                <a:lnTo>
                  <a:pt x="1903" y="713"/>
                </a:lnTo>
                <a:lnTo>
                  <a:pt x="2021" y="476"/>
                </a:lnTo>
                <a:close/>
                <a:moveTo>
                  <a:pt x="2378" y="0"/>
                </a:moveTo>
                <a:lnTo>
                  <a:pt x="2021" y="119"/>
                </a:lnTo>
                <a:lnTo>
                  <a:pt x="1903" y="238"/>
                </a:lnTo>
                <a:lnTo>
                  <a:pt x="1665" y="476"/>
                </a:lnTo>
                <a:lnTo>
                  <a:pt x="1308" y="1426"/>
                </a:lnTo>
                <a:lnTo>
                  <a:pt x="952" y="2615"/>
                </a:lnTo>
                <a:lnTo>
                  <a:pt x="595" y="4041"/>
                </a:lnTo>
                <a:lnTo>
                  <a:pt x="120" y="7251"/>
                </a:lnTo>
                <a:lnTo>
                  <a:pt x="1" y="8677"/>
                </a:lnTo>
                <a:lnTo>
                  <a:pt x="1" y="9984"/>
                </a:lnTo>
                <a:lnTo>
                  <a:pt x="1" y="11173"/>
                </a:lnTo>
                <a:lnTo>
                  <a:pt x="238" y="12362"/>
                </a:lnTo>
                <a:lnTo>
                  <a:pt x="476" y="13550"/>
                </a:lnTo>
                <a:lnTo>
                  <a:pt x="833" y="14739"/>
                </a:lnTo>
                <a:lnTo>
                  <a:pt x="1665" y="17116"/>
                </a:lnTo>
                <a:lnTo>
                  <a:pt x="2378" y="19493"/>
                </a:lnTo>
                <a:lnTo>
                  <a:pt x="2972" y="21989"/>
                </a:lnTo>
                <a:lnTo>
                  <a:pt x="3567" y="24366"/>
                </a:lnTo>
                <a:lnTo>
                  <a:pt x="3685" y="25198"/>
                </a:lnTo>
                <a:lnTo>
                  <a:pt x="3923" y="26862"/>
                </a:lnTo>
                <a:lnTo>
                  <a:pt x="3804" y="25912"/>
                </a:lnTo>
                <a:lnTo>
                  <a:pt x="4042" y="27338"/>
                </a:lnTo>
                <a:lnTo>
                  <a:pt x="4161" y="27338"/>
                </a:lnTo>
                <a:lnTo>
                  <a:pt x="3923" y="24723"/>
                </a:lnTo>
                <a:lnTo>
                  <a:pt x="3567" y="22940"/>
                </a:lnTo>
                <a:lnTo>
                  <a:pt x="2853" y="14620"/>
                </a:lnTo>
                <a:lnTo>
                  <a:pt x="2735" y="11530"/>
                </a:lnTo>
                <a:lnTo>
                  <a:pt x="2735" y="8439"/>
                </a:lnTo>
                <a:lnTo>
                  <a:pt x="2853" y="5349"/>
                </a:lnTo>
                <a:lnTo>
                  <a:pt x="2853" y="2258"/>
                </a:lnTo>
                <a:lnTo>
                  <a:pt x="2853" y="1664"/>
                </a:lnTo>
                <a:lnTo>
                  <a:pt x="2853" y="832"/>
                </a:lnTo>
                <a:lnTo>
                  <a:pt x="2735" y="476"/>
                </a:lnTo>
                <a:lnTo>
                  <a:pt x="2616" y="119"/>
                </a:lnTo>
                <a:lnTo>
                  <a:pt x="237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 name="Google Shape;673;p34"/>
          <p:cNvSpPr/>
          <p:nvPr/>
        </p:nvSpPr>
        <p:spPr>
          <a:xfrm>
            <a:off x="7553555" y="3491633"/>
            <a:ext cx="258028" cy="420561"/>
          </a:xfrm>
          <a:custGeom>
            <a:avLst/>
            <a:gdLst/>
            <a:ahLst/>
            <a:cxnLst/>
            <a:rect l="l" t="t" r="r" b="b"/>
            <a:pathLst>
              <a:path w="15096" h="24605" extrusionOk="0">
                <a:moveTo>
                  <a:pt x="14145" y="1"/>
                </a:moveTo>
                <a:lnTo>
                  <a:pt x="13550" y="119"/>
                </a:lnTo>
                <a:lnTo>
                  <a:pt x="12956" y="357"/>
                </a:lnTo>
                <a:lnTo>
                  <a:pt x="12362" y="714"/>
                </a:lnTo>
                <a:lnTo>
                  <a:pt x="11173" y="1665"/>
                </a:lnTo>
                <a:lnTo>
                  <a:pt x="10222" y="2378"/>
                </a:lnTo>
                <a:lnTo>
                  <a:pt x="8796" y="3447"/>
                </a:lnTo>
                <a:lnTo>
                  <a:pt x="7489" y="4755"/>
                </a:lnTo>
                <a:lnTo>
                  <a:pt x="6300" y="6062"/>
                </a:lnTo>
                <a:lnTo>
                  <a:pt x="5230" y="7489"/>
                </a:lnTo>
                <a:lnTo>
                  <a:pt x="4636" y="8321"/>
                </a:lnTo>
                <a:lnTo>
                  <a:pt x="4279" y="9272"/>
                </a:lnTo>
                <a:lnTo>
                  <a:pt x="3566" y="11054"/>
                </a:lnTo>
                <a:lnTo>
                  <a:pt x="3091" y="12956"/>
                </a:lnTo>
                <a:lnTo>
                  <a:pt x="2734" y="14858"/>
                </a:lnTo>
                <a:lnTo>
                  <a:pt x="2497" y="16879"/>
                </a:lnTo>
                <a:lnTo>
                  <a:pt x="2140" y="18780"/>
                </a:lnTo>
                <a:lnTo>
                  <a:pt x="1546" y="20682"/>
                </a:lnTo>
                <a:lnTo>
                  <a:pt x="951" y="22584"/>
                </a:lnTo>
                <a:lnTo>
                  <a:pt x="832" y="22822"/>
                </a:lnTo>
                <a:lnTo>
                  <a:pt x="119" y="24248"/>
                </a:lnTo>
                <a:lnTo>
                  <a:pt x="0" y="24605"/>
                </a:lnTo>
                <a:lnTo>
                  <a:pt x="1189" y="22584"/>
                </a:lnTo>
                <a:lnTo>
                  <a:pt x="2140" y="21039"/>
                </a:lnTo>
                <a:lnTo>
                  <a:pt x="3091" y="19612"/>
                </a:lnTo>
                <a:lnTo>
                  <a:pt x="4042" y="18067"/>
                </a:lnTo>
                <a:lnTo>
                  <a:pt x="5111" y="16641"/>
                </a:lnTo>
                <a:lnTo>
                  <a:pt x="7607" y="13669"/>
                </a:lnTo>
                <a:lnTo>
                  <a:pt x="10104" y="10460"/>
                </a:lnTo>
                <a:lnTo>
                  <a:pt x="11292" y="8915"/>
                </a:lnTo>
                <a:lnTo>
                  <a:pt x="12600" y="7251"/>
                </a:lnTo>
                <a:lnTo>
                  <a:pt x="13669" y="5468"/>
                </a:lnTo>
                <a:lnTo>
                  <a:pt x="14145" y="4517"/>
                </a:lnTo>
                <a:lnTo>
                  <a:pt x="14501" y="3566"/>
                </a:lnTo>
                <a:lnTo>
                  <a:pt x="14858" y="2853"/>
                </a:lnTo>
                <a:lnTo>
                  <a:pt x="15096" y="1902"/>
                </a:lnTo>
                <a:lnTo>
                  <a:pt x="15096" y="1427"/>
                </a:lnTo>
                <a:lnTo>
                  <a:pt x="15096" y="951"/>
                </a:lnTo>
                <a:lnTo>
                  <a:pt x="14858" y="476"/>
                </a:lnTo>
                <a:lnTo>
                  <a:pt x="14620" y="238"/>
                </a:lnTo>
                <a:lnTo>
                  <a:pt x="14382" y="119"/>
                </a:lnTo>
                <a:lnTo>
                  <a:pt x="14145"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 name="Google Shape;674;p34"/>
          <p:cNvSpPr/>
          <p:nvPr/>
        </p:nvSpPr>
        <p:spPr>
          <a:xfrm>
            <a:off x="7553555" y="3552585"/>
            <a:ext cx="215365" cy="359609"/>
          </a:xfrm>
          <a:custGeom>
            <a:avLst/>
            <a:gdLst/>
            <a:ahLst/>
            <a:cxnLst/>
            <a:rect l="l" t="t" r="r" b="b"/>
            <a:pathLst>
              <a:path w="12600" h="21039" extrusionOk="0">
                <a:moveTo>
                  <a:pt x="12243" y="357"/>
                </a:moveTo>
                <a:lnTo>
                  <a:pt x="12243" y="595"/>
                </a:lnTo>
                <a:lnTo>
                  <a:pt x="12124" y="832"/>
                </a:lnTo>
                <a:lnTo>
                  <a:pt x="11768" y="1545"/>
                </a:lnTo>
                <a:lnTo>
                  <a:pt x="11054" y="2615"/>
                </a:lnTo>
                <a:lnTo>
                  <a:pt x="9271" y="4992"/>
                </a:lnTo>
                <a:lnTo>
                  <a:pt x="7607" y="7370"/>
                </a:lnTo>
                <a:lnTo>
                  <a:pt x="5943" y="9866"/>
                </a:lnTo>
                <a:lnTo>
                  <a:pt x="4161" y="12956"/>
                </a:lnTo>
                <a:lnTo>
                  <a:pt x="2497" y="16046"/>
                </a:lnTo>
                <a:lnTo>
                  <a:pt x="2497" y="16046"/>
                </a:lnTo>
                <a:lnTo>
                  <a:pt x="3329" y="13669"/>
                </a:lnTo>
                <a:lnTo>
                  <a:pt x="4042" y="11173"/>
                </a:lnTo>
                <a:lnTo>
                  <a:pt x="4398" y="9747"/>
                </a:lnTo>
                <a:lnTo>
                  <a:pt x="4993" y="8320"/>
                </a:lnTo>
                <a:lnTo>
                  <a:pt x="5587" y="7013"/>
                </a:lnTo>
                <a:lnTo>
                  <a:pt x="6538" y="5824"/>
                </a:lnTo>
                <a:lnTo>
                  <a:pt x="8439" y="3566"/>
                </a:lnTo>
                <a:lnTo>
                  <a:pt x="10460" y="1427"/>
                </a:lnTo>
                <a:lnTo>
                  <a:pt x="11411" y="713"/>
                </a:lnTo>
                <a:lnTo>
                  <a:pt x="11886" y="357"/>
                </a:lnTo>
                <a:close/>
                <a:moveTo>
                  <a:pt x="12005" y="0"/>
                </a:moveTo>
                <a:lnTo>
                  <a:pt x="11768" y="119"/>
                </a:lnTo>
                <a:lnTo>
                  <a:pt x="11054" y="595"/>
                </a:lnTo>
                <a:lnTo>
                  <a:pt x="10222" y="1308"/>
                </a:lnTo>
                <a:lnTo>
                  <a:pt x="9271" y="2140"/>
                </a:lnTo>
                <a:lnTo>
                  <a:pt x="7251" y="4279"/>
                </a:lnTo>
                <a:lnTo>
                  <a:pt x="5706" y="6181"/>
                </a:lnTo>
                <a:lnTo>
                  <a:pt x="5230" y="7132"/>
                </a:lnTo>
                <a:lnTo>
                  <a:pt x="4755" y="8083"/>
                </a:lnTo>
                <a:lnTo>
                  <a:pt x="4279" y="9153"/>
                </a:lnTo>
                <a:lnTo>
                  <a:pt x="4042" y="10222"/>
                </a:lnTo>
                <a:lnTo>
                  <a:pt x="3447" y="12362"/>
                </a:lnTo>
                <a:lnTo>
                  <a:pt x="2734" y="14501"/>
                </a:lnTo>
                <a:lnTo>
                  <a:pt x="1902" y="16522"/>
                </a:lnTo>
                <a:lnTo>
                  <a:pt x="1070" y="18661"/>
                </a:lnTo>
                <a:lnTo>
                  <a:pt x="714" y="19256"/>
                </a:lnTo>
                <a:lnTo>
                  <a:pt x="119" y="20682"/>
                </a:lnTo>
                <a:lnTo>
                  <a:pt x="595" y="19850"/>
                </a:lnTo>
                <a:lnTo>
                  <a:pt x="0" y="21039"/>
                </a:lnTo>
                <a:lnTo>
                  <a:pt x="1189" y="19018"/>
                </a:lnTo>
                <a:lnTo>
                  <a:pt x="1902" y="17592"/>
                </a:lnTo>
                <a:lnTo>
                  <a:pt x="5468" y="11054"/>
                </a:lnTo>
                <a:lnTo>
                  <a:pt x="7013" y="8796"/>
                </a:lnTo>
                <a:lnTo>
                  <a:pt x="8558" y="6538"/>
                </a:lnTo>
                <a:lnTo>
                  <a:pt x="10222" y="4279"/>
                </a:lnTo>
                <a:lnTo>
                  <a:pt x="11649" y="2021"/>
                </a:lnTo>
                <a:lnTo>
                  <a:pt x="12005" y="1545"/>
                </a:lnTo>
                <a:lnTo>
                  <a:pt x="12481" y="951"/>
                </a:lnTo>
                <a:lnTo>
                  <a:pt x="12600" y="595"/>
                </a:lnTo>
                <a:lnTo>
                  <a:pt x="12600" y="238"/>
                </a:lnTo>
                <a:lnTo>
                  <a:pt x="12481" y="119"/>
                </a:lnTo>
                <a:lnTo>
                  <a:pt x="122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 name="Google Shape;675;p34"/>
          <p:cNvSpPr/>
          <p:nvPr/>
        </p:nvSpPr>
        <p:spPr>
          <a:xfrm>
            <a:off x="7273187" y="3536330"/>
            <a:ext cx="249909" cy="442901"/>
          </a:xfrm>
          <a:custGeom>
            <a:avLst/>
            <a:gdLst/>
            <a:ahLst/>
            <a:cxnLst/>
            <a:rect l="l" t="t" r="r" b="b"/>
            <a:pathLst>
              <a:path w="14621" h="25912" extrusionOk="0">
                <a:moveTo>
                  <a:pt x="1546" y="0"/>
                </a:moveTo>
                <a:lnTo>
                  <a:pt x="1189" y="119"/>
                </a:lnTo>
                <a:lnTo>
                  <a:pt x="833" y="238"/>
                </a:lnTo>
                <a:lnTo>
                  <a:pt x="476" y="595"/>
                </a:lnTo>
                <a:lnTo>
                  <a:pt x="239" y="1308"/>
                </a:lnTo>
                <a:lnTo>
                  <a:pt x="120" y="2021"/>
                </a:lnTo>
                <a:lnTo>
                  <a:pt x="1" y="2853"/>
                </a:lnTo>
                <a:lnTo>
                  <a:pt x="120" y="4517"/>
                </a:lnTo>
                <a:lnTo>
                  <a:pt x="239" y="5825"/>
                </a:lnTo>
                <a:lnTo>
                  <a:pt x="595" y="7607"/>
                </a:lnTo>
                <a:lnTo>
                  <a:pt x="1189" y="9390"/>
                </a:lnTo>
                <a:lnTo>
                  <a:pt x="2021" y="11173"/>
                </a:lnTo>
                <a:lnTo>
                  <a:pt x="2972" y="12718"/>
                </a:lnTo>
                <a:lnTo>
                  <a:pt x="4280" y="14382"/>
                </a:lnTo>
                <a:lnTo>
                  <a:pt x="5706" y="16047"/>
                </a:lnTo>
                <a:lnTo>
                  <a:pt x="8559" y="19137"/>
                </a:lnTo>
                <a:lnTo>
                  <a:pt x="11530" y="22227"/>
                </a:lnTo>
                <a:lnTo>
                  <a:pt x="12957" y="23891"/>
                </a:lnTo>
                <a:lnTo>
                  <a:pt x="14264" y="25555"/>
                </a:lnTo>
                <a:lnTo>
                  <a:pt x="14502" y="25912"/>
                </a:lnTo>
                <a:lnTo>
                  <a:pt x="14621" y="25912"/>
                </a:lnTo>
                <a:lnTo>
                  <a:pt x="14621" y="25674"/>
                </a:lnTo>
                <a:lnTo>
                  <a:pt x="14502" y="25318"/>
                </a:lnTo>
                <a:lnTo>
                  <a:pt x="13432" y="22227"/>
                </a:lnTo>
                <a:lnTo>
                  <a:pt x="11887" y="18186"/>
                </a:lnTo>
                <a:lnTo>
                  <a:pt x="10104" y="13669"/>
                </a:lnTo>
                <a:lnTo>
                  <a:pt x="8202" y="9271"/>
                </a:lnTo>
                <a:lnTo>
                  <a:pt x="7132" y="7251"/>
                </a:lnTo>
                <a:lnTo>
                  <a:pt x="6063" y="5349"/>
                </a:lnTo>
                <a:lnTo>
                  <a:pt x="5112" y="3685"/>
                </a:lnTo>
                <a:lnTo>
                  <a:pt x="4161" y="2259"/>
                </a:lnTo>
                <a:lnTo>
                  <a:pt x="3210" y="1070"/>
                </a:lnTo>
                <a:lnTo>
                  <a:pt x="2378" y="357"/>
                </a:lnTo>
                <a:lnTo>
                  <a:pt x="1903" y="119"/>
                </a:lnTo>
                <a:lnTo>
                  <a:pt x="154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 name="Google Shape;676;p34"/>
          <p:cNvSpPr/>
          <p:nvPr/>
        </p:nvSpPr>
        <p:spPr>
          <a:xfrm>
            <a:off x="7307731" y="3599316"/>
            <a:ext cx="215365" cy="379915"/>
          </a:xfrm>
          <a:custGeom>
            <a:avLst/>
            <a:gdLst/>
            <a:ahLst/>
            <a:cxnLst/>
            <a:rect l="l" t="t" r="r" b="b"/>
            <a:pathLst>
              <a:path w="12600" h="22227" extrusionOk="0">
                <a:moveTo>
                  <a:pt x="833" y="476"/>
                </a:moveTo>
                <a:lnTo>
                  <a:pt x="1070" y="594"/>
                </a:lnTo>
                <a:lnTo>
                  <a:pt x="1427" y="1070"/>
                </a:lnTo>
                <a:lnTo>
                  <a:pt x="2140" y="2021"/>
                </a:lnTo>
                <a:lnTo>
                  <a:pt x="3685" y="5111"/>
                </a:lnTo>
                <a:lnTo>
                  <a:pt x="6894" y="11173"/>
                </a:lnTo>
                <a:lnTo>
                  <a:pt x="10817" y="19018"/>
                </a:lnTo>
                <a:lnTo>
                  <a:pt x="8796" y="16284"/>
                </a:lnTo>
                <a:lnTo>
                  <a:pt x="6419" y="13669"/>
                </a:lnTo>
                <a:lnTo>
                  <a:pt x="5468" y="12480"/>
                </a:lnTo>
                <a:lnTo>
                  <a:pt x="4398" y="11173"/>
                </a:lnTo>
                <a:lnTo>
                  <a:pt x="3566" y="9984"/>
                </a:lnTo>
                <a:lnTo>
                  <a:pt x="2734" y="8558"/>
                </a:lnTo>
                <a:lnTo>
                  <a:pt x="2021" y="7251"/>
                </a:lnTo>
                <a:lnTo>
                  <a:pt x="1308" y="5705"/>
                </a:lnTo>
                <a:lnTo>
                  <a:pt x="833" y="4279"/>
                </a:lnTo>
                <a:lnTo>
                  <a:pt x="595" y="2615"/>
                </a:lnTo>
                <a:lnTo>
                  <a:pt x="476" y="1664"/>
                </a:lnTo>
                <a:lnTo>
                  <a:pt x="476" y="951"/>
                </a:lnTo>
                <a:lnTo>
                  <a:pt x="476" y="713"/>
                </a:lnTo>
                <a:lnTo>
                  <a:pt x="595" y="476"/>
                </a:lnTo>
                <a:close/>
                <a:moveTo>
                  <a:pt x="714" y="0"/>
                </a:moveTo>
                <a:lnTo>
                  <a:pt x="476" y="119"/>
                </a:lnTo>
                <a:lnTo>
                  <a:pt x="238" y="476"/>
                </a:lnTo>
                <a:lnTo>
                  <a:pt x="119" y="832"/>
                </a:lnTo>
                <a:lnTo>
                  <a:pt x="0" y="1308"/>
                </a:lnTo>
                <a:lnTo>
                  <a:pt x="0" y="1783"/>
                </a:lnTo>
                <a:lnTo>
                  <a:pt x="238" y="2734"/>
                </a:lnTo>
                <a:lnTo>
                  <a:pt x="357" y="3566"/>
                </a:lnTo>
                <a:lnTo>
                  <a:pt x="714" y="4754"/>
                </a:lnTo>
                <a:lnTo>
                  <a:pt x="1070" y="5943"/>
                </a:lnTo>
                <a:lnTo>
                  <a:pt x="1546" y="7251"/>
                </a:lnTo>
                <a:lnTo>
                  <a:pt x="2140" y="8320"/>
                </a:lnTo>
                <a:lnTo>
                  <a:pt x="2734" y="9509"/>
                </a:lnTo>
                <a:lnTo>
                  <a:pt x="3447" y="10579"/>
                </a:lnTo>
                <a:lnTo>
                  <a:pt x="4161" y="11648"/>
                </a:lnTo>
                <a:lnTo>
                  <a:pt x="4993" y="12599"/>
                </a:lnTo>
                <a:lnTo>
                  <a:pt x="7251" y="15095"/>
                </a:lnTo>
                <a:lnTo>
                  <a:pt x="8321" y="16284"/>
                </a:lnTo>
                <a:lnTo>
                  <a:pt x="9390" y="17591"/>
                </a:lnTo>
                <a:lnTo>
                  <a:pt x="10698" y="19255"/>
                </a:lnTo>
                <a:lnTo>
                  <a:pt x="11886" y="21038"/>
                </a:lnTo>
                <a:lnTo>
                  <a:pt x="12481" y="22227"/>
                </a:lnTo>
                <a:lnTo>
                  <a:pt x="12600" y="22227"/>
                </a:lnTo>
                <a:lnTo>
                  <a:pt x="12600" y="21989"/>
                </a:lnTo>
                <a:lnTo>
                  <a:pt x="12481" y="21633"/>
                </a:lnTo>
                <a:lnTo>
                  <a:pt x="7489" y="11529"/>
                </a:lnTo>
                <a:lnTo>
                  <a:pt x="4874" y="6537"/>
                </a:lnTo>
                <a:lnTo>
                  <a:pt x="2140" y="1545"/>
                </a:lnTo>
                <a:lnTo>
                  <a:pt x="1902" y="1070"/>
                </a:lnTo>
                <a:lnTo>
                  <a:pt x="1427" y="476"/>
                </a:lnTo>
                <a:lnTo>
                  <a:pt x="1308" y="238"/>
                </a:lnTo>
                <a:lnTo>
                  <a:pt x="951" y="119"/>
                </a:lnTo>
                <a:lnTo>
                  <a:pt x="71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 name="Google Shape;677;p34"/>
          <p:cNvSpPr/>
          <p:nvPr/>
        </p:nvSpPr>
        <p:spPr>
          <a:xfrm>
            <a:off x="7523079" y="2530676"/>
            <a:ext cx="115819" cy="568873"/>
          </a:xfrm>
          <a:custGeom>
            <a:avLst/>
            <a:gdLst/>
            <a:ahLst/>
            <a:cxnLst/>
            <a:rect l="l" t="t" r="r" b="b"/>
            <a:pathLst>
              <a:path w="6776" h="33282" extrusionOk="0">
                <a:moveTo>
                  <a:pt x="4755" y="1"/>
                </a:moveTo>
                <a:lnTo>
                  <a:pt x="4161" y="357"/>
                </a:lnTo>
                <a:lnTo>
                  <a:pt x="3685" y="833"/>
                </a:lnTo>
                <a:lnTo>
                  <a:pt x="3210" y="1427"/>
                </a:lnTo>
                <a:lnTo>
                  <a:pt x="2853" y="2259"/>
                </a:lnTo>
                <a:lnTo>
                  <a:pt x="2259" y="3804"/>
                </a:lnTo>
                <a:lnTo>
                  <a:pt x="1783" y="5112"/>
                </a:lnTo>
                <a:lnTo>
                  <a:pt x="1189" y="7370"/>
                </a:lnTo>
                <a:lnTo>
                  <a:pt x="714" y="9510"/>
                </a:lnTo>
                <a:lnTo>
                  <a:pt x="357" y="11768"/>
                </a:lnTo>
                <a:lnTo>
                  <a:pt x="119" y="14026"/>
                </a:lnTo>
                <a:lnTo>
                  <a:pt x="1" y="16047"/>
                </a:lnTo>
                <a:lnTo>
                  <a:pt x="119" y="18067"/>
                </a:lnTo>
                <a:lnTo>
                  <a:pt x="357" y="20088"/>
                </a:lnTo>
                <a:lnTo>
                  <a:pt x="595" y="22109"/>
                </a:lnTo>
                <a:lnTo>
                  <a:pt x="1427" y="24724"/>
                </a:lnTo>
                <a:lnTo>
                  <a:pt x="2378" y="27576"/>
                </a:lnTo>
                <a:lnTo>
                  <a:pt x="3329" y="30310"/>
                </a:lnTo>
                <a:lnTo>
                  <a:pt x="3685" y="31736"/>
                </a:lnTo>
                <a:lnTo>
                  <a:pt x="3923" y="33044"/>
                </a:lnTo>
                <a:lnTo>
                  <a:pt x="4042" y="33163"/>
                </a:lnTo>
                <a:lnTo>
                  <a:pt x="4161" y="33282"/>
                </a:lnTo>
                <a:lnTo>
                  <a:pt x="4398" y="33282"/>
                </a:lnTo>
                <a:lnTo>
                  <a:pt x="4517" y="33044"/>
                </a:lnTo>
                <a:lnTo>
                  <a:pt x="5349" y="22109"/>
                </a:lnTo>
                <a:lnTo>
                  <a:pt x="6181" y="11292"/>
                </a:lnTo>
                <a:lnTo>
                  <a:pt x="6538" y="8796"/>
                </a:lnTo>
                <a:lnTo>
                  <a:pt x="6657" y="6895"/>
                </a:lnTo>
                <a:lnTo>
                  <a:pt x="6776" y="4755"/>
                </a:lnTo>
                <a:lnTo>
                  <a:pt x="6776" y="2853"/>
                </a:lnTo>
                <a:lnTo>
                  <a:pt x="6657" y="1903"/>
                </a:lnTo>
                <a:lnTo>
                  <a:pt x="6419" y="1189"/>
                </a:lnTo>
                <a:lnTo>
                  <a:pt x="6181" y="595"/>
                </a:lnTo>
                <a:lnTo>
                  <a:pt x="5825" y="120"/>
                </a:lnTo>
                <a:lnTo>
                  <a:pt x="534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 name="Google Shape;678;p34"/>
          <p:cNvSpPr/>
          <p:nvPr/>
        </p:nvSpPr>
        <p:spPr>
          <a:xfrm>
            <a:off x="7559657" y="2611951"/>
            <a:ext cx="58918" cy="487598"/>
          </a:xfrm>
          <a:custGeom>
            <a:avLst/>
            <a:gdLst/>
            <a:ahLst/>
            <a:cxnLst/>
            <a:rect l="l" t="t" r="r" b="b"/>
            <a:pathLst>
              <a:path w="3447" h="28527" extrusionOk="0">
                <a:moveTo>
                  <a:pt x="2853" y="476"/>
                </a:moveTo>
                <a:lnTo>
                  <a:pt x="3090" y="713"/>
                </a:lnTo>
                <a:lnTo>
                  <a:pt x="3090" y="951"/>
                </a:lnTo>
                <a:lnTo>
                  <a:pt x="3209" y="1308"/>
                </a:lnTo>
                <a:lnTo>
                  <a:pt x="3209" y="2259"/>
                </a:lnTo>
                <a:lnTo>
                  <a:pt x="3090" y="2853"/>
                </a:lnTo>
                <a:lnTo>
                  <a:pt x="2853" y="4755"/>
                </a:lnTo>
                <a:lnTo>
                  <a:pt x="2615" y="6656"/>
                </a:lnTo>
                <a:lnTo>
                  <a:pt x="2377" y="8558"/>
                </a:lnTo>
                <a:lnTo>
                  <a:pt x="2258" y="11886"/>
                </a:lnTo>
                <a:lnTo>
                  <a:pt x="2140" y="15333"/>
                </a:lnTo>
                <a:lnTo>
                  <a:pt x="2021" y="25198"/>
                </a:lnTo>
                <a:lnTo>
                  <a:pt x="1783" y="23416"/>
                </a:lnTo>
                <a:lnTo>
                  <a:pt x="1545" y="21514"/>
                </a:lnTo>
                <a:lnTo>
                  <a:pt x="1070" y="19731"/>
                </a:lnTo>
                <a:lnTo>
                  <a:pt x="713" y="17829"/>
                </a:lnTo>
                <a:lnTo>
                  <a:pt x="475" y="16046"/>
                </a:lnTo>
                <a:lnTo>
                  <a:pt x="238" y="14144"/>
                </a:lnTo>
                <a:lnTo>
                  <a:pt x="238" y="12362"/>
                </a:lnTo>
                <a:lnTo>
                  <a:pt x="357" y="10460"/>
                </a:lnTo>
                <a:lnTo>
                  <a:pt x="594" y="8558"/>
                </a:lnTo>
                <a:lnTo>
                  <a:pt x="1189" y="4873"/>
                </a:lnTo>
                <a:lnTo>
                  <a:pt x="1307" y="3923"/>
                </a:lnTo>
                <a:lnTo>
                  <a:pt x="1664" y="2496"/>
                </a:lnTo>
                <a:lnTo>
                  <a:pt x="2140" y="1189"/>
                </a:lnTo>
                <a:lnTo>
                  <a:pt x="2377" y="713"/>
                </a:lnTo>
                <a:lnTo>
                  <a:pt x="2615" y="476"/>
                </a:lnTo>
                <a:close/>
                <a:moveTo>
                  <a:pt x="2853" y="0"/>
                </a:moveTo>
                <a:lnTo>
                  <a:pt x="2496" y="119"/>
                </a:lnTo>
                <a:lnTo>
                  <a:pt x="2140" y="476"/>
                </a:lnTo>
                <a:lnTo>
                  <a:pt x="1902" y="1070"/>
                </a:lnTo>
                <a:lnTo>
                  <a:pt x="1545" y="1902"/>
                </a:lnTo>
                <a:lnTo>
                  <a:pt x="1070" y="3804"/>
                </a:lnTo>
                <a:lnTo>
                  <a:pt x="594" y="6300"/>
                </a:lnTo>
                <a:lnTo>
                  <a:pt x="238" y="8915"/>
                </a:lnTo>
                <a:lnTo>
                  <a:pt x="0" y="11530"/>
                </a:lnTo>
                <a:lnTo>
                  <a:pt x="0" y="13907"/>
                </a:lnTo>
                <a:lnTo>
                  <a:pt x="119" y="15809"/>
                </a:lnTo>
                <a:lnTo>
                  <a:pt x="357" y="17710"/>
                </a:lnTo>
                <a:lnTo>
                  <a:pt x="713" y="19493"/>
                </a:lnTo>
                <a:lnTo>
                  <a:pt x="1189" y="21276"/>
                </a:lnTo>
                <a:lnTo>
                  <a:pt x="1426" y="23178"/>
                </a:lnTo>
                <a:lnTo>
                  <a:pt x="1783" y="25436"/>
                </a:lnTo>
                <a:lnTo>
                  <a:pt x="2021" y="27695"/>
                </a:lnTo>
                <a:lnTo>
                  <a:pt x="2021" y="28527"/>
                </a:lnTo>
                <a:lnTo>
                  <a:pt x="2258" y="28527"/>
                </a:lnTo>
                <a:lnTo>
                  <a:pt x="2258" y="28170"/>
                </a:lnTo>
                <a:lnTo>
                  <a:pt x="2377" y="16997"/>
                </a:lnTo>
                <a:lnTo>
                  <a:pt x="2496" y="13431"/>
                </a:lnTo>
                <a:lnTo>
                  <a:pt x="2615" y="9747"/>
                </a:lnTo>
                <a:lnTo>
                  <a:pt x="2734" y="8083"/>
                </a:lnTo>
                <a:lnTo>
                  <a:pt x="2972" y="6300"/>
                </a:lnTo>
                <a:lnTo>
                  <a:pt x="3447" y="2972"/>
                </a:lnTo>
                <a:lnTo>
                  <a:pt x="3447" y="2259"/>
                </a:lnTo>
                <a:lnTo>
                  <a:pt x="3447" y="1308"/>
                </a:lnTo>
                <a:lnTo>
                  <a:pt x="3447" y="832"/>
                </a:lnTo>
                <a:lnTo>
                  <a:pt x="3328" y="357"/>
                </a:lnTo>
                <a:lnTo>
                  <a:pt x="3209" y="119"/>
                </a:lnTo>
                <a:lnTo>
                  <a:pt x="28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 name="Google Shape;679;p34"/>
          <p:cNvSpPr/>
          <p:nvPr/>
        </p:nvSpPr>
        <p:spPr>
          <a:xfrm>
            <a:off x="7618558" y="3349424"/>
            <a:ext cx="509955" cy="180822"/>
          </a:xfrm>
          <a:custGeom>
            <a:avLst/>
            <a:gdLst/>
            <a:ahLst/>
            <a:cxnLst/>
            <a:rect l="l" t="t" r="r" b="b"/>
            <a:pathLst>
              <a:path w="29835" h="10579" extrusionOk="0">
                <a:moveTo>
                  <a:pt x="23535" y="0"/>
                </a:moveTo>
                <a:lnTo>
                  <a:pt x="21277" y="119"/>
                </a:lnTo>
                <a:lnTo>
                  <a:pt x="19137" y="357"/>
                </a:lnTo>
                <a:lnTo>
                  <a:pt x="16998" y="832"/>
                </a:lnTo>
                <a:lnTo>
                  <a:pt x="14858" y="1427"/>
                </a:lnTo>
                <a:lnTo>
                  <a:pt x="13075" y="2140"/>
                </a:lnTo>
                <a:lnTo>
                  <a:pt x="11411" y="2853"/>
                </a:lnTo>
                <a:lnTo>
                  <a:pt x="9747" y="3566"/>
                </a:lnTo>
                <a:lnTo>
                  <a:pt x="8083" y="4517"/>
                </a:lnTo>
                <a:lnTo>
                  <a:pt x="6538" y="5468"/>
                </a:lnTo>
                <a:lnTo>
                  <a:pt x="4993" y="6419"/>
                </a:lnTo>
                <a:lnTo>
                  <a:pt x="3448" y="7488"/>
                </a:lnTo>
                <a:lnTo>
                  <a:pt x="2022" y="8677"/>
                </a:lnTo>
                <a:lnTo>
                  <a:pt x="1" y="10579"/>
                </a:lnTo>
                <a:lnTo>
                  <a:pt x="1" y="10579"/>
                </a:lnTo>
                <a:lnTo>
                  <a:pt x="1427" y="9628"/>
                </a:lnTo>
                <a:lnTo>
                  <a:pt x="2735" y="8915"/>
                </a:lnTo>
                <a:lnTo>
                  <a:pt x="4161" y="8202"/>
                </a:lnTo>
                <a:lnTo>
                  <a:pt x="5468" y="7726"/>
                </a:lnTo>
                <a:lnTo>
                  <a:pt x="6776" y="7488"/>
                </a:lnTo>
                <a:lnTo>
                  <a:pt x="8083" y="7251"/>
                </a:lnTo>
                <a:lnTo>
                  <a:pt x="9391" y="7013"/>
                </a:lnTo>
                <a:lnTo>
                  <a:pt x="15928" y="7013"/>
                </a:lnTo>
                <a:lnTo>
                  <a:pt x="18424" y="6894"/>
                </a:lnTo>
                <a:lnTo>
                  <a:pt x="19732" y="6775"/>
                </a:lnTo>
                <a:lnTo>
                  <a:pt x="20920" y="6538"/>
                </a:lnTo>
                <a:lnTo>
                  <a:pt x="23179" y="5824"/>
                </a:lnTo>
                <a:lnTo>
                  <a:pt x="24843" y="5230"/>
                </a:lnTo>
                <a:lnTo>
                  <a:pt x="26507" y="4517"/>
                </a:lnTo>
                <a:lnTo>
                  <a:pt x="28171" y="3685"/>
                </a:lnTo>
                <a:lnTo>
                  <a:pt x="28765" y="3210"/>
                </a:lnTo>
                <a:lnTo>
                  <a:pt x="29240" y="2734"/>
                </a:lnTo>
                <a:lnTo>
                  <a:pt x="29597" y="2259"/>
                </a:lnTo>
                <a:lnTo>
                  <a:pt x="29835" y="1783"/>
                </a:lnTo>
                <a:lnTo>
                  <a:pt x="29835" y="1308"/>
                </a:lnTo>
                <a:lnTo>
                  <a:pt x="29478" y="832"/>
                </a:lnTo>
                <a:lnTo>
                  <a:pt x="29003" y="476"/>
                </a:lnTo>
                <a:lnTo>
                  <a:pt x="28289" y="238"/>
                </a:lnTo>
                <a:lnTo>
                  <a:pt x="27576" y="119"/>
                </a:lnTo>
                <a:lnTo>
                  <a:pt x="26625"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 name="Google Shape;680;p34"/>
          <p:cNvSpPr/>
          <p:nvPr/>
        </p:nvSpPr>
        <p:spPr>
          <a:xfrm>
            <a:off x="7618558" y="3367713"/>
            <a:ext cx="424629" cy="162533"/>
          </a:xfrm>
          <a:custGeom>
            <a:avLst/>
            <a:gdLst/>
            <a:ahLst/>
            <a:cxnLst/>
            <a:rect l="l" t="t" r="r" b="b"/>
            <a:pathLst>
              <a:path w="24843" h="9509" extrusionOk="0">
                <a:moveTo>
                  <a:pt x="23535" y="357"/>
                </a:moveTo>
                <a:lnTo>
                  <a:pt x="24129" y="475"/>
                </a:lnTo>
                <a:lnTo>
                  <a:pt x="24486" y="594"/>
                </a:lnTo>
                <a:lnTo>
                  <a:pt x="24486" y="832"/>
                </a:lnTo>
                <a:lnTo>
                  <a:pt x="24367" y="1070"/>
                </a:lnTo>
                <a:lnTo>
                  <a:pt x="23892" y="1545"/>
                </a:lnTo>
                <a:lnTo>
                  <a:pt x="22822" y="2258"/>
                </a:lnTo>
                <a:lnTo>
                  <a:pt x="21633" y="2853"/>
                </a:lnTo>
                <a:lnTo>
                  <a:pt x="20207" y="3447"/>
                </a:lnTo>
                <a:lnTo>
                  <a:pt x="18900" y="3804"/>
                </a:lnTo>
                <a:lnTo>
                  <a:pt x="17473" y="4041"/>
                </a:lnTo>
                <a:lnTo>
                  <a:pt x="14621" y="4398"/>
                </a:lnTo>
                <a:lnTo>
                  <a:pt x="11887" y="4754"/>
                </a:lnTo>
                <a:lnTo>
                  <a:pt x="9034" y="5349"/>
                </a:lnTo>
                <a:lnTo>
                  <a:pt x="6419" y="5943"/>
                </a:lnTo>
                <a:lnTo>
                  <a:pt x="3923" y="6894"/>
                </a:lnTo>
                <a:lnTo>
                  <a:pt x="3923" y="6894"/>
                </a:lnTo>
                <a:lnTo>
                  <a:pt x="5944" y="5586"/>
                </a:lnTo>
                <a:lnTo>
                  <a:pt x="7965" y="4517"/>
                </a:lnTo>
                <a:lnTo>
                  <a:pt x="10461" y="3447"/>
                </a:lnTo>
                <a:lnTo>
                  <a:pt x="12957" y="2496"/>
                </a:lnTo>
                <a:lnTo>
                  <a:pt x="15572" y="1664"/>
                </a:lnTo>
                <a:lnTo>
                  <a:pt x="18305" y="1070"/>
                </a:lnTo>
                <a:lnTo>
                  <a:pt x="19850" y="832"/>
                </a:lnTo>
                <a:lnTo>
                  <a:pt x="21752" y="475"/>
                </a:lnTo>
                <a:lnTo>
                  <a:pt x="23535" y="357"/>
                </a:lnTo>
                <a:close/>
                <a:moveTo>
                  <a:pt x="23060" y="0"/>
                </a:moveTo>
                <a:lnTo>
                  <a:pt x="21990" y="238"/>
                </a:lnTo>
                <a:lnTo>
                  <a:pt x="21158" y="357"/>
                </a:lnTo>
                <a:lnTo>
                  <a:pt x="18186" y="832"/>
                </a:lnTo>
                <a:lnTo>
                  <a:pt x="15334" y="1426"/>
                </a:lnTo>
                <a:lnTo>
                  <a:pt x="12481" y="2377"/>
                </a:lnTo>
                <a:lnTo>
                  <a:pt x="9747" y="3447"/>
                </a:lnTo>
                <a:lnTo>
                  <a:pt x="7727" y="4279"/>
                </a:lnTo>
                <a:lnTo>
                  <a:pt x="5825" y="5349"/>
                </a:lnTo>
                <a:lnTo>
                  <a:pt x="3923" y="6418"/>
                </a:lnTo>
                <a:lnTo>
                  <a:pt x="2140" y="7607"/>
                </a:lnTo>
                <a:lnTo>
                  <a:pt x="2022" y="7607"/>
                </a:lnTo>
                <a:lnTo>
                  <a:pt x="1" y="9509"/>
                </a:lnTo>
                <a:lnTo>
                  <a:pt x="2616" y="7726"/>
                </a:lnTo>
                <a:lnTo>
                  <a:pt x="4518" y="6894"/>
                </a:lnTo>
                <a:lnTo>
                  <a:pt x="6538" y="6181"/>
                </a:lnTo>
                <a:lnTo>
                  <a:pt x="8440" y="5705"/>
                </a:lnTo>
                <a:lnTo>
                  <a:pt x="10579" y="5230"/>
                </a:lnTo>
                <a:lnTo>
                  <a:pt x="13551" y="4873"/>
                </a:lnTo>
                <a:lnTo>
                  <a:pt x="16641" y="4398"/>
                </a:lnTo>
                <a:lnTo>
                  <a:pt x="18186" y="4160"/>
                </a:lnTo>
                <a:lnTo>
                  <a:pt x="19732" y="3804"/>
                </a:lnTo>
                <a:lnTo>
                  <a:pt x="21158" y="3328"/>
                </a:lnTo>
                <a:lnTo>
                  <a:pt x="22465" y="2734"/>
                </a:lnTo>
                <a:lnTo>
                  <a:pt x="23179" y="2377"/>
                </a:lnTo>
                <a:lnTo>
                  <a:pt x="24011" y="1783"/>
                </a:lnTo>
                <a:lnTo>
                  <a:pt x="24367" y="1545"/>
                </a:lnTo>
                <a:lnTo>
                  <a:pt x="24724" y="1189"/>
                </a:lnTo>
                <a:lnTo>
                  <a:pt x="24843" y="832"/>
                </a:lnTo>
                <a:lnTo>
                  <a:pt x="24843" y="475"/>
                </a:lnTo>
                <a:lnTo>
                  <a:pt x="24605" y="238"/>
                </a:lnTo>
                <a:lnTo>
                  <a:pt x="2412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 name="Google Shape;681;p34"/>
          <p:cNvSpPr/>
          <p:nvPr/>
        </p:nvSpPr>
        <p:spPr>
          <a:xfrm>
            <a:off x="7876586" y="2916693"/>
            <a:ext cx="318963" cy="359609"/>
          </a:xfrm>
          <a:custGeom>
            <a:avLst/>
            <a:gdLst/>
            <a:ahLst/>
            <a:cxnLst/>
            <a:rect l="l" t="t" r="r" b="b"/>
            <a:pathLst>
              <a:path w="18661" h="21039" extrusionOk="0">
                <a:moveTo>
                  <a:pt x="16640" y="0"/>
                </a:moveTo>
                <a:lnTo>
                  <a:pt x="16046" y="238"/>
                </a:lnTo>
                <a:lnTo>
                  <a:pt x="15452" y="594"/>
                </a:lnTo>
                <a:lnTo>
                  <a:pt x="14144" y="1545"/>
                </a:lnTo>
                <a:lnTo>
                  <a:pt x="12837" y="2615"/>
                </a:lnTo>
                <a:lnTo>
                  <a:pt x="11767" y="3804"/>
                </a:lnTo>
                <a:lnTo>
                  <a:pt x="10341" y="5349"/>
                </a:lnTo>
                <a:lnTo>
                  <a:pt x="8915" y="7013"/>
                </a:lnTo>
                <a:lnTo>
                  <a:pt x="7607" y="8796"/>
                </a:lnTo>
                <a:lnTo>
                  <a:pt x="6300" y="10698"/>
                </a:lnTo>
                <a:lnTo>
                  <a:pt x="5111" y="12599"/>
                </a:lnTo>
                <a:lnTo>
                  <a:pt x="2853" y="16403"/>
                </a:lnTo>
                <a:lnTo>
                  <a:pt x="1783" y="18305"/>
                </a:lnTo>
                <a:lnTo>
                  <a:pt x="476" y="20206"/>
                </a:lnTo>
                <a:lnTo>
                  <a:pt x="0" y="20919"/>
                </a:lnTo>
                <a:lnTo>
                  <a:pt x="119" y="21038"/>
                </a:lnTo>
                <a:lnTo>
                  <a:pt x="119" y="20919"/>
                </a:lnTo>
                <a:lnTo>
                  <a:pt x="238" y="20919"/>
                </a:lnTo>
                <a:lnTo>
                  <a:pt x="832" y="20444"/>
                </a:lnTo>
                <a:lnTo>
                  <a:pt x="1070" y="20325"/>
                </a:lnTo>
                <a:lnTo>
                  <a:pt x="2734" y="19612"/>
                </a:lnTo>
                <a:lnTo>
                  <a:pt x="4279" y="18780"/>
                </a:lnTo>
                <a:lnTo>
                  <a:pt x="5824" y="17829"/>
                </a:lnTo>
                <a:lnTo>
                  <a:pt x="7369" y="16878"/>
                </a:lnTo>
                <a:lnTo>
                  <a:pt x="8796" y="15809"/>
                </a:lnTo>
                <a:lnTo>
                  <a:pt x="10103" y="14620"/>
                </a:lnTo>
                <a:lnTo>
                  <a:pt x="11411" y="13312"/>
                </a:lnTo>
                <a:lnTo>
                  <a:pt x="12599" y="12005"/>
                </a:lnTo>
                <a:lnTo>
                  <a:pt x="13788" y="10579"/>
                </a:lnTo>
                <a:lnTo>
                  <a:pt x="14976" y="9152"/>
                </a:lnTo>
                <a:lnTo>
                  <a:pt x="15927" y="7488"/>
                </a:lnTo>
                <a:lnTo>
                  <a:pt x="16878" y="5943"/>
                </a:lnTo>
                <a:lnTo>
                  <a:pt x="17472" y="4873"/>
                </a:lnTo>
                <a:lnTo>
                  <a:pt x="18186" y="3447"/>
                </a:lnTo>
                <a:lnTo>
                  <a:pt x="18423" y="2615"/>
                </a:lnTo>
                <a:lnTo>
                  <a:pt x="18542" y="1902"/>
                </a:lnTo>
                <a:lnTo>
                  <a:pt x="18661" y="1308"/>
                </a:lnTo>
                <a:lnTo>
                  <a:pt x="18423" y="713"/>
                </a:lnTo>
                <a:lnTo>
                  <a:pt x="18067" y="238"/>
                </a:lnTo>
                <a:lnTo>
                  <a:pt x="17710"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 name="Google Shape;682;p34"/>
          <p:cNvSpPr/>
          <p:nvPr/>
        </p:nvSpPr>
        <p:spPr>
          <a:xfrm>
            <a:off x="7878603" y="2967475"/>
            <a:ext cx="274283" cy="308827"/>
          </a:xfrm>
          <a:custGeom>
            <a:avLst/>
            <a:gdLst/>
            <a:ahLst/>
            <a:cxnLst/>
            <a:rect l="l" t="t" r="r" b="b"/>
            <a:pathLst>
              <a:path w="16047" h="18068" extrusionOk="0">
                <a:moveTo>
                  <a:pt x="15215" y="714"/>
                </a:moveTo>
                <a:lnTo>
                  <a:pt x="15453" y="833"/>
                </a:lnTo>
                <a:lnTo>
                  <a:pt x="15572" y="1070"/>
                </a:lnTo>
                <a:lnTo>
                  <a:pt x="15572" y="1308"/>
                </a:lnTo>
                <a:lnTo>
                  <a:pt x="15572" y="1784"/>
                </a:lnTo>
                <a:lnTo>
                  <a:pt x="14977" y="2734"/>
                </a:lnTo>
                <a:lnTo>
                  <a:pt x="14145" y="4161"/>
                </a:lnTo>
                <a:lnTo>
                  <a:pt x="13075" y="5349"/>
                </a:lnTo>
                <a:lnTo>
                  <a:pt x="10936" y="7727"/>
                </a:lnTo>
                <a:lnTo>
                  <a:pt x="8678" y="9985"/>
                </a:lnTo>
                <a:lnTo>
                  <a:pt x="5706" y="12719"/>
                </a:lnTo>
                <a:lnTo>
                  <a:pt x="2616" y="15334"/>
                </a:lnTo>
                <a:lnTo>
                  <a:pt x="4518" y="12956"/>
                </a:lnTo>
                <a:lnTo>
                  <a:pt x="6300" y="10341"/>
                </a:lnTo>
                <a:lnTo>
                  <a:pt x="7965" y="7964"/>
                </a:lnTo>
                <a:lnTo>
                  <a:pt x="9747" y="5587"/>
                </a:lnTo>
                <a:lnTo>
                  <a:pt x="11649" y="3091"/>
                </a:lnTo>
                <a:lnTo>
                  <a:pt x="12838" y="2021"/>
                </a:lnTo>
                <a:lnTo>
                  <a:pt x="14026" y="952"/>
                </a:lnTo>
                <a:lnTo>
                  <a:pt x="14264" y="833"/>
                </a:lnTo>
                <a:lnTo>
                  <a:pt x="14621" y="714"/>
                </a:lnTo>
                <a:close/>
                <a:moveTo>
                  <a:pt x="15096" y="1"/>
                </a:moveTo>
                <a:lnTo>
                  <a:pt x="14740" y="120"/>
                </a:lnTo>
                <a:lnTo>
                  <a:pt x="14145" y="476"/>
                </a:lnTo>
                <a:lnTo>
                  <a:pt x="13551" y="833"/>
                </a:lnTo>
                <a:lnTo>
                  <a:pt x="12600" y="1665"/>
                </a:lnTo>
                <a:lnTo>
                  <a:pt x="11768" y="2616"/>
                </a:lnTo>
                <a:lnTo>
                  <a:pt x="9985" y="4636"/>
                </a:lnTo>
                <a:lnTo>
                  <a:pt x="8440" y="6657"/>
                </a:lnTo>
                <a:lnTo>
                  <a:pt x="6895" y="8915"/>
                </a:lnTo>
                <a:lnTo>
                  <a:pt x="4042" y="12956"/>
                </a:lnTo>
                <a:lnTo>
                  <a:pt x="2497" y="14858"/>
                </a:lnTo>
                <a:lnTo>
                  <a:pt x="952" y="16760"/>
                </a:lnTo>
                <a:lnTo>
                  <a:pt x="476" y="17235"/>
                </a:lnTo>
                <a:lnTo>
                  <a:pt x="1" y="17948"/>
                </a:lnTo>
                <a:lnTo>
                  <a:pt x="1" y="18067"/>
                </a:lnTo>
                <a:lnTo>
                  <a:pt x="120" y="17830"/>
                </a:lnTo>
                <a:lnTo>
                  <a:pt x="358" y="17711"/>
                </a:lnTo>
                <a:lnTo>
                  <a:pt x="952" y="17235"/>
                </a:lnTo>
                <a:lnTo>
                  <a:pt x="2616" y="15928"/>
                </a:lnTo>
                <a:lnTo>
                  <a:pt x="4280" y="14502"/>
                </a:lnTo>
                <a:lnTo>
                  <a:pt x="7370" y="11530"/>
                </a:lnTo>
                <a:lnTo>
                  <a:pt x="9510" y="9628"/>
                </a:lnTo>
                <a:lnTo>
                  <a:pt x="11530" y="7608"/>
                </a:lnTo>
                <a:lnTo>
                  <a:pt x="13432" y="5468"/>
                </a:lnTo>
                <a:lnTo>
                  <a:pt x="14264" y="4398"/>
                </a:lnTo>
                <a:lnTo>
                  <a:pt x="15096" y="3210"/>
                </a:lnTo>
                <a:lnTo>
                  <a:pt x="15453" y="2616"/>
                </a:lnTo>
                <a:lnTo>
                  <a:pt x="15809" y="1902"/>
                </a:lnTo>
                <a:lnTo>
                  <a:pt x="16047" y="1189"/>
                </a:lnTo>
                <a:lnTo>
                  <a:pt x="16047" y="833"/>
                </a:lnTo>
                <a:lnTo>
                  <a:pt x="15928" y="476"/>
                </a:lnTo>
                <a:lnTo>
                  <a:pt x="15690" y="238"/>
                </a:lnTo>
                <a:lnTo>
                  <a:pt x="154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 name="Google Shape;683;p34"/>
          <p:cNvSpPr/>
          <p:nvPr/>
        </p:nvSpPr>
        <p:spPr>
          <a:xfrm>
            <a:off x="7766869" y="1971991"/>
            <a:ext cx="105666" cy="475411"/>
          </a:xfrm>
          <a:custGeom>
            <a:avLst/>
            <a:gdLst/>
            <a:ahLst/>
            <a:cxnLst/>
            <a:rect l="l" t="t" r="r" b="b"/>
            <a:pathLst>
              <a:path w="6182" h="27814" extrusionOk="0">
                <a:moveTo>
                  <a:pt x="3923" y="0"/>
                </a:moveTo>
                <a:lnTo>
                  <a:pt x="3685" y="119"/>
                </a:lnTo>
                <a:lnTo>
                  <a:pt x="3329" y="238"/>
                </a:lnTo>
                <a:lnTo>
                  <a:pt x="2972" y="476"/>
                </a:lnTo>
                <a:lnTo>
                  <a:pt x="2734" y="832"/>
                </a:lnTo>
                <a:lnTo>
                  <a:pt x="2259" y="1545"/>
                </a:lnTo>
                <a:lnTo>
                  <a:pt x="2021" y="2140"/>
                </a:lnTo>
                <a:lnTo>
                  <a:pt x="1189" y="3923"/>
                </a:lnTo>
                <a:lnTo>
                  <a:pt x="595" y="5706"/>
                </a:lnTo>
                <a:lnTo>
                  <a:pt x="238" y="7607"/>
                </a:lnTo>
                <a:lnTo>
                  <a:pt x="120" y="9509"/>
                </a:lnTo>
                <a:lnTo>
                  <a:pt x="1" y="11411"/>
                </a:lnTo>
                <a:lnTo>
                  <a:pt x="120" y="13313"/>
                </a:lnTo>
                <a:lnTo>
                  <a:pt x="238" y="15214"/>
                </a:lnTo>
                <a:lnTo>
                  <a:pt x="476" y="17116"/>
                </a:lnTo>
                <a:lnTo>
                  <a:pt x="833" y="19256"/>
                </a:lnTo>
                <a:lnTo>
                  <a:pt x="1308" y="21514"/>
                </a:lnTo>
                <a:lnTo>
                  <a:pt x="1784" y="23772"/>
                </a:lnTo>
                <a:lnTo>
                  <a:pt x="1902" y="24842"/>
                </a:lnTo>
                <a:lnTo>
                  <a:pt x="1902" y="25912"/>
                </a:lnTo>
                <a:lnTo>
                  <a:pt x="1902" y="26744"/>
                </a:lnTo>
                <a:lnTo>
                  <a:pt x="1665" y="27100"/>
                </a:lnTo>
                <a:lnTo>
                  <a:pt x="1546" y="27576"/>
                </a:lnTo>
                <a:lnTo>
                  <a:pt x="1546" y="27814"/>
                </a:lnTo>
                <a:lnTo>
                  <a:pt x="1784" y="27814"/>
                </a:lnTo>
                <a:lnTo>
                  <a:pt x="1902" y="27457"/>
                </a:lnTo>
                <a:lnTo>
                  <a:pt x="3448" y="23772"/>
                </a:lnTo>
                <a:lnTo>
                  <a:pt x="4161" y="21871"/>
                </a:lnTo>
                <a:lnTo>
                  <a:pt x="4755" y="19850"/>
                </a:lnTo>
                <a:lnTo>
                  <a:pt x="5231" y="17948"/>
                </a:lnTo>
                <a:lnTo>
                  <a:pt x="5587" y="15928"/>
                </a:lnTo>
                <a:lnTo>
                  <a:pt x="5944" y="13907"/>
                </a:lnTo>
                <a:lnTo>
                  <a:pt x="6063" y="11886"/>
                </a:lnTo>
                <a:lnTo>
                  <a:pt x="6181" y="9747"/>
                </a:lnTo>
                <a:lnTo>
                  <a:pt x="6063" y="7726"/>
                </a:lnTo>
                <a:lnTo>
                  <a:pt x="5825" y="5706"/>
                </a:lnTo>
                <a:lnTo>
                  <a:pt x="5468" y="3685"/>
                </a:lnTo>
                <a:lnTo>
                  <a:pt x="5349" y="2734"/>
                </a:lnTo>
                <a:lnTo>
                  <a:pt x="5112" y="1664"/>
                </a:lnTo>
                <a:lnTo>
                  <a:pt x="4993" y="1070"/>
                </a:lnTo>
                <a:lnTo>
                  <a:pt x="4755" y="595"/>
                </a:lnTo>
                <a:lnTo>
                  <a:pt x="4398" y="238"/>
                </a:lnTo>
                <a:lnTo>
                  <a:pt x="3923"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 name="Google Shape;684;p34"/>
          <p:cNvSpPr/>
          <p:nvPr/>
        </p:nvSpPr>
        <p:spPr>
          <a:xfrm>
            <a:off x="7793277" y="2030908"/>
            <a:ext cx="52850" cy="416493"/>
          </a:xfrm>
          <a:custGeom>
            <a:avLst/>
            <a:gdLst/>
            <a:ahLst/>
            <a:cxnLst/>
            <a:rect l="l" t="t" r="r" b="b"/>
            <a:pathLst>
              <a:path w="3092" h="24367" extrusionOk="0">
                <a:moveTo>
                  <a:pt x="2259" y="357"/>
                </a:moveTo>
                <a:lnTo>
                  <a:pt x="2378" y="476"/>
                </a:lnTo>
                <a:lnTo>
                  <a:pt x="2616" y="832"/>
                </a:lnTo>
                <a:lnTo>
                  <a:pt x="2735" y="1783"/>
                </a:lnTo>
                <a:lnTo>
                  <a:pt x="2853" y="3566"/>
                </a:lnTo>
                <a:lnTo>
                  <a:pt x="2853" y="5230"/>
                </a:lnTo>
                <a:lnTo>
                  <a:pt x="2735" y="6894"/>
                </a:lnTo>
                <a:lnTo>
                  <a:pt x="2497" y="10222"/>
                </a:lnTo>
                <a:lnTo>
                  <a:pt x="2140" y="13669"/>
                </a:lnTo>
                <a:lnTo>
                  <a:pt x="1546" y="17354"/>
                </a:lnTo>
                <a:lnTo>
                  <a:pt x="833" y="21038"/>
                </a:lnTo>
                <a:lnTo>
                  <a:pt x="833" y="19493"/>
                </a:lnTo>
                <a:lnTo>
                  <a:pt x="833" y="17829"/>
                </a:lnTo>
                <a:lnTo>
                  <a:pt x="595" y="14739"/>
                </a:lnTo>
                <a:lnTo>
                  <a:pt x="595" y="11411"/>
                </a:lnTo>
                <a:lnTo>
                  <a:pt x="595" y="8083"/>
                </a:lnTo>
                <a:lnTo>
                  <a:pt x="833" y="4755"/>
                </a:lnTo>
                <a:lnTo>
                  <a:pt x="952" y="3685"/>
                </a:lnTo>
                <a:lnTo>
                  <a:pt x="1308" y="2259"/>
                </a:lnTo>
                <a:lnTo>
                  <a:pt x="1784" y="951"/>
                </a:lnTo>
                <a:lnTo>
                  <a:pt x="2021" y="476"/>
                </a:lnTo>
                <a:lnTo>
                  <a:pt x="2259" y="357"/>
                </a:lnTo>
                <a:close/>
                <a:moveTo>
                  <a:pt x="2140" y="0"/>
                </a:moveTo>
                <a:lnTo>
                  <a:pt x="1784" y="238"/>
                </a:lnTo>
                <a:lnTo>
                  <a:pt x="1546" y="713"/>
                </a:lnTo>
                <a:lnTo>
                  <a:pt x="1189" y="1308"/>
                </a:lnTo>
                <a:lnTo>
                  <a:pt x="833" y="2734"/>
                </a:lnTo>
                <a:lnTo>
                  <a:pt x="595" y="4517"/>
                </a:lnTo>
                <a:lnTo>
                  <a:pt x="357" y="6538"/>
                </a:lnTo>
                <a:lnTo>
                  <a:pt x="357" y="8202"/>
                </a:lnTo>
                <a:lnTo>
                  <a:pt x="239" y="10460"/>
                </a:lnTo>
                <a:lnTo>
                  <a:pt x="357" y="14263"/>
                </a:lnTo>
                <a:lnTo>
                  <a:pt x="595" y="18067"/>
                </a:lnTo>
                <a:lnTo>
                  <a:pt x="595" y="20325"/>
                </a:lnTo>
                <a:lnTo>
                  <a:pt x="357" y="22465"/>
                </a:lnTo>
                <a:lnTo>
                  <a:pt x="120" y="23653"/>
                </a:lnTo>
                <a:lnTo>
                  <a:pt x="1" y="24129"/>
                </a:lnTo>
                <a:lnTo>
                  <a:pt x="1" y="24367"/>
                </a:lnTo>
                <a:lnTo>
                  <a:pt x="239" y="24367"/>
                </a:lnTo>
                <a:lnTo>
                  <a:pt x="357" y="24010"/>
                </a:lnTo>
                <a:lnTo>
                  <a:pt x="714" y="22821"/>
                </a:lnTo>
                <a:lnTo>
                  <a:pt x="1308" y="20206"/>
                </a:lnTo>
                <a:lnTo>
                  <a:pt x="1784" y="17591"/>
                </a:lnTo>
                <a:lnTo>
                  <a:pt x="2259" y="14977"/>
                </a:lnTo>
                <a:lnTo>
                  <a:pt x="2497" y="12243"/>
                </a:lnTo>
                <a:lnTo>
                  <a:pt x="2853" y="8439"/>
                </a:lnTo>
                <a:lnTo>
                  <a:pt x="3091" y="4517"/>
                </a:lnTo>
                <a:lnTo>
                  <a:pt x="3091" y="2853"/>
                </a:lnTo>
                <a:lnTo>
                  <a:pt x="2972" y="1189"/>
                </a:lnTo>
                <a:lnTo>
                  <a:pt x="2853" y="476"/>
                </a:lnTo>
                <a:lnTo>
                  <a:pt x="2735" y="238"/>
                </a:lnTo>
                <a:lnTo>
                  <a:pt x="249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 name="Google Shape;685;p34"/>
          <p:cNvSpPr/>
          <p:nvPr/>
        </p:nvSpPr>
        <p:spPr>
          <a:xfrm>
            <a:off x="7787192" y="2632257"/>
            <a:ext cx="280368" cy="394153"/>
          </a:xfrm>
          <a:custGeom>
            <a:avLst/>
            <a:gdLst/>
            <a:ahLst/>
            <a:cxnLst/>
            <a:rect l="l" t="t" r="r" b="b"/>
            <a:pathLst>
              <a:path w="16403" h="23060" extrusionOk="0">
                <a:moveTo>
                  <a:pt x="14977" y="1"/>
                </a:moveTo>
                <a:lnTo>
                  <a:pt x="14620" y="120"/>
                </a:lnTo>
                <a:lnTo>
                  <a:pt x="13907" y="595"/>
                </a:lnTo>
                <a:lnTo>
                  <a:pt x="13313" y="952"/>
                </a:lnTo>
                <a:lnTo>
                  <a:pt x="11767" y="2140"/>
                </a:lnTo>
                <a:lnTo>
                  <a:pt x="10341" y="3329"/>
                </a:lnTo>
                <a:lnTo>
                  <a:pt x="9034" y="4874"/>
                </a:lnTo>
                <a:lnTo>
                  <a:pt x="7964" y="6419"/>
                </a:lnTo>
                <a:lnTo>
                  <a:pt x="7013" y="7964"/>
                </a:lnTo>
                <a:lnTo>
                  <a:pt x="6062" y="9628"/>
                </a:lnTo>
                <a:lnTo>
                  <a:pt x="5230" y="11411"/>
                </a:lnTo>
                <a:lnTo>
                  <a:pt x="4517" y="13075"/>
                </a:lnTo>
                <a:lnTo>
                  <a:pt x="3685" y="15096"/>
                </a:lnTo>
                <a:lnTo>
                  <a:pt x="2972" y="17354"/>
                </a:lnTo>
                <a:lnTo>
                  <a:pt x="2259" y="19494"/>
                </a:lnTo>
                <a:lnTo>
                  <a:pt x="1783" y="20445"/>
                </a:lnTo>
                <a:lnTo>
                  <a:pt x="1308" y="21514"/>
                </a:lnTo>
                <a:lnTo>
                  <a:pt x="832" y="22109"/>
                </a:lnTo>
                <a:lnTo>
                  <a:pt x="476" y="22346"/>
                </a:lnTo>
                <a:lnTo>
                  <a:pt x="0" y="22703"/>
                </a:lnTo>
                <a:lnTo>
                  <a:pt x="0" y="22941"/>
                </a:lnTo>
                <a:lnTo>
                  <a:pt x="119" y="23060"/>
                </a:lnTo>
                <a:lnTo>
                  <a:pt x="238" y="23060"/>
                </a:lnTo>
                <a:lnTo>
                  <a:pt x="476" y="22822"/>
                </a:lnTo>
                <a:lnTo>
                  <a:pt x="3685" y="20326"/>
                </a:lnTo>
                <a:lnTo>
                  <a:pt x="5230" y="19018"/>
                </a:lnTo>
                <a:lnTo>
                  <a:pt x="6775" y="17592"/>
                </a:lnTo>
                <a:lnTo>
                  <a:pt x="8202" y="16166"/>
                </a:lnTo>
                <a:lnTo>
                  <a:pt x="9509" y="14739"/>
                </a:lnTo>
                <a:lnTo>
                  <a:pt x="10816" y="13075"/>
                </a:lnTo>
                <a:lnTo>
                  <a:pt x="12005" y="11411"/>
                </a:lnTo>
                <a:lnTo>
                  <a:pt x="13075" y="9628"/>
                </a:lnTo>
                <a:lnTo>
                  <a:pt x="14026" y="7846"/>
                </a:lnTo>
                <a:lnTo>
                  <a:pt x="14858" y="5944"/>
                </a:lnTo>
                <a:lnTo>
                  <a:pt x="15571" y="4042"/>
                </a:lnTo>
                <a:lnTo>
                  <a:pt x="15927" y="3210"/>
                </a:lnTo>
                <a:lnTo>
                  <a:pt x="16284" y="2021"/>
                </a:lnTo>
                <a:lnTo>
                  <a:pt x="16403" y="1546"/>
                </a:lnTo>
                <a:lnTo>
                  <a:pt x="16403" y="952"/>
                </a:lnTo>
                <a:lnTo>
                  <a:pt x="16284" y="476"/>
                </a:lnTo>
                <a:lnTo>
                  <a:pt x="16046" y="120"/>
                </a:lnTo>
                <a:lnTo>
                  <a:pt x="15690"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6" name="Google Shape;686;p34"/>
          <p:cNvSpPr/>
          <p:nvPr/>
        </p:nvSpPr>
        <p:spPr>
          <a:xfrm>
            <a:off x="7787192" y="2683056"/>
            <a:ext cx="247875" cy="343354"/>
          </a:xfrm>
          <a:custGeom>
            <a:avLst/>
            <a:gdLst/>
            <a:ahLst/>
            <a:cxnLst/>
            <a:rect l="l" t="t" r="r" b="b"/>
            <a:pathLst>
              <a:path w="14502" h="20088" extrusionOk="0">
                <a:moveTo>
                  <a:pt x="14026" y="357"/>
                </a:moveTo>
                <a:lnTo>
                  <a:pt x="14145" y="595"/>
                </a:lnTo>
                <a:lnTo>
                  <a:pt x="14026" y="832"/>
                </a:lnTo>
                <a:lnTo>
                  <a:pt x="13788" y="1783"/>
                </a:lnTo>
                <a:lnTo>
                  <a:pt x="12956" y="3447"/>
                </a:lnTo>
                <a:lnTo>
                  <a:pt x="11173" y="6181"/>
                </a:lnTo>
                <a:lnTo>
                  <a:pt x="9271" y="9034"/>
                </a:lnTo>
                <a:lnTo>
                  <a:pt x="7251" y="11767"/>
                </a:lnTo>
                <a:lnTo>
                  <a:pt x="4874" y="14739"/>
                </a:lnTo>
                <a:lnTo>
                  <a:pt x="2377" y="17473"/>
                </a:lnTo>
                <a:lnTo>
                  <a:pt x="3209" y="16165"/>
                </a:lnTo>
                <a:lnTo>
                  <a:pt x="3923" y="14739"/>
                </a:lnTo>
                <a:lnTo>
                  <a:pt x="5349" y="12005"/>
                </a:lnTo>
                <a:lnTo>
                  <a:pt x="7013" y="9034"/>
                </a:lnTo>
                <a:lnTo>
                  <a:pt x="8677" y="6181"/>
                </a:lnTo>
                <a:lnTo>
                  <a:pt x="9628" y="4755"/>
                </a:lnTo>
                <a:lnTo>
                  <a:pt x="10579" y="3447"/>
                </a:lnTo>
                <a:lnTo>
                  <a:pt x="11292" y="2615"/>
                </a:lnTo>
                <a:lnTo>
                  <a:pt x="12243" y="1427"/>
                </a:lnTo>
                <a:lnTo>
                  <a:pt x="13313" y="595"/>
                </a:lnTo>
                <a:lnTo>
                  <a:pt x="13669" y="357"/>
                </a:lnTo>
                <a:close/>
                <a:moveTo>
                  <a:pt x="13669" y="0"/>
                </a:moveTo>
                <a:lnTo>
                  <a:pt x="13194" y="238"/>
                </a:lnTo>
                <a:lnTo>
                  <a:pt x="12718" y="595"/>
                </a:lnTo>
                <a:lnTo>
                  <a:pt x="11530" y="1664"/>
                </a:lnTo>
                <a:lnTo>
                  <a:pt x="10460" y="3091"/>
                </a:lnTo>
                <a:lnTo>
                  <a:pt x="9271" y="4636"/>
                </a:lnTo>
                <a:lnTo>
                  <a:pt x="8320" y="6181"/>
                </a:lnTo>
                <a:lnTo>
                  <a:pt x="7251" y="8083"/>
                </a:lnTo>
                <a:lnTo>
                  <a:pt x="5349" y="11411"/>
                </a:lnTo>
                <a:lnTo>
                  <a:pt x="3566" y="14858"/>
                </a:lnTo>
                <a:lnTo>
                  <a:pt x="2496" y="16760"/>
                </a:lnTo>
                <a:lnTo>
                  <a:pt x="1189" y="18542"/>
                </a:lnTo>
                <a:lnTo>
                  <a:pt x="476" y="19493"/>
                </a:lnTo>
                <a:lnTo>
                  <a:pt x="119" y="19850"/>
                </a:lnTo>
                <a:lnTo>
                  <a:pt x="0" y="19969"/>
                </a:lnTo>
                <a:lnTo>
                  <a:pt x="0" y="20088"/>
                </a:lnTo>
                <a:lnTo>
                  <a:pt x="238" y="20088"/>
                </a:lnTo>
                <a:lnTo>
                  <a:pt x="476" y="19850"/>
                </a:lnTo>
                <a:lnTo>
                  <a:pt x="1308" y="18899"/>
                </a:lnTo>
                <a:lnTo>
                  <a:pt x="3209" y="16997"/>
                </a:lnTo>
                <a:lnTo>
                  <a:pt x="4992" y="14977"/>
                </a:lnTo>
                <a:lnTo>
                  <a:pt x="6656" y="12956"/>
                </a:lnTo>
                <a:lnTo>
                  <a:pt x="8320" y="10817"/>
                </a:lnTo>
                <a:lnTo>
                  <a:pt x="10579" y="7607"/>
                </a:lnTo>
                <a:lnTo>
                  <a:pt x="12718" y="4279"/>
                </a:lnTo>
                <a:lnTo>
                  <a:pt x="13550" y="2853"/>
                </a:lnTo>
                <a:lnTo>
                  <a:pt x="14263" y="1427"/>
                </a:lnTo>
                <a:lnTo>
                  <a:pt x="14501" y="832"/>
                </a:lnTo>
                <a:lnTo>
                  <a:pt x="14501" y="476"/>
                </a:lnTo>
                <a:lnTo>
                  <a:pt x="14382" y="119"/>
                </a:lnTo>
                <a:lnTo>
                  <a:pt x="1402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7" name="Google Shape;687;p34"/>
          <p:cNvSpPr/>
          <p:nvPr/>
        </p:nvSpPr>
        <p:spPr>
          <a:xfrm>
            <a:off x="7356496" y="2333617"/>
            <a:ext cx="587144" cy="1804079"/>
          </a:xfrm>
          <a:custGeom>
            <a:avLst/>
            <a:gdLst/>
            <a:ahLst/>
            <a:cxnLst/>
            <a:rect l="l" t="t" r="r" b="b"/>
            <a:pathLst>
              <a:path w="34351" h="105548" extrusionOk="0">
                <a:moveTo>
                  <a:pt x="26625" y="0"/>
                </a:moveTo>
                <a:lnTo>
                  <a:pt x="26625" y="119"/>
                </a:lnTo>
                <a:lnTo>
                  <a:pt x="26030" y="3685"/>
                </a:lnTo>
                <a:lnTo>
                  <a:pt x="25317" y="7251"/>
                </a:lnTo>
                <a:lnTo>
                  <a:pt x="24604" y="10698"/>
                </a:lnTo>
                <a:lnTo>
                  <a:pt x="23653" y="14145"/>
                </a:lnTo>
                <a:lnTo>
                  <a:pt x="22702" y="17592"/>
                </a:lnTo>
                <a:lnTo>
                  <a:pt x="21751" y="21039"/>
                </a:lnTo>
                <a:lnTo>
                  <a:pt x="19493" y="27814"/>
                </a:lnTo>
                <a:lnTo>
                  <a:pt x="16997" y="34589"/>
                </a:lnTo>
                <a:lnTo>
                  <a:pt x="14382" y="41245"/>
                </a:lnTo>
                <a:lnTo>
                  <a:pt x="9152" y="54676"/>
                </a:lnTo>
                <a:lnTo>
                  <a:pt x="8915" y="55270"/>
                </a:lnTo>
                <a:lnTo>
                  <a:pt x="8915" y="53131"/>
                </a:lnTo>
                <a:lnTo>
                  <a:pt x="8796" y="50991"/>
                </a:lnTo>
                <a:lnTo>
                  <a:pt x="8558" y="48852"/>
                </a:lnTo>
                <a:lnTo>
                  <a:pt x="8201" y="46712"/>
                </a:lnTo>
                <a:lnTo>
                  <a:pt x="8083" y="46593"/>
                </a:lnTo>
                <a:lnTo>
                  <a:pt x="7964" y="46712"/>
                </a:lnTo>
                <a:lnTo>
                  <a:pt x="8083" y="49803"/>
                </a:lnTo>
                <a:lnTo>
                  <a:pt x="7964" y="52774"/>
                </a:lnTo>
                <a:lnTo>
                  <a:pt x="7845" y="55746"/>
                </a:lnTo>
                <a:lnTo>
                  <a:pt x="7726" y="58836"/>
                </a:lnTo>
                <a:lnTo>
                  <a:pt x="7132" y="60738"/>
                </a:lnTo>
                <a:lnTo>
                  <a:pt x="6656" y="62758"/>
                </a:lnTo>
                <a:lnTo>
                  <a:pt x="6300" y="64779"/>
                </a:lnTo>
                <a:lnTo>
                  <a:pt x="6062" y="66800"/>
                </a:lnTo>
                <a:lnTo>
                  <a:pt x="6062" y="69296"/>
                </a:lnTo>
                <a:lnTo>
                  <a:pt x="6062" y="71792"/>
                </a:lnTo>
                <a:lnTo>
                  <a:pt x="6181" y="74169"/>
                </a:lnTo>
                <a:lnTo>
                  <a:pt x="6300" y="76665"/>
                </a:lnTo>
                <a:lnTo>
                  <a:pt x="4517" y="69890"/>
                </a:lnTo>
                <a:lnTo>
                  <a:pt x="3685" y="66562"/>
                </a:lnTo>
                <a:lnTo>
                  <a:pt x="2972" y="63115"/>
                </a:lnTo>
                <a:lnTo>
                  <a:pt x="2021" y="57885"/>
                </a:lnTo>
                <a:lnTo>
                  <a:pt x="1189" y="52655"/>
                </a:lnTo>
                <a:lnTo>
                  <a:pt x="594" y="47425"/>
                </a:lnTo>
                <a:lnTo>
                  <a:pt x="119" y="42077"/>
                </a:lnTo>
                <a:lnTo>
                  <a:pt x="0" y="42077"/>
                </a:lnTo>
                <a:lnTo>
                  <a:pt x="119" y="47663"/>
                </a:lnTo>
                <a:lnTo>
                  <a:pt x="594" y="53131"/>
                </a:lnTo>
                <a:lnTo>
                  <a:pt x="1189" y="58598"/>
                </a:lnTo>
                <a:lnTo>
                  <a:pt x="2021" y="64066"/>
                </a:lnTo>
                <a:lnTo>
                  <a:pt x="2972" y="68820"/>
                </a:lnTo>
                <a:lnTo>
                  <a:pt x="4041" y="73456"/>
                </a:lnTo>
                <a:lnTo>
                  <a:pt x="4636" y="75714"/>
                </a:lnTo>
                <a:lnTo>
                  <a:pt x="5349" y="78091"/>
                </a:lnTo>
                <a:lnTo>
                  <a:pt x="6062" y="80350"/>
                </a:lnTo>
                <a:lnTo>
                  <a:pt x="7013" y="82489"/>
                </a:lnTo>
                <a:lnTo>
                  <a:pt x="7607" y="88313"/>
                </a:lnTo>
                <a:lnTo>
                  <a:pt x="8083" y="91166"/>
                </a:lnTo>
                <a:lnTo>
                  <a:pt x="8558" y="94137"/>
                </a:lnTo>
                <a:lnTo>
                  <a:pt x="9271" y="96990"/>
                </a:lnTo>
                <a:lnTo>
                  <a:pt x="9984" y="99843"/>
                </a:lnTo>
                <a:lnTo>
                  <a:pt x="10816" y="102576"/>
                </a:lnTo>
                <a:lnTo>
                  <a:pt x="11767" y="105310"/>
                </a:lnTo>
                <a:lnTo>
                  <a:pt x="11886" y="105548"/>
                </a:lnTo>
                <a:lnTo>
                  <a:pt x="12124" y="105548"/>
                </a:lnTo>
                <a:lnTo>
                  <a:pt x="12243" y="105429"/>
                </a:lnTo>
                <a:lnTo>
                  <a:pt x="12243" y="105191"/>
                </a:lnTo>
                <a:lnTo>
                  <a:pt x="11292" y="100556"/>
                </a:lnTo>
                <a:lnTo>
                  <a:pt x="11529" y="98535"/>
                </a:lnTo>
                <a:lnTo>
                  <a:pt x="11767" y="96515"/>
                </a:lnTo>
                <a:lnTo>
                  <a:pt x="12005" y="94494"/>
                </a:lnTo>
                <a:lnTo>
                  <a:pt x="12480" y="92473"/>
                </a:lnTo>
                <a:lnTo>
                  <a:pt x="13075" y="90096"/>
                </a:lnTo>
                <a:lnTo>
                  <a:pt x="13907" y="87838"/>
                </a:lnTo>
                <a:lnTo>
                  <a:pt x="14739" y="85579"/>
                </a:lnTo>
                <a:lnTo>
                  <a:pt x="15808" y="83440"/>
                </a:lnTo>
                <a:lnTo>
                  <a:pt x="15808" y="83321"/>
                </a:lnTo>
                <a:lnTo>
                  <a:pt x="15690" y="83202"/>
                </a:lnTo>
                <a:lnTo>
                  <a:pt x="15571" y="83202"/>
                </a:lnTo>
                <a:lnTo>
                  <a:pt x="15452" y="83321"/>
                </a:lnTo>
                <a:lnTo>
                  <a:pt x="13788" y="86293"/>
                </a:lnTo>
                <a:lnTo>
                  <a:pt x="13075" y="87957"/>
                </a:lnTo>
                <a:lnTo>
                  <a:pt x="12361" y="89621"/>
                </a:lnTo>
                <a:lnTo>
                  <a:pt x="11648" y="91404"/>
                </a:lnTo>
                <a:lnTo>
                  <a:pt x="11173" y="93187"/>
                </a:lnTo>
                <a:lnTo>
                  <a:pt x="10816" y="94969"/>
                </a:lnTo>
                <a:lnTo>
                  <a:pt x="10460" y="96752"/>
                </a:lnTo>
                <a:lnTo>
                  <a:pt x="9390" y="89977"/>
                </a:lnTo>
                <a:lnTo>
                  <a:pt x="9509" y="87125"/>
                </a:lnTo>
                <a:lnTo>
                  <a:pt x="9865" y="84272"/>
                </a:lnTo>
                <a:lnTo>
                  <a:pt x="10460" y="81419"/>
                </a:lnTo>
                <a:lnTo>
                  <a:pt x="11173" y="78686"/>
                </a:lnTo>
                <a:lnTo>
                  <a:pt x="12243" y="76071"/>
                </a:lnTo>
                <a:lnTo>
                  <a:pt x="13431" y="73456"/>
                </a:lnTo>
                <a:lnTo>
                  <a:pt x="14144" y="72267"/>
                </a:lnTo>
                <a:lnTo>
                  <a:pt x="14976" y="71079"/>
                </a:lnTo>
                <a:lnTo>
                  <a:pt x="15808" y="69890"/>
                </a:lnTo>
                <a:lnTo>
                  <a:pt x="16759" y="68820"/>
                </a:lnTo>
                <a:lnTo>
                  <a:pt x="18780" y="66681"/>
                </a:lnTo>
                <a:lnTo>
                  <a:pt x="20919" y="64660"/>
                </a:lnTo>
                <a:lnTo>
                  <a:pt x="25436" y="60738"/>
                </a:lnTo>
                <a:lnTo>
                  <a:pt x="27813" y="58479"/>
                </a:lnTo>
                <a:lnTo>
                  <a:pt x="30072" y="56102"/>
                </a:lnTo>
                <a:lnTo>
                  <a:pt x="32211" y="53725"/>
                </a:lnTo>
                <a:lnTo>
                  <a:pt x="34350" y="51229"/>
                </a:lnTo>
                <a:lnTo>
                  <a:pt x="34350" y="51110"/>
                </a:lnTo>
                <a:lnTo>
                  <a:pt x="34350" y="50991"/>
                </a:lnTo>
                <a:lnTo>
                  <a:pt x="34113" y="50991"/>
                </a:lnTo>
                <a:lnTo>
                  <a:pt x="31379" y="53844"/>
                </a:lnTo>
                <a:lnTo>
                  <a:pt x="28645" y="56578"/>
                </a:lnTo>
                <a:lnTo>
                  <a:pt x="25674" y="59311"/>
                </a:lnTo>
                <a:lnTo>
                  <a:pt x="22821" y="61808"/>
                </a:lnTo>
                <a:lnTo>
                  <a:pt x="20444" y="63828"/>
                </a:lnTo>
                <a:lnTo>
                  <a:pt x="18186" y="65849"/>
                </a:lnTo>
                <a:lnTo>
                  <a:pt x="16046" y="67988"/>
                </a:lnTo>
                <a:lnTo>
                  <a:pt x="15095" y="69177"/>
                </a:lnTo>
                <a:lnTo>
                  <a:pt x="14144" y="70365"/>
                </a:lnTo>
                <a:lnTo>
                  <a:pt x="13075" y="71911"/>
                </a:lnTo>
                <a:lnTo>
                  <a:pt x="12124" y="73575"/>
                </a:lnTo>
                <a:lnTo>
                  <a:pt x="11292" y="75239"/>
                </a:lnTo>
                <a:lnTo>
                  <a:pt x="10460" y="77022"/>
                </a:lnTo>
                <a:lnTo>
                  <a:pt x="9865" y="78923"/>
                </a:lnTo>
                <a:lnTo>
                  <a:pt x="9390" y="80825"/>
                </a:lnTo>
                <a:lnTo>
                  <a:pt x="8915" y="82846"/>
                </a:lnTo>
                <a:lnTo>
                  <a:pt x="8677" y="84747"/>
                </a:lnTo>
                <a:lnTo>
                  <a:pt x="7964" y="78329"/>
                </a:lnTo>
                <a:lnTo>
                  <a:pt x="7607" y="75120"/>
                </a:lnTo>
                <a:lnTo>
                  <a:pt x="7369" y="71792"/>
                </a:lnTo>
                <a:lnTo>
                  <a:pt x="7369" y="68464"/>
                </a:lnTo>
                <a:lnTo>
                  <a:pt x="7488" y="66800"/>
                </a:lnTo>
                <a:lnTo>
                  <a:pt x="7726" y="65254"/>
                </a:lnTo>
                <a:lnTo>
                  <a:pt x="7845" y="63947"/>
                </a:lnTo>
                <a:lnTo>
                  <a:pt x="7964" y="63828"/>
                </a:lnTo>
                <a:lnTo>
                  <a:pt x="8796" y="62045"/>
                </a:lnTo>
                <a:lnTo>
                  <a:pt x="9628" y="60262"/>
                </a:lnTo>
                <a:lnTo>
                  <a:pt x="10579" y="58479"/>
                </a:lnTo>
                <a:lnTo>
                  <a:pt x="11529" y="56815"/>
                </a:lnTo>
                <a:lnTo>
                  <a:pt x="12599" y="55151"/>
                </a:lnTo>
                <a:lnTo>
                  <a:pt x="13669" y="53487"/>
                </a:lnTo>
                <a:lnTo>
                  <a:pt x="14858" y="51823"/>
                </a:lnTo>
                <a:lnTo>
                  <a:pt x="16046" y="50278"/>
                </a:lnTo>
                <a:lnTo>
                  <a:pt x="17829" y="49089"/>
                </a:lnTo>
                <a:lnTo>
                  <a:pt x="19612" y="47901"/>
                </a:lnTo>
                <a:lnTo>
                  <a:pt x="21514" y="46831"/>
                </a:lnTo>
                <a:lnTo>
                  <a:pt x="23415" y="45761"/>
                </a:lnTo>
                <a:lnTo>
                  <a:pt x="25317" y="44811"/>
                </a:lnTo>
                <a:lnTo>
                  <a:pt x="27338" y="43741"/>
                </a:lnTo>
                <a:lnTo>
                  <a:pt x="29121" y="42552"/>
                </a:lnTo>
                <a:lnTo>
                  <a:pt x="30904" y="41245"/>
                </a:lnTo>
                <a:lnTo>
                  <a:pt x="30904" y="41126"/>
                </a:lnTo>
                <a:lnTo>
                  <a:pt x="30904" y="41007"/>
                </a:lnTo>
                <a:lnTo>
                  <a:pt x="30666" y="41007"/>
                </a:lnTo>
                <a:lnTo>
                  <a:pt x="29358" y="41839"/>
                </a:lnTo>
                <a:lnTo>
                  <a:pt x="28051" y="42552"/>
                </a:lnTo>
                <a:lnTo>
                  <a:pt x="25079" y="43979"/>
                </a:lnTo>
                <a:lnTo>
                  <a:pt x="21989" y="45405"/>
                </a:lnTo>
                <a:lnTo>
                  <a:pt x="20563" y="46118"/>
                </a:lnTo>
                <a:lnTo>
                  <a:pt x="19136" y="46950"/>
                </a:lnTo>
                <a:lnTo>
                  <a:pt x="20444" y="45524"/>
                </a:lnTo>
                <a:lnTo>
                  <a:pt x="23891" y="42196"/>
                </a:lnTo>
                <a:lnTo>
                  <a:pt x="25674" y="40532"/>
                </a:lnTo>
                <a:lnTo>
                  <a:pt x="27338" y="38749"/>
                </a:lnTo>
                <a:lnTo>
                  <a:pt x="28764" y="36966"/>
                </a:lnTo>
                <a:lnTo>
                  <a:pt x="30190" y="35064"/>
                </a:lnTo>
                <a:lnTo>
                  <a:pt x="30666" y="33994"/>
                </a:lnTo>
                <a:lnTo>
                  <a:pt x="31260" y="32925"/>
                </a:lnTo>
                <a:lnTo>
                  <a:pt x="31617" y="31855"/>
                </a:lnTo>
                <a:lnTo>
                  <a:pt x="31973" y="30666"/>
                </a:lnTo>
                <a:lnTo>
                  <a:pt x="31973" y="30547"/>
                </a:lnTo>
                <a:lnTo>
                  <a:pt x="31854" y="30428"/>
                </a:lnTo>
                <a:lnTo>
                  <a:pt x="31736" y="30428"/>
                </a:lnTo>
                <a:lnTo>
                  <a:pt x="31736" y="30547"/>
                </a:lnTo>
                <a:lnTo>
                  <a:pt x="31260" y="31855"/>
                </a:lnTo>
                <a:lnTo>
                  <a:pt x="30666" y="33043"/>
                </a:lnTo>
                <a:lnTo>
                  <a:pt x="29953" y="34232"/>
                </a:lnTo>
                <a:lnTo>
                  <a:pt x="29240" y="35302"/>
                </a:lnTo>
                <a:lnTo>
                  <a:pt x="28407" y="36490"/>
                </a:lnTo>
                <a:lnTo>
                  <a:pt x="27457" y="37441"/>
                </a:lnTo>
                <a:lnTo>
                  <a:pt x="25555" y="39462"/>
                </a:lnTo>
                <a:lnTo>
                  <a:pt x="23534" y="41364"/>
                </a:lnTo>
                <a:lnTo>
                  <a:pt x="21514" y="43265"/>
                </a:lnTo>
                <a:lnTo>
                  <a:pt x="19493" y="45167"/>
                </a:lnTo>
                <a:lnTo>
                  <a:pt x="17591" y="47069"/>
                </a:lnTo>
                <a:lnTo>
                  <a:pt x="14976" y="49922"/>
                </a:lnTo>
                <a:lnTo>
                  <a:pt x="13669" y="51586"/>
                </a:lnTo>
                <a:lnTo>
                  <a:pt x="12480" y="53131"/>
                </a:lnTo>
                <a:lnTo>
                  <a:pt x="11411" y="54795"/>
                </a:lnTo>
                <a:lnTo>
                  <a:pt x="10460" y="56578"/>
                </a:lnTo>
                <a:lnTo>
                  <a:pt x="9509" y="58361"/>
                </a:lnTo>
                <a:lnTo>
                  <a:pt x="8796" y="60143"/>
                </a:lnTo>
                <a:lnTo>
                  <a:pt x="10103" y="55865"/>
                </a:lnTo>
                <a:lnTo>
                  <a:pt x="11767" y="51704"/>
                </a:lnTo>
                <a:lnTo>
                  <a:pt x="14263" y="45524"/>
                </a:lnTo>
                <a:lnTo>
                  <a:pt x="16759" y="39224"/>
                </a:lnTo>
                <a:lnTo>
                  <a:pt x="19018" y="32806"/>
                </a:lnTo>
                <a:lnTo>
                  <a:pt x="21038" y="26387"/>
                </a:lnTo>
                <a:lnTo>
                  <a:pt x="22940" y="19969"/>
                </a:lnTo>
                <a:lnTo>
                  <a:pt x="23772" y="16760"/>
                </a:lnTo>
                <a:lnTo>
                  <a:pt x="24604" y="13432"/>
                </a:lnTo>
                <a:lnTo>
                  <a:pt x="25317" y="10103"/>
                </a:lnTo>
                <a:lnTo>
                  <a:pt x="25911" y="6775"/>
                </a:lnTo>
                <a:lnTo>
                  <a:pt x="26387" y="3447"/>
                </a:lnTo>
                <a:lnTo>
                  <a:pt x="26862" y="119"/>
                </a:lnTo>
                <a:lnTo>
                  <a:pt x="26862"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8" name="Google Shape;688;p34"/>
          <p:cNvSpPr/>
          <p:nvPr/>
        </p:nvSpPr>
        <p:spPr>
          <a:xfrm>
            <a:off x="7399158" y="4013758"/>
            <a:ext cx="247858" cy="351490"/>
          </a:xfrm>
          <a:custGeom>
            <a:avLst/>
            <a:gdLst/>
            <a:ahLst/>
            <a:cxnLst/>
            <a:rect l="l" t="t" r="r" b="b"/>
            <a:pathLst>
              <a:path w="14501" h="20564" extrusionOk="0">
                <a:moveTo>
                  <a:pt x="0" y="0"/>
                </a:moveTo>
                <a:lnTo>
                  <a:pt x="0" y="20563"/>
                </a:lnTo>
                <a:lnTo>
                  <a:pt x="14501" y="20563"/>
                </a:lnTo>
                <a:lnTo>
                  <a:pt x="1450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9" name="Google Shape;689;p34"/>
          <p:cNvSpPr/>
          <p:nvPr/>
        </p:nvSpPr>
        <p:spPr>
          <a:xfrm rot="10800000" flipH="1">
            <a:off x="-21600" y="-740691"/>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0" name="Google Shape;690;p34"/>
          <p:cNvSpPr/>
          <p:nvPr/>
        </p:nvSpPr>
        <p:spPr>
          <a:xfrm>
            <a:off x="-21600" y="3552509"/>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 design 6">
  <p:cSld name="CUSTOM_6_1_1_1">
    <p:spTree>
      <p:nvGrpSpPr>
        <p:cNvPr id="691" name="Shape 691"/>
        <p:cNvGrpSpPr/>
        <p:nvPr/>
      </p:nvGrpSpPr>
      <p:grpSpPr>
        <a:xfrm>
          <a:off x="0" y="0"/>
          <a:ext cx="0" cy="0"/>
          <a:chOff x="0" y="0"/>
          <a:chExt cx="0" cy="0"/>
        </a:xfrm>
      </p:grpSpPr>
      <p:sp>
        <p:nvSpPr>
          <p:cNvPr id="692" name="Google Shape;692;p35"/>
          <p:cNvSpPr txBox="1"/>
          <p:nvPr>
            <p:ph type="title"/>
          </p:nvPr>
        </p:nvSpPr>
        <p:spPr>
          <a:xfrm>
            <a:off x="2430675" y="539988"/>
            <a:ext cx="5216100" cy="47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693" name="Google Shape;693;p35"/>
          <p:cNvSpPr/>
          <p:nvPr/>
        </p:nvSpPr>
        <p:spPr>
          <a:xfrm>
            <a:off x="2679456" y="583137"/>
            <a:ext cx="557125" cy="180696"/>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4" name="Google Shape;694;p35"/>
          <p:cNvSpPr/>
          <p:nvPr/>
        </p:nvSpPr>
        <p:spPr>
          <a:xfrm>
            <a:off x="1571624" y="620500"/>
            <a:ext cx="1084248" cy="353952"/>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695" name="Google Shape;695;p35"/>
          <p:cNvGrpSpPr/>
          <p:nvPr/>
        </p:nvGrpSpPr>
        <p:grpSpPr>
          <a:xfrm>
            <a:off x="7610575" y="558990"/>
            <a:ext cx="810120" cy="439603"/>
            <a:chOff x="1266150" y="1619250"/>
            <a:chExt cx="1047750" cy="568550"/>
          </a:xfrm>
        </p:grpSpPr>
        <p:sp>
          <p:nvSpPr>
            <p:cNvPr id="696" name="Google Shape;696;p35"/>
            <p:cNvSpPr/>
            <p:nvPr/>
          </p:nvSpPr>
          <p:spPr>
            <a:xfrm>
              <a:off x="1462600" y="1649025"/>
              <a:ext cx="851300" cy="381025"/>
            </a:xfrm>
            <a:custGeom>
              <a:avLst/>
              <a:gdLst/>
              <a:ahLst/>
              <a:cxnLst/>
              <a:rect l="l" t="t" r="r" b="b"/>
              <a:pathLst>
                <a:path w="34052" h="15241" extrusionOk="0">
                  <a:moveTo>
                    <a:pt x="34052" y="0"/>
                  </a:moveTo>
                  <a:lnTo>
                    <a:pt x="3334" y="6073"/>
                  </a:lnTo>
                  <a:lnTo>
                    <a:pt x="0" y="15240"/>
                  </a:lnTo>
                  <a:lnTo>
                    <a:pt x="7025" y="9764"/>
                  </a:lnTo>
                  <a:lnTo>
                    <a:pt x="3405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7" name="Google Shape;697;p35"/>
            <p:cNvSpPr/>
            <p:nvPr/>
          </p:nvSpPr>
          <p:spPr>
            <a:xfrm>
              <a:off x="1462600" y="1649025"/>
              <a:ext cx="851300" cy="381025"/>
            </a:xfrm>
            <a:custGeom>
              <a:avLst/>
              <a:gdLst/>
              <a:ahLst/>
              <a:cxnLst/>
              <a:rect l="l" t="t" r="r" b="b"/>
              <a:pathLst>
                <a:path w="34052" h="15241" fill="none" extrusionOk="0">
                  <a:moveTo>
                    <a:pt x="3334" y="6073"/>
                  </a:moveTo>
                  <a:lnTo>
                    <a:pt x="0" y="15240"/>
                  </a:lnTo>
                  <a:lnTo>
                    <a:pt x="7025" y="9764"/>
                  </a:lnTo>
                  <a:lnTo>
                    <a:pt x="34052" y="0"/>
                  </a:lnTo>
                  <a:lnTo>
                    <a:pt x="3334" y="6073"/>
                  </a:ln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8" name="Google Shape;698;p35"/>
            <p:cNvSpPr/>
            <p:nvPr/>
          </p:nvSpPr>
          <p:spPr>
            <a:xfrm>
              <a:off x="1462600" y="1649025"/>
              <a:ext cx="851300" cy="381025"/>
            </a:xfrm>
            <a:custGeom>
              <a:avLst/>
              <a:gdLst/>
              <a:ahLst/>
              <a:cxnLst/>
              <a:rect l="l" t="t" r="r" b="b"/>
              <a:pathLst>
                <a:path w="34052" h="15241" extrusionOk="0">
                  <a:moveTo>
                    <a:pt x="34052" y="0"/>
                  </a:moveTo>
                  <a:lnTo>
                    <a:pt x="3334" y="6073"/>
                  </a:lnTo>
                  <a:lnTo>
                    <a:pt x="0" y="15240"/>
                  </a:lnTo>
                  <a:lnTo>
                    <a:pt x="7025" y="9764"/>
                  </a:lnTo>
                  <a:lnTo>
                    <a:pt x="3405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9" name="Google Shape;699;p35"/>
            <p:cNvSpPr/>
            <p:nvPr/>
          </p:nvSpPr>
          <p:spPr>
            <a:xfrm>
              <a:off x="1462600" y="1649025"/>
              <a:ext cx="851300" cy="381025"/>
            </a:xfrm>
            <a:custGeom>
              <a:avLst/>
              <a:gdLst/>
              <a:ahLst/>
              <a:cxnLst/>
              <a:rect l="l" t="t" r="r" b="b"/>
              <a:pathLst>
                <a:path w="34052" h="15241" fill="none" extrusionOk="0">
                  <a:moveTo>
                    <a:pt x="34052" y="0"/>
                  </a:moveTo>
                  <a:lnTo>
                    <a:pt x="3334" y="6073"/>
                  </a:lnTo>
                  <a:lnTo>
                    <a:pt x="0" y="15240"/>
                  </a:lnTo>
                  <a:lnTo>
                    <a:pt x="7025" y="9764"/>
                  </a:lnTo>
                  <a:lnTo>
                    <a:pt x="34052" y="0"/>
                  </a:ln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0" name="Google Shape;700;p35"/>
            <p:cNvSpPr/>
            <p:nvPr/>
          </p:nvSpPr>
          <p:spPr>
            <a:xfrm>
              <a:off x="1462600" y="1893100"/>
              <a:ext cx="199450" cy="136950"/>
            </a:xfrm>
            <a:custGeom>
              <a:avLst/>
              <a:gdLst/>
              <a:ahLst/>
              <a:cxnLst/>
              <a:rect l="l" t="t" r="r" b="b"/>
              <a:pathLst>
                <a:path w="7978" h="5478" extrusionOk="0">
                  <a:moveTo>
                    <a:pt x="7025" y="1"/>
                  </a:moveTo>
                  <a:lnTo>
                    <a:pt x="0" y="5477"/>
                  </a:lnTo>
                  <a:lnTo>
                    <a:pt x="7977" y="2144"/>
                  </a:lnTo>
                  <a:lnTo>
                    <a:pt x="702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1" name="Google Shape;701;p35"/>
            <p:cNvSpPr/>
            <p:nvPr/>
          </p:nvSpPr>
          <p:spPr>
            <a:xfrm>
              <a:off x="1638200" y="1649025"/>
              <a:ext cx="675700" cy="538775"/>
            </a:xfrm>
            <a:custGeom>
              <a:avLst/>
              <a:gdLst/>
              <a:ahLst/>
              <a:cxnLst/>
              <a:rect l="l" t="t" r="r" b="b"/>
              <a:pathLst>
                <a:path w="27028" h="21551" extrusionOk="0">
                  <a:moveTo>
                    <a:pt x="27028" y="0"/>
                  </a:moveTo>
                  <a:lnTo>
                    <a:pt x="1" y="9764"/>
                  </a:lnTo>
                  <a:lnTo>
                    <a:pt x="4882" y="21551"/>
                  </a:lnTo>
                  <a:lnTo>
                    <a:pt x="2702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2" name="Google Shape;702;p35"/>
            <p:cNvSpPr/>
            <p:nvPr/>
          </p:nvSpPr>
          <p:spPr>
            <a:xfrm>
              <a:off x="1266150" y="1619250"/>
              <a:ext cx="1047750" cy="181600"/>
            </a:xfrm>
            <a:custGeom>
              <a:avLst/>
              <a:gdLst/>
              <a:ahLst/>
              <a:cxnLst/>
              <a:rect l="l" t="t" r="r" b="b"/>
              <a:pathLst>
                <a:path w="41910" h="7264" extrusionOk="0">
                  <a:moveTo>
                    <a:pt x="0" y="1"/>
                  </a:moveTo>
                  <a:lnTo>
                    <a:pt x="11192" y="7264"/>
                  </a:lnTo>
                  <a:lnTo>
                    <a:pt x="41910" y="1191"/>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03" name="Google Shape;703;p35"/>
          <p:cNvSpPr/>
          <p:nvPr/>
        </p:nvSpPr>
        <p:spPr>
          <a:xfrm rot="10800000" flipH="1">
            <a:off x="-21600" y="-740691"/>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4" name="Google Shape;704;p35"/>
          <p:cNvSpPr/>
          <p:nvPr/>
        </p:nvSpPr>
        <p:spPr>
          <a:xfrm>
            <a:off x="-21600" y="3552509"/>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Image Background">
  <p:cSld name="CUSTOM_8">
    <p:spTree>
      <p:nvGrpSpPr>
        <p:cNvPr id="705" name="Shape 705"/>
        <p:cNvGrpSpPr/>
        <p:nvPr/>
      </p:nvGrpSpPr>
      <p:grpSpPr>
        <a:xfrm>
          <a:off x="0" y="0"/>
          <a:ext cx="0" cy="0"/>
          <a:chOff x="0" y="0"/>
          <a:chExt cx="0" cy="0"/>
        </a:xfrm>
      </p:grpSpPr>
      <p:sp>
        <p:nvSpPr>
          <p:cNvPr id="706" name="Google Shape;706;p36"/>
          <p:cNvSpPr/>
          <p:nvPr/>
        </p:nvSpPr>
        <p:spPr>
          <a:xfrm>
            <a:off x="-66675" y="-57150"/>
            <a:ext cx="9267900" cy="5277000"/>
          </a:xfrm>
          <a:prstGeom prst="rect">
            <a:avLst/>
          </a:prstGeom>
          <a:solidFill>
            <a:srgbClr val="F9DDC5">
              <a:alpha val="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7" name="Google Shape;707;p36"/>
          <p:cNvSpPr txBox="1"/>
          <p:nvPr>
            <p:ph type="title"/>
          </p:nvPr>
        </p:nvSpPr>
        <p:spPr>
          <a:xfrm>
            <a:off x="4533900" y="540000"/>
            <a:ext cx="3890100" cy="1244400"/>
          </a:xfrm>
          <a:prstGeom prst="rect">
            <a:avLst/>
          </a:prstGeom>
        </p:spPr>
        <p:txBody>
          <a:bodyPr spcFirstLastPara="1" wrap="square" lIns="91425" tIns="91425" rIns="91425" bIns="91425" anchor="t" anchorCtr="0">
            <a:noAutofit/>
          </a:bodyPr>
          <a:lstStyle>
            <a:lvl1pPr lvl="0" algn="r" rtl="0">
              <a:lnSpc>
                <a:spcPct val="80000"/>
              </a:lnSpc>
              <a:spcBef>
                <a:spcPts val="0"/>
              </a:spcBef>
              <a:spcAft>
                <a:spcPts val="0"/>
              </a:spcAft>
              <a:buSzPts val="3000"/>
              <a:buNone/>
              <a:defRPr sz="5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Image + text">
  <p:cSld name="CUSTOM_8_1">
    <p:spTree>
      <p:nvGrpSpPr>
        <p:cNvPr id="708" name="Shape 708"/>
        <p:cNvGrpSpPr/>
        <p:nvPr/>
      </p:nvGrpSpPr>
      <p:grpSpPr>
        <a:xfrm>
          <a:off x="0" y="0"/>
          <a:ext cx="0" cy="0"/>
          <a:chOff x="0" y="0"/>
          <a:chExt cx="0" cy="0"/>
        </a:xfrm>
      </p:grpSpPr>
      <p:grpSp>
        <p:nvGrpSpPr>
          <p:cNvPr id="709" name="Google Shape;709;p37"/>
          <p:cNvGrpSpPr/>
          <p:nvPr/>
        </p:nvGrpSpPr>
        <p:grpSpPr>
          <a:xfrm>
            <a:off x="6758797" y="1191294"/>
            <a:ext cx="1300353" cy="2588101"/>
            <a:chOff x="4652100" y="1506000"/>
            <a:chExt cx="1627475" cy="3239175"/>
          </a:xfrm>
        </p:grpSpPr>
        <p:sp>
          <p:nvSpPr>
            <p:cNvPr id="710" name="Google Shape;710;p37"/>
            <p:cNvSpPr/>
            <p:nvPr/>
          </p:nvSpPr>
          <p:spPr>
            <a:xfrm>
              <a:off x="5352275" y="2001175"/>
              <a:ext cx="274425" cy="810600"/>
            </a:xfrm>
            <a:custGeom>
              <a:avLst/>
              <a:gdLst/>
              <a:ahLst/>
              <a:cxnLst/>
              <a:rect l="l" t="t" r="r" b="b"/>
              <a:pathLst>
                <a:path w="10977" h="32424" extrusionOk="0">
                  <a:moveTo>
                    <a:pt x="2272" y="1"/>
                  </a:moveTo>
                  <a:lnTo>
                    <a:pt x="1893" y="127"/>
                  </a:lnTo>
                  <a:lnTo>
                    <a:pt x="1515" y="505"/>
                  </a:lnTo>
                  <a:lnTo>
                    <a:pt x="1136" y="1262"/>
                  </a:lnTo>
                  <a:lnTo>
                    <a:pt x="884" y="2019"/>
                  </a:lnTo>
                  <a:lnTo>
                    <a:pt x="631" y="3029"/>
                  </a:lnTo>
                  <a:lnTo>
                    <a:pt x="253" y="4921"/>
                  </a:lnTo>
                  <a:lnTo>
                    <a:pt x="127" y="6309"/>
                  </a:lnTo>
                  <a:lnTo>
                    <a:pt x="1" y="8454"/>
                  </a:lnTo>
                  <a:lnTo>
                    <a:pt x="127" y="10598"/>
                  </a:lnTo>
                  <a:lnTo>
                    <a:pt x="505" y="12743"/>
                  </a:lnTo>
                  <a:lnTo>
                    <a:pt x="1010" y="14888"/>
                  </a:lnTo>
                  <a:lnTo>
                    <a:pt x="1515" y="15897"/>
                  </a:lnTo>
                  <a:lnTo>
                    <a:pt x="1893" y="16906"/>
                  </a:lnTo>
                  <a:lnTo>
                    <a:pt x="3028" y="18799"/>
                  </a:lnTo>
                  <a:lnTo>
                    <a:pt x="4290" y="20691"/>
                  </a:lnTo>
                  <a:lnTo>
                    <a:pt x="5678" y="22457"/>
                  </a:lnTo>
                  <a:lnTo>
                    <a:pt x="7066" y="24350"/>
                  </a:lnTo>
                  <a:lnTo>
                    <a:pt x="8327" y="26116"/>
                  </a:lnTo>
                  <a:lnTo>
                    <a:pt x="9463" y="28008"/>
                  </a:lnTo>
                  <a:lnTo>
                    <a:pt x="9967" y="29017"/>
                  </a:lnTo>
                  <a:lnTo>
                    <a:pt x="10346" y="30153"/>
                  </a:lnTo>
                  <a:lnTo>
                    <a:pt x="10346" y="32298"/>
                  </a:lnTo>
                  <a:lnTo>
                    <a:pt x="10346" y="32424"/>
                  </a:lnTo>
                  <a:lnTo>
                    <a:pt x="10472" y="32171"/>
                  </a:lnTo>
                  <a:lnTo>
                    <a:pt x="10598" y="31667"/>
                  </a:lnTo>
                  <a:lnTo>
                    <a:pt x="10724" y="31036"/>
                  </a:lnTo>
                  <a:lnTo>
                    <a:pt x="10724" y="30784"/>
                  </a:lnTo>
                  <a:lnTo>
                    <a:pt x="10850" y="29648"/>
                  </a:lnTo>
                  <a:lnTo>
                    <a:pt x="10976" y="28387"/>
                  </a:lnTo>
                  <a:lnTo>
                    <a:pt x="10850" y="27251"/>
                  </a:lnTo>
                  <a:lnTo>
                    <a:pt x="10850" y="26116"/>
                  </a:lnTo>
                  <a:lnTo>
                    <a:pt x="10346" y="23719"/>
                  </a:lnTo>
                  <a:lnTo>
                    <a:pt x="9715" y="21322"/>
                  </a:lnTo>
                  <a:lnTo>
                    <a:pt x="8958" y="19051"/>
                  </a:lnTo>
                  <a:lnTo>
                    <a:pt x="8201" y="16780"/>
                  </a:lnTo>
                  <a:lnTo>
                    <a:pt x="6435" y="12238"/>
                  </a:lnTo>
                  <a:lnTo>
                    <a:pt x="5678" y="9715"/>
                  </a:lnTo>
                  <a:lnTo>
                    <a:pt x="5047" y="7192"/>
                  </a:lnTo>
                  <a:lnTo>
                    <a:pt x="4416" y="4543"/>
                  </a:lnTo>
                  <a:lnTo>
                    <a:pt x="3659" y="2019"/>
                  </a:lnTo>
                  <a:lnTo>
                    <a:pt x="3407" y="1262"/>
                  </a:lnTo>
                  <a:lnTo>
                    <a:pt x="3155" y="632"/>
                  </a:lnTo>
                  <a:lnTo>
                    <a:pt x="2902" y="253"/>
                  </a:lnTo>
                  <a:lnTo>
                    <a:pt x="2650" y="127"/>
                  </a:lnTo>
                  <a:lnTo>
                    <a:pt x="227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1" name="Google Shape;711;p37"/>
            <p:cNvSpPr/>
            <p:nvPr/>
          </p:nvSpPr>
          <p:spPr>
            <a:xfrm>
              <a:off x="5396425" y="2165200"/>
              <a:ext cx="223975" cy="646575"/>
            </a:xfrm>
            <a:custGeom>
              <a:avLst/>
              <a:gdLst/>
              <a:ahLst/>
              <a:cxnLst/>
              <a:rect l="l" t="t" r="r" b="b"/>
              <a:pathLst>
                <a:path w="8959" h="25863" extrusionOk="0">
                  <a:moveTo>
                    <a:pt x="1010" y="379"/>
                  </a:moveTo>
                  <a:lnTo>
                    <a:pt x="1136" y="505"/>
                  </a:lnTo>
                  <a:lnTo>
                    <a:pt x="1389" y="757"/>
                  </a:lnTo>
                  <a:lnTo>
                    <a:pt x="1641" y="1514"/>
                  </a:lnTo>
                  <a:lnTo>
                    <a:pt x="2019" y="2902"/>
                  </a:lnTo>
                  <a:lnTo>
                    <a:pt x="3281" y="6056"/>
                  </a:lnTo>
                  <a:lnTo>
                    <a:pt x="6183" y="12742"/>
                  </a:lnTo>
                  <a:lnTo>
                    <a:pt x="6940" y="14887"/>
                  </a:lnTo>
                  <a:lnTo>
                    <a:pt x="7697" y="16905"/>
                  </a:lnTo>
                  <a:lnTo>
                    <a:pt x="8201" y="19050"/>
                  </a:lnTo>
                  <a:lnTo>
                    <a:pt x="8580" y="21321"/>
                  </a:lnTo>
                  <a:lnTo>
                    <a:pt x="8201" y="20186"/>
                  </a:lnTo>
                  <a:lnTo>
                    <a:pt x="7823" y="19050"/>
                  </a:lnTo>
                  <a:lnTo>
                    <a:pt x="6687" y="16779"/>
                  </a:lnTo>
                  <a:lnTo>
                    <a:pt x="5300" y="14761"/>
                  </a:lnTo>
                  <a:lnTo>
                    <a:pt x="3912" y="12616"/>
                  </a:lnTo>
                  <a:lnTo>
                    <a:pt x="2524" y="10471"/>
                  </a:lnTo>
                  <a:lnTo>
                    <a:pt x="1389" y="8200"/>
                  </a:lnTo>
                  <a:lnTo>
                    <a:pt x="1010" y="7065"/>
                  </a:lnTo>
                  <a:lnTo>
                    <a:pt x="632" y="5930"/>
                  </a:lnTo>
                  <a:lnTo>
                    <a:pt x="379" y="4794"/>
                  </a:lnTo>
                  <a:lnTo>
                    <a:pt x="253" y="3533"/>
                  </a:lnTo>
                  <a:lnTo>
                    <a:pt x="253" y="2776"/>
                  </a:lnTo>
                  <a:lnTo>
                    <a:pt x="379" y="1766"/>
                  </a:lnTo>
                  <a:lnTo>
                    <a:pt x="632" y="757"/>
                  </a:lnTo>
                  <a:lnTo>
                    <a:pt x="758" y="505"/>
                  </a:lnTo>
                  <a:lnTo>
                    <a:pt x="1010" y="379"/>
                  </a:lnTo>
                  <a:close/>
                  <a:moveTo>
                    <a:pt x="758" y="0"/>
                  </a:moveTo>
                  <a:lnTo>
                    <a:pt x="506" y="379"/>
                  </a:lnTo>
                  <a:lnTo>
                    <a:pt x="253" y="883"/>
                  </a:lnTo>
                  <a:lnTo>
                    <a:pt x="127" y="1514"/>
                  </a:lnTo>
                  <a:lnTo>
                    <a:pt x="1" y="2271"/>
                  </a:lnTo>
                  <a:lnTo>
                    <a:pt x="1" y="3659"/>
                  </a:lnTo>
                  <a:lnTo>
                    <a:pt x="127" y="4668"/>
                  </a:lnTo>
                  <a:lnTo>
                    <a:pt x="379" y="5930"/>
                  </a:lnTo>
                  <a:lnTo>
                    <a:pt x="758" y="7317"/>
                  </a:lnTo>
                  <a:lnTo>
                    <a:pt x="1262" y="8579"/>
                  </a:lnTo>
                  <a:lnTo>
                    <a:pt x="1893" y="9714"/>
                  </a:lnTo>
                  <a:lnTo>
                    <a:pt x="3281" y="12111"/>
                  </a:lnTo>
                  <a:lnTo>
                    <a:pt x="4795" y="14508"/>
                  </a:lnTo>
                  <a:lnTo>
                    <a:pt x="6309" y="16779"/>
                  </a:lnTo>
                  <a:lnTo>
                    <a:pt x="6940" y="18041"/>
                  </a:lnTo>
                  <a:lnTo>
                    <a:pt x="7570" y="19176"/>
                  </a:lnTo>
                  <a:lnTo>
                    <a:pt x="8075" y="20438"/>
                  </a:lnTo>
                  <a:lnTo>
                    <a:pt x="8454" y="21699"/>
                  </a:lnTo>
                  <a:lnTo>
                    <a:pt x="8580" y="23087"/>
                  </a:lnTo>
                  <a:lnTo>
                    <a:pt x="8706" y="24475"/>
                  </a:lnTo>
                  <a:lnTo>
                    <a:pt x="8580" y="25106"/>
                  </a:lnTo>
                  <a:lnTo>
                    <a:pt x="8580" y="25484"/>
                  </a:lnTo>
                  <a:lnTo>
                    <a:pt x="8580" y="25737"/>
                  </a:lnTo>
                  <a:lnTo>
                    <a:pt x="8706" y="25863"/>
                  </a:lnTo>
                  <a:lnTo>
                    <a:pt x="8706" y="25737"/>
                  </a:lnTo>
                  <a:lnTo>
                    <a:pt x="8832" y="25106"/>
                  </a:lnTo>
                  <a:lnTo>
                    <a:pt x="8958" y="23466"/>
                  </a:lnTo>
                  <a:lnTo>
                    <a:pt x="8958" y="22204"/>
                  </a:lnTo>
                  <a:lnTo>
                    <a:pt x="8832" y="20943"/>
                  </a:lnTo>
                  <a:lnTo>
                    <a:pt x="8454" y="18545"/>
                  </a:lnTo>
                  <a:lnTo>
                    <a:pt x="7823" y="16148"/>
                  </a:lnTo>
                  <a:lnTo>
                    <a:pt x="6940" y="13751"/>
                  </a:lnTo>
                  <a:lnTo>
                    <a:pt x="4543" y="7948"/>
                  </a:lnTo>
                  <a:lnTo>
                    <a:pt x="3281" y="5046"/>
                  </a:lnTo>
                  <a:lnTo>
                    <a:pt x="2146" y="2145"/>
                  </a:lnTo>
                  <a:lnTo>
                    <a:pt x="1641" y="631"/>
                  </a:lnTo>
                  <a:lnTo>
                    <a:pt x="1515" y="379"/>
                  </a:lnTo>
                  <a:lnTo>
                    <a:pt x="1262" y="126"/>
                  </a:lnTo>
                  <a:lnTo>
                    <a:pt x="1010"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2" name="Google Shape;712;p37"/>
            <p:cNvSpPr/>
            <p:nvPr/>
          </p:nvSpPr>
          <p:spPr>
            <a:xfrm>
              <a:off x="5629825" y="3379475"/>
              <a:ext cx="649750" cy="517275"/>
            </a:xfrm>
            <a:custGeom>
              <a:avLst/>
              <a:gdLst/>
              <a:ahLst/>
              <a:cxnLst/>
              <a:rect l="l" t="t" r="r" b="b"/>
              <a:pathLst>
                <a:path w="25990" h="20691" extrusionOk="0">
                  <a:moveTo>
                    <a:pt x="24602" y="0"/>
                  </a:moveTo>
                  <a:lnTo>
                    <a:pt x="23845" y="126"/>
                  </a:lnTo>
                  <a:lnTo>
                    <a:pt x="23088" y="379"/>
                  </a:lnTo>
                  <a:lnTo>
                    <a:pt x="22331" y="757"/>
                  </a:lnTo>
                  <a:lnTo>
                    <a:pt x="20691" y="1893"/>
                  </a:lnTo>
                  <a:lnTo>
                    <a:pt x="18924" y="3028"/>
                  </a:lnTo>
                  <a:lnTo>
                    <a:pt x="17411" y="4290"/>
                  </a:lnTo>
                  <a:lnTo>
                    <a:pt x="15518" y="6056"/>
                  </a:lnTo>
                  <a:lnTo>
                    <a:pt x="11733" y="9084"/>
                  </a:lnTo>
                  <a:lnTo>
                    <a:pt x="8075" y="12238"/>
                  </a:lnTo>
                  <a:lnTo>
                    <a:pt x="4669" y="15392"/>
                  </a:lnTo>
                  <a:lnTo>
                    <a:pt x="3028" y="17158"/>
                  </a:lnTo>
                  <a:lnTo>
                    <a:pt x="1388" y="18924"/>
                  </a:lnTo>
                  <a:lnTo>
                    <a:pt x="1" y="20564"/>
                  </a:lnTo>
                  <a:lnTo>
                    <a:pt x="127" y="20690"/>
                  </a:lnTo>
                  <a:lnTo>
                    <a:pt x="253" y="20690"/>
                  </a:lnTo>
                  <a:lnTo>
                    <a:pt x="1262" y="19933"/>
                  </a:lnTo>
                  <a:lnTo>
                    <a:pt x="2145" y="19303"/>
                  </a:lnTo>
                  <a:lnTo>
                    <a:pt x="3155" y="18672"/>
                  </a:lnTo>
                  <a:lnTo>
                    <a:pt x="4290" y="18293"/>
                  </a:lnTo>
                  <a:lnTo>
                    <a:pt x="6435" y="17536"/>
                  </a:lnTo>
                  <a:lnTo>
                    <a:pt x="8832" y="17032"/>
                  </a:lnTo>
                  <a:lnTo>
                    <a:pt x="11103" y="16527"/>
                  </a:lnTo>
                  <a:lnTo>
                    <a:pt x="13373" y="15896"/>
                  </a:lnTo>
                  <a:lnTo>
                    <a:pt x="14383" y="15392"/>
                  </a:lnTo>
                  <a:lnTo>
                    <a:pt x="15518" y="14887"/>
                  </a:lnTo>
                  <a:lnTo>
                    <a:pt x="16527" y="14256"/>
                  </a:lnTo>
                  <a:lnTo>
                    <a:pt x="17537" y="13625"/>
                  </a:lnTo>
                  <a:lnTo>
                    <a:pt x="18924" y="12238"/>
                  </a:lnTo>
                  <a:lnTo>
                    <a:pt x="20312" y="10850"/>
                  </a:lnTo>
                  <a:lnTo>
                    <a:pt x="21574" y="9210"/>
                  </a:lnTo>
                  <a:lnTo>
                    <a:pt x="22709" y="7570"/>
                  </a:lnTo>
                  <a:lnTo>
                    <a:pt x="23466" y="6434"/>
                  </a:lnTo>
                  <a:lnTo>
                    <a:pt x="24223" y="5173"/>
                  </a:lnTo>
                  <a:lnTo>
                    <a:pt x="24980" y="3911"/>
                  </a:lnTo>
                  <a:lnTo>
                    <a:pt x="25485" y="2523"/>
                  </a:lnTo>
                  <a:lnTo>
                    <a:pt x="25863" y="1767"/>
                  </a:lnTo>
                  <a:lnTo>
                    <a:pt x="25989" y="1262"/>
                  </a:lnTo>
                  <a:lnTo>
                    <a:pt x="25989" y="883"/>
                  </a:lnTo>
                  <a:lnTo>
                    <a:pt x="25611" y="379"/>
                  </a:lnTo>
                  <a:lnTo>
                    <a:pt x="25106" y="126"/>
                  </a:lnTo>
                  <a:lnTo>
                    <a:pt x="24602"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3" name="Google Shape;713;p37"/>
            <p:cNvSpPr/>
            <p:nvPr/>
          </p:nvSpPr>
          <p:spPr>
            <a:xfrm>
              <a:off x="5629825" y="3445700"/>
              <a:ext cx="574050" cy="447900"/>
            </a:xfrm>
            <a:custGeom>
              <a:avLst/>
              <a:gdLst/>
              <a:ahLst/>
              <a:cxnLst/>
              <a:rect l="l" t="t" r="r" b="b"/>
              <a:pathLst>
                <a:path w="22962" h="17916" extrusionOk="0">
                  <a:moveTo>
                    <a:pt x="21952" y="758"/>
                  </a:moveTo>
                  <a:lnTo>
                    <a:pt x="22078" y="884"/>
                  </a:lnTo>
                  <a:lnTo>
                    <a:pt x="22331" y="884"/>
                  </a:lnTo>
                  <a:lnTo>
                    <a:pt x="22331" y="1136"/>
                  </a:lnTo>
                  <a:lnTo>
                    <a:pt x="22331" y="1641"/>
                  </a:lnTo>
                  <a:lnTo>
                    <a:pt x="22205" y="2145"/>
                  </a:lnTo>
                  <a:lnTo>
                    <a:pt x="21826" y="2650"/>
                  </a:lnTo>
                  <a:lnTo>
                    <a:pt x="20943" y="4164"/>
                  </a:lnTo>
                  <a:lnTo>
                    <a:pt x="19555" y="5804"/>
                  </a:lnTo>
                  <a:lnTo>
                    <a:pt x="17789" y="7570"/>
                  </a:lnTo>
                  <a:lnTo>
                    <a:pt x="15644" y="9210"/>
                  </a:lnTo>
                  <a:lnTo>
                    <a:pt x="14383" y="9967"/>
                  </a:lnTo>
                  <a:lnTo>
                    <a:pt x="13121" y="10724"/>
                  </a:lnTo>
                  <a:lnTo>
                    <a:pt x="11860" y="11481"/>
                  </a:lnTo>
                  <a:lnTo>
                    <a:pt x="10472" y="12112"/>
                  </a:lnTo>
                  <a:lnTo>
                    <a:pt x="8327" y="12869"/>
                  </a:lnTo>
                  <a:lnTo>
                    <a:pt x="6309" y="13878"/>
                  </a:lnTo>
                  <a:lnTo>
                    <a:pt x="4290" y="14887"/>
                  </a:lnTo>
                  <a:lnTo>
                    <a:pt x="2272" y="15897"/>
                  </a:lnTo>
                  <a:lnTo>
                    <a:pt x="4290" y="14383"/>
                  </a:lnTo>
                  <a:lnTo>
                    <a:pt x="6435" y="12743"/>
                  </a:lnTo>
                  <a:lnTo>
                    <a:pt x="10724" y="9715"/>
                  </a:lnTo>
                  <a:lnTo>
                    <a:pt x="13626" y="7570"/>
                  </a:lnTo>
                  <a:lnTo>
                    <a:pt x="16401" y="5299"/>
                  </a:lnTo>
                  <a:lnTo>
                    <a:pt x="19303" y="2650"/>
                  </a:lnTo>
                  <a:lnTo>
                    <a:pt x="20817" y="1388"/>
                  </a:lnTo>
                  <a:lnTo>
                    <a:pt x="21574" y="884"/>
                  </a:lnTo>
                  <a:lnTo>
                    <a:pt x="21952" y="758"/>
                  </a:lnTo>
                  <a:close/>
                  <a:moveTo>
                    <a:pt x="22457" y="1"/>
                  </a:moveTo>
                  <a:lnTo>
                    <a:pt x="22078" y="127"/>
                  </a:lnTo>
                  <a:lnTo>
                    <a:pt x="21574" y="253"/>
                  </a:lnTo>
                  <a:lnTo>
                    <a:pt x="21195" y="631"/>
                  </a:lnTo>
                  <a:lnTo>
                    <a:pt x="20312" y="1388"/>
                  </a:lnTo>
                  <a:lnTo>
                    <a:pt x="19681" y="2019"/>
                  </a:lnTo>
                  <a:lnTo>
                    <a:pt x="14257" y="6435"/>
                  </a:lnTo>
                  <a:lnTo>
                    <a:pt x="11481" y="8706"/>
                  </a:lnTo>
                  <a:lnTo>
                    <a:pt x="8579" y="10724"/>
                  </a:lnTo>
                  <a:lnTo>
                    <a:pt x="4921" y="13500"/>
                  </a:lnTo>
                  <a:lnTo>
                    <a:pt x="3155" y="14887"/>
                  </a:lnTo>
                  <a:lnTo>
                    <a:pt x="1388" y="16275"/>
                  </a:lnTo>
                  <a:lnTo>
                    <a:pt x="1" y="17915"/>
                  </a:lnTo>
                  <a:lnTo>
                    <a:pt x="505" y="17411"/>
                  </a:lnTo>
                  <a:lnTo>
                    <a:pt x="1893" y="16527"/>
                  </a:lnTo>
                  <a:lnTo>
                    <a:pt x="3155" y="15771"/>
                  </a:lnTo>
                  <a:lnTo>
                    <a:pt x="6056" y="14383"/>
                  </a:lnTo>
                  <a:lnTo>
                    <a:pt x="11860" y="11733"/>
                  </a:lnTo>
                  <a:lnTo>
                    <a:pt x="13247" y="11103"/>
                  </a:lnTo>
                  <a:lnTo>
                    <a:pt x="14635" y="10346"/>
                  </a:lnTo>
                  <a:lnTo>
                    <a:pt x="15897" y="9463"/>
                  </a:lnTo>
                  <a:lnTo>
                    <a:pt x="17158" y="8579"/>
                  </a:lnTo>
                  <a:lnTo>
                    <a:pt x="18294" y="7570"/>
                  </a:lnTo>
                  <a:lnTo>
                    <a:pt x="19429" y="6561"/>
                  </a:lnTo>
                  <a:lnTo>
                    <a:pt x="20438" y="5425"/>
                  </a:lnTo>
                  <a:lnTo>
                    <a:pt x="21321" y="4164"/>
                  </a:lnTo>
                  <a:lnTo>
                    <a:pt x="21952" y="3407"/>
                  </a:lnTo>
                  <a:lnTo>
                    <a:pt x="22583" y="2272"/>
                  </a:lnTo>
                  <a:lnTo>
                    <a:pt x="22835" y="1641"/>
                  </a:lnTo>
                  <a:lnTo>
                    <a:pt x="22962" y="1136"/>
                  </a:lnTo>
                  <a:lnTo>
                    <a:pt x="22962" y="631"/>
                  </a:lnTo>
                  <a:lnTo>
                    <a:pt x="22835" y="253"/>
                  </a:lnTo>
                  <a:lnTo>
                    <a:pt x="22457"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4" name="Google Shape;714;p37"/>
            <p:cNvSpPr/>
            <p:nvPr/>
          </p:nvSpPr>
          <p:spPr>
            <a:xfrm>
              <a:off x="5809600" y="2846450"/>
              <a:ext cx="419500" cy="750675"/>
            </a:xfrm>
            <a:custGeom>
              <a:avLst/>
              <a:gdLst/>
              <a:ahLst/>
              <a:cxnLst/>
              <a:rect l="l" t="t" r="r" b="b"/>
              <a:pathLst>
                <a:path w="16780" h="30027" extrusionOk="0">
                  <a:moveTo>
                    <a:pt x="14761" y="0"/>
                  </a:moveTo>
                  <a:lnTo>
                    <a:pt x="14383" y="253"/>
                  </a:lnTo>
                  <a:lnTo>
                    <a:pt x="13878" y="631"/>
                  </a:lnTo>
                  <a:lnTo>
                    <a:pt x="12995" y="1514"/>
                  </a:lnTo>
                  <a:lnTo>
                    <a:pt x="12364" y="2271"/>
                  </a:lnTo>
                  <a:lnTo>
                    <a:pt x="11733" y="3154"/>
                  </a:lnTo>
                  <a:lnTo>
                    <a:pt x="11103" y="4290"/>
                  </a:lnTo>
                  <a:lnTo>
                    <a:pt x="9967" y="6435"/>
                  </a:lnTo>
                  <a:lnTo>
                    <a:pt x="8958" y="8705"/>
                  </a:lnTo>
                  <a:lnTo>
                    <a:pt x="8075" y="10976"/>
                  </a:lnTo>
                  <a:lnTo>
                    <a:pt x="6435" y="15392"/>
                  </a:lnTo>
                  <a:lnTo>
                    <a:pt x="4921" y="19807"/>
                  </a:lnTo>
                  <a:lnTo>
                    <a:pt x="4164" y="21826"/>
                  </a:lnTo>
                  <a:lnTo>
                    <a:pt x="3281" y="23718"/>
                  </a:lnTo>
                  <a:lnTo>
                    <a:pt x="2398" y="25737"/>
                  </a:lnTo>
                  <a:lnTo>
                    <a:pt x="1388" y="27503"/>
                  </a:lnTo>
                  <a:lnTo>
                    <a:pt x="1" y="29900"/>
                  </a:lnTo>
                  <a:lnTo>
                    <a:pt x="1" y="30026"/>
                  </a:lnTo>
                  <a:lnTo>
                    <a:pt x="127" y="30026"/>
                  </a:lnTo>
                  <a:lnTo>
                    <a:pt x="379" y="29522"/>
                  </a:lnTo>
                  <a:lnTo>
                    <a:pt x="1388" y="28134"/>
                  </a:lnTo>
                  <a:lnTo>
                    <a:pt x="1515" y="27882"/>
                  </a:lnTo>
                  <a:lnTo>
                    <a:pt x="1515" y="27755"/>
                  </a:lnTo>
                  <a:lnTo>
                    <a:pt x="2272" y="26872"/>
                  </a:lnTo>
                  <a:lnTo>
                    <a:pt x="3029" y="25989"/>
                  </a:lnTo>
                  <a:lnTo>
                    <a:pt x="4669" y="24223"/>
                  </a:lnTo>
                  <a:lnTo>
                    <a:pt x="6435" y="22709"/>
                  </a:lnTo>
                  <a:lnTo>
                    <a:pt x="8201" y="21195"/>
                  </a:lnTo>
                  <a:lnTo>
                    <a:pt x="9967" y="19681"/>
                  </a:lnTo>
                  <a:lnTo>
                    <a:pt x="11607" y="18041"/>
                  </a:lnTo>
                  <a:lnTo>
                    <a:pt x="12364" y="17158"/>
                  </a:lnTo>
                  <a:lnTo>
                    <a:pt x="12995" y="16149"/>
                  </a:lnTo>
                  <a:lnTo>
                    <a:pt x="13626" y="15140"/>
                  </a:lnTo>
                  <a:lnTo>
                    <a:pt x="14257" y="14130"/>
                  </a:lnTo>
                  <a:lnTo>
                    <a:pt x="15014" y="12112"/>
                  </a:lnTo>
                  <a:lnTo>
                    <a:pt x="15644" y="10093"/>
                  </a:lnTo>
                  <a:lnTo>
                    <a:pt x="16023" y="7948"/>
                  </a:lnTo>
                  <a:lnTo>
                    <a:pt x="16275" y="5804"/>
                  </a:lnTo>
                  <a:lnTo>
                    <a:pt x="16528" y="4416"/>
                  </a:lnTo>
                  <a:lnTo>
                    <a:pt x="16780" y="2650"/>
                  </a:lnTo>
                  <a:lnTo>
                    <a:pt x="16654" y="1767"/>
                  </a:lnTo>
                  <a:lnTo>
                    <a:pt x="16654" y="1010"/>
                  </a:lnTo>
                  <a:lnTo>
                    <a:pt x="16275" y="379"/>
                  </a:lnTo>
                  <a:lnTo>
                    <a:pt x="16023" y="253"/>
                  </a:lnTo>
                  <a:lnTo>
                    <a:pt x="1577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5" name="Google Shape;715;p37"/>
            <p:cNvSpPr/>
            <p:nvPr/>
          </p:nvSpPr>
          <p:spPr>
            <a:xfrm>
              <a:off x="5809600" y="2953675"/>
              <a:ext cx="350125" cy="643450"/>
            </a:xfrm>
            <a:custGeom>
              <a:avLst/>
              <a:gdLst/>
              <a:ahLst/>
              <a:cxnLst/>
              <a:rect l="l" t="t" r="r" b="b"/>
              <a:pathLst>
                <a:path w="14005" h="25738" extrusionOk="0">
                  <a:moveTo>
                    <a:pt x="13626" y="505"/>
                  </a:moveTo>
                  <a:lnTo>
                    <a:pt x="13752" y="758"/>
                  </a:lnTo>
                  <a:lnTo>
                    <a:pt x="13752" y="1515"/>
                  </a:lnTo>
                  <a:lnTo>
                    <a:pt x="13500" y="2776"/>
                  </a:lnTo>
                  <a:lnTo>
                    <a:pt x="12617" y="6183"/>
                  </a:lnTo>
                  <a:lnTo>
                    <a:pt x="11607" y="9589"/>
                  </a:lnTo>
                  <a:lnTo>
                    <a:pt x="10850" y="11229"/>
                  </a:lnTo>
                  <a:lnTo>
                    <a:pt x="9967" y="12743"/>
                  </a:lnTo>
                  <a:lnTo>
                    <a:pt x="8832" y="14131"/>
                  </a:lnTo>
                  <a:lnTo>
                    <a:pt x="7570" y="15392"/>
                  </a:lnTo>
                  <a:lnTo>
                    <a:pt x="5552" y="17663"/>
                  </a:lnTo>
                  <a:lnTo>
                    <a:pt x="3659" y="20060"/>
                  </a:lnTo>
                  <a:lnTo>
                    <a:pt x="3659" y="20060"/>
                  </a:lnTo>
                  <a:lnTo>
                    <a:pt x="5804" y="16402"/>
                  </a:lnTo>
                  <a:lnTo>
                    <a:pt x="7823" y="12617"/>
                  </a:lnTo>
                  <a:lnTo>
                    <a:pt x="9336" y="9463"/>
                  </a:lnTo>
                  <a:lnTo>
                    <a:pt x="10598" y="6309"/>
                  </a:lnTo>
                  <a:lnTo>
                    <a:pt x="11986" y="3029"/>
                  </a:lnTo>
                  <a:lnTo>
                    <a:pt x="12617" y="1641"/>
                  </a:lnTo>
                  <a:lnTo>
                    <a:pt x="13121" y="758"/>
                  </a:lnTo>
                  <a:lnTo>
                    <a:pt x="13374" y="505"/>
                  </a:lnTo>
                  <a:close/>
                  <a:moveTo>
                    <a:pt x="13374" y="1"/>
                  </a:moveTo>
                  <a:lnTo>
                    <a:pt x="13121" y="253"/>
                  </a:lnTo>
                  <a:lnTo>
                    <a:pt x="12869" y="632"/>
                  </a:lnTo>
                  <a:lnTo>
                    <a:pt x="12364" y="1389"/>
                  </a:lnTo>
                  <a:lnTo>
                    <a:pt x="12112" y="2019"/>
                  </a:lnTo>
                  <a:lnTo>
                    <a:pt x="10850" y="4921"/>
                  </a:lnTo>
                  <a:lnTo>
                    <a:pt x="9589" y="7949"/>
                  </a:lnTo>
                  <a:lnTo>
                    <a:pt x="8201" y="10977"/>
                  </a:lnTo>
                  <a:lnTo>
                    <a:pt x="6813" y="13878"/>
                  </a:lnTo>
                  <a:lnTo>
                    <a:pt x="2398" y="21574"/>
                  </a:lnTo>
                  <a:lnTo>
                    <a:pt x="1388" y="23214"/>
                  </a:lnTo>
                  <a:lnTo>
                    <a:pt x="1" y="25611"/>
                  </a:lnTo>
                  <a:lnTo>
                    <a:pt x="1" y="25737"/>
                  </a:lnTo>
                  <a:lnTo>
                    <a:pt x="884" y="24350"/>
                  </a:lnTo>
                  <a:lnTo>
                    <a:pt x="379" y="25233"/>
                  </a:lnTo>
                  <a:lnTo>
                    <a:pt x="1388" y="23845"/>
                  </a:lnTo>
                  <a:lnTo>
                    <a:pt x="1767" y="23088"/>
                  </a:lnTo>
                  <a:lnTo>
                    <a:pt x="3407" y="20943"/>
                  </a:lnTo>
                  <a:lnTo>
                    <a:pt x="5047" y="18799"/>
                  </a:lnTo>
                  <a:lnTo>
                    <a:pt x="6813" y="16780"/>
                  </a:lnTo>
                  <a:lnTo>
                    <a:pt x="8579" y="14888"/>
                  </a:lnTo>
                  <a:lnTo>
                    <a:pt x="9463" y="13878"/>
                  </a:lnTo>
                  <a:lnTo>
                    <a:pt x="10220" y="12869"/>
                  </a:lnTo>
                  <a:lnTo>
                    <a:pt x="10977" y="11734"/>
                  </a:lnTo>
                  <a:lnTo>
                    <a:pt x="11607" y="10598"/>
                  </a:lnTo>
                  <a:lnTo>
                    <a:pt x="12112" y="9337"/>
                  </a:lnTo>
                  <a:lnTo>
                    <a:pt x="12617" y="7823"/>
                  </a:lnTo>
                  <a:lnTo>
                    <a:pt x="13500" y="4543"/>
                  </a:lnTo>
                  <a:lnTo>
                    <a:pt x="13878" y="3029"/>
                  </a:lnTo>
                  <a:lnTo>
                    <a:pt x="14004" y="1767"/>
                  </a:lnTo>
                  <a:lnTo>
                    <a:pt x="14004" y="758"/>
                  </a:lnTo>
                  <a:lnTo>
                    <a:pt x="14004" y="379"/>
                  </a:lnTo>
                  <a:lnTo>
                    <a:pt x="13878" y="127"/>
                  </a:lnTo>
                  <a:lnTo>
                    <a:pt x="13626"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6" name="Google Shape;716;p37"/>
            <p:cNvSpPr/>
            <p:nvPr/>
          </p:nvSpPr>
          <p:spPr>
            <a:xfrm>
              <a:off x="5002200" y="3682250"/>
              <a:ext cx="189250" cy="750675"/>
            </a:xfrm>
            <a:custGeom>
              <a:avLst/>
              <a:gdLst/>
              <a:ahLst/>
              <a:cxnLst/>
              <a:rect l="l" t="t" r="r" b="b"/>
              <a:pathLst>
                <a:path w="7570" h="30027" extrusionOk="0">
                  <a:moveTo>
                    <a:pt x="1514" y="1"/>
                  </a:moveTo>
                  <a:lnTo>
                    <a:pt x="1135" y="253"/>
                  </a:lnTo>
                  <a:lnTo>
                    <a:pt x="757" y="505"/>
                  </a:lnTo>
                  <a:lnTo>
                    <a:pt x="505" y="1010"/>
                  </a:lnTo>
                  <a:lnTo>
                    <a:pt x="379" y="1388"/>
                  </a:lnTo>
                  <a:lnTo>
                    <a:pt x="126" y="2524"/>
                  </a:lnTo>
                  <a:lnTo>
                    <a:pt x="126" y="3407"/>
                  </a:lnTo>
                  <a:lnTo>
                    <a:pt x="0" y="4416"/>
                  </a:lnTo>
                  <a:lnTo>
                    <a:pt x="126" y="5552"/>
                  </a:lnTo>
                  <a:lnTo>
                    <a:pt x="379" y="7696"/>
                  </a:lnTo>
                  <a:lnTo>
                    <a:pt x="883" y="9841"/>
                  </a:lnTo>
                  <a:lnTo>
                    <a:pt x="1388" y="11986"/>
                  </a:lnTo>
                  <a:lnTo>
                    <a:pt x="2397" y="16023"/>
                  </a:lnTo>
                  <a:lnTo>
                    <a:pt x="3532" y="20060"/>
                  </a:lnTo>
                  <a:lnTo>
                    <a:pt x="3911" y="21952"/>
                  </a:lnTo>
                  <a:lnTo>
                    <a:pt x="4289" y="23718"/>
                  </a:lnTo>
                  <a:lnTo>
                    <a:pt x="4542" y="25611"/>
                  </a:lnTo>
                  <a:lnTo>
                    <a:pt x="4668" y="27503"/>
                  </a:lnTo>
                  <a:lnTo>
                    <a:pt x="4920" y="30026"/>
                  </a:lnTo>
                  <a:lnTo>
                    <a:pt x="5046" y="30026"/>
                  </a:lnTo>
                  <a:lnTo>
                    <a:pt x="5046" y="29522"/>
                  </a:lnTo>
                  <a:lnTo>
                    <a:pt x="5046" y="28008"/>
                  </a:lnTo>
                  <a:lnTo>
                    <a:pt x="5046" y="27756"/>
                  </a:lnTo>
                  <a:lnTo>
                    <a:pt x="5046" y="27629"/>
                  </a:lnTo>
                  <a:lnTo>
                    <a:pt x="5173" y="25485"/>
                  </a:lnTo>
                  <a:lnTo>
                    <a:pt x="5551" y="23466"/>
                  </a:lnTo>
                  <a:lnTo>
                    <a:pt x="5930" y="21448"/>
                  </a:lnTo>
                  <a:lnTo>
                    <a:pt x="6560" y="19429"/>
                  </a:lnTo>
                  <a:lnTo>
                    <a:pt x="7065" y="17411"/>
                  </a:lnTo>
                  <a:lnTo>
                    <a:pt x="7443" y="15392"/>
                  </a:lnTo>
                  <a:lnTo>
                    <a:pt x="7570" y="13247"/>
                  </a:lnTo>
                  <a:lnTo>
                    <a:pt x="7570" y="12238"/>
                  </a:lnTo>
                  <a:lnTo>
                    <a:pt x="7443" y="11229"/>
                  </a:lnTo>
                  <a:lnTo>
                    <a:pt x="6939" y="9336"/>
                  </a:lnTo>
                  <a:lnTo>
                    <a:pt x="6434" y="7444"/>
                  </a:lnTo>
                  <a:lnTo>
                    <a:pt x="5677" y="5678"/>
                  </a:lnTo>
                  <a:lnTo>
                    <a:pt x="4794" y="4038"/>
                  </a:lnTo>
                  <a:lnTo>
                    <a:pt x="4289" y="2902"/>
                  </a:lnTo>
                  <a:lnTo>
                    <a:pt x="3532" y="1514"/>
                  </a:lnTo>
                  <a:lnTo>
                    <a:pt x="3028" y="884"/>
                  </a:lnTo>
                  <a:lnTo>
                    <a:pt x="2523" y="379"/>
                  </a:lnTo>
                  <a:lnTo>
                    <a:pt x="201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7" name="Google Shape;717;p37"/>
            <p:cNvSpPr/>
            <p:nvPr/>
          </p:nvSpPr>
          <p:spPr>
            <a:xfrm>
              <a:off x="5046350" y="3789475"/>
              <a:ext cx="107250" cy="643450"/>
            </a:xfrm>
            <a:custGeom>
              <a:avLst/>
              <a:gdLst/>
              <a:ahLst/>
              <a:cxnLst/>
              <a:rect l="l" t="t" r="r" b="b"/>
              <a:pathLst>
                <a:path w="4290" h="25738" extrusionOk="0">
                  <a:moveTo>
                    <a:pt x="505" y="379"/>
                  </a:moveTo>
                  <a:lnTo>
                    <a:pt x="757" y="506"/>
                  </a:lnTo>
                  <a:lnTo>
                    <a:pt x="1010" y="1010"/>
                  </a:lnTo>
                  <a:lnTo>
                    <a:pt x="1640" y="2146"/>
                  </a:lnTo>
                  <a:lnTo>
                    <a:pt x="2650" y="5047"/>
                  </a:lnTo>
                  <a:lnTo>
                    <a:pt x="3659" y="8075"/>
                  </a:lnTo>
                  <a:lnTo>
                    <a:pt x="3911" y="9715"/>
                  </a:lnTo>
                  <a:lnTo>
                    <a:pt x="3911" y="11229"/>
                  </a:lnTo>
                  <a:lnTo>
                    <a:pt x="3911" y="12743"/>
                  </a:lnTo>
                  <a:lnTo>
                    <a:pt x="3659" y="14383"/>
                  </a:lnTo>
                  <a:lnTo>
                    <a:pt x="3154" y="17032"/>
                  </a:lnTo>
                  <a:lnTo>
                    <a:pt x="3028" y="19808"/>
                  </a:lnTo>
                  <a:lnTo>
                    <a:pt x="2776" y="16023"/>
                  </a:lnTo>
                  <a:lnTo>
                    <a:pt x="2397" y="12238"/>
                  </a:lnTo>
                  <a:lnTo>
                    <a:pt x="1893" y="9211"/>
                  </a:lnTo>
                  <a:lnTo>
                    <a:pt x="1262" y="6057"/>
                  </a:lnTo>
                  <a:lnTo>
                    <a:pt x="631" y="3029"/>
                  </a:lnTo>
                  <a:lnTo>
                    <a:pt x="379" y="1641"/>
                  </a:lnTo>
                  <a:lnTo>
                    <a:pt x="253" y="758"/>
                  </a:lnTo>
                  <a:lnTo>
                    <a:pt x="253" y="506"/>
                  </a:lnTo>
                  <a:lnTo>
                    <a:pt x="379" y="379"/>
                  </a:lnTo>
                  <a:close/>
                  <a:moveTo>
                    <a:pt x="253" y="1"/>
                  </a:moveTo>
                  <a:lnTo>
                    <a:pt x="0" y="127"/>
                  </a:lnTo>
                  <a:lnTo>
                    <a:pt x="0" y="379"/>
                  </a:lnTo>
                  <a:lnTo>
                    <a:pt x="0" y="758"/>
                  </a:lnTo>
                  <a:lnTo>
                    <a:pt x="126" y="1641"/>
                  </a:lnTo>
                  <a:lnTo>
                    <a:pt x="126" y="2146"/>
                  </a:lnTo>
                  <a:lnTo>
                    <a:pt x="631" y="5047"/>
                  </a:lnTo>
                  <a:lnTo>
                    <a:pt x="1262" y="7949"/>
                  </a:lnTo>
                  <a:lnTo>
                    <a:pt x="1766" y="10724"/>
                  </a:lnTo>
                  <a:lnTo>
                    <a:pt x="2271" y="13626"/>
                  </a:lnTo>
                  <a:lnTo>
                    <a:pt x="2902" y="21448"/>
                  </a:lnTo>
                  <a:lnTo>
                    <a:pt x="2902" y="23340"/>
                  </a:lnTo>
                  <a:lnTo>
                    <a:pt x="3154" y="25737"/>
                  </a:lnTo>
                  <a:lnTo>
                    <a:pt x="3154" y="24350"/>
                  </a:lnTo>
                  <a:lnTo>
                    <a:pt x="3280" y="25233"/>
                  </a:lnTo>
                  <a:lnTo>
                    <a:pt x="3280" y="23719"/>
                  </a:lnTo>
                  <a:lnTo>
                    <a:pt x="3154" y="22836"/>
                  </a:lnTo>
                  <a:lnTo>
                    <a:pt x="3280" y="20565"/>
                  </a:lnTo>
                  <a:lnTo>
                    <a:pt x="3407" y="18168"/>
                  </a:lnTo>
                  <a:lnTo>
                    <a:pt x="3659" y="15771"/>
                  </a:lnTo>
                  <a:lnTo>
                    <a:pt x="4037" y="13500"/>
                  </a:lnTo>
                  <a:lnTo>
                    <a:pt x="4290" y="12365"/>
                  </a:lnTo>
                  <a:lnTo>
                    <a:pt x="4290" y="11103"/>
                  </a:lnTo>
                  <a:lnTo>
                    <a:pt x="4290" y="9968"/>
                  </a:lnTo>
                  <a:lnTo>
                    <a:pt x="4037" y="8832"/>
                  </a:lnTo>
                  <a:lnTo>
                    <a:pt x="3407" y="6309"/>
                  </a:lnTo>
                  <a:lnTo>
                    <a:pt x="2523" y="3407"/>
                  </a:lnTo>
                  <a:lnTo>
                    <a:pt x="1893" y="2146"/>
                  </a:lnTo>
                  <a:lnTo>
                    <a:pt x="1388" y="1010"/>
                  </a:lnTo>
                  <a:lnTo>
                    <a:pt x="883" y="253"/>
                  </a:lnTo>
                  <a:lnTo>
                    <a:pt x="757" y="127"/>
                  </a:lnTo>
                  <a:lnTo>
                    <a:pt x="505"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8" name="Google Shape;718;p37"/>
            <p:cNvSpPr/>
            <p:nvPr/>
          </p:nvSpPr>
          <p:spPr>
            <a:xfrm>
              <a:off x="5125200" y="4060725"/>
              <a:ext cx="621350" cy="488900"/>
            </a:xfrm>
            <a:custGeom>
              <a:avLst/>
              <a:gdLst/>
              <a:ahLst/>
              <a:cxnLst/>
              <a:rect l="l" t="t" r="r" b="b"/>
              <a:pathLst>
                <a:path w="24854" h="19556" extrusionOk="0">
                  <a:moveTo>
                    <a:pt x="23087" y="1"/>
                  </a:moveTo>
                  <a:lnTo>
                    <a:pt x="21952" y="379"/>
                  </a:lnTo>
                  <a:lnTo>
                    <a:pt x="20564" y="1010"/>
                  </a:lnTo>
                  <a:lnTo>
                    <a:pt x="18924" y="2019"/>
                  </a:lnTo>
                  <a:lnTo>
                    <a:pt x="17284" y="3155"/>
                  </a:lnTo>
                  <a:lnTo>
                    <a:pt x="15518" y="4669"/>
                  </a:lnTo>
                  <a:lnTo>
                    <a:pt x="13625" y="6182"/>
                  </a:lnTo>
                  <a:lnTo>
                    <a:pt x="9714" y="9589"/>
                  </a:lnTo>
                  <a:lnTo>
                    <a:pt x="6056" y="13121"/>
                  </a:lnTo>
                  <a:lnTo>
                    <a:pt x="2776" y="16275"/>
                  </a:lnTo>
                  <a:lnTo>
                    <a:pt x="379" y="18924"/>
                  </a:lnTo>
                  <a:lnTo>
                    <a:pt x="126" y="19177"/>
                  </a:lnTo>
                  <a:lnTo>
                    <a:pt x="0" y="19429"/>
                  </a:lnTo>
                  <a:lnTo>
                    <a:pt x="253" y="19555"/>
                  </a:lnTo>
                  <a:lnTo>
                    <a:pt x="631" y="19303"/>
                  </a:lnTo>
                  <a:lnTo>
                    <a:pt x="2523" y="18168"/>
                  </a:lnTo>
                  <a:lnTo>
                    <a:pt x="4668" y="17158"/>
                  </a:lnTo>
                  <a:lnTo>
                    <a:pt x="8831" y="15518"/>
                  </a:lnTo>
                  <a:lnTo>
                    <a:pt x="12995" y="13752"/>
                  </a:lnTo>
                  <a:lnTo>
                    <a:pt x="15139" y="12869"/>
                  </a:lnTo>
                  <a:lnTo>
                    <a:pt x="17032" y="11733"/>
                  </a:lnTo>
                  <a:lnTo>
                    <a:pt x="18798" y="10598"/>
                  </a:lnTo>
                  <a:lnTo>
                    <a:pt x="20312" y="9336"/>
                  </a:lnTo>
                  <a:lnTo>
                    <a:pt x="21573" y="7822"/>
                  </a:lnTo>
                  <a:lnTo>
                    <a:pt x="22835" y="6182"/>
                  </a:lnTo>
                  <a:lnTo>
                    <a:pt x="23466" y="5047"/>
                  </a:lnTo>
                  <a:lnTo>
                    <a:pt x="24223" y="3533"/>
                  </a:lnTo>
                  <a:lnTo>
                    <a:pt x="24601" y="2650"/>
                  </a:lnTo>
                  <a:lnTo>
                    <a:pt x="24727" y="1893"/>
                  </a:lnTo>
                  <a:lnTo>
                    <a:pt x="24854" y="1136"/>
                  </a:lnTo>
                  <a:lnTo>
                    <a:pt x="24601" y="631"/>
                  </a:lnTo>
                  <a:lnTo>
                    <a:pt x="24349" y="253"/>
                  </a:lnTo>
                  <a:lnTo>
                    <a:pt x="23970" y="127"/>
                  </a:lnTo>
                  <a:lnTo>
                    <a:pt x="2359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9" name="Google Shape;719;p37"/>
            <p:cNvSpPr/>
            <p:nvPr/>
          </p:nvSpPr>
          <p:spPr>
            <a:xfrm>
              <a:off x="5125200" y="4136425"/>
              <a:ext cx="539350" cy="413200"/>
            </a:xfrm>
            <a:custGeom>
              <a:avLst/>
              <a:gdLst/>
              <a:ahLst/>
              <a:cxnLst/>
              <a:rect l="l" t="t" r="r" b="b"/>
              <a:pathLst>
                <a:path w="21574" h="16528" extrusionOk="0">
                  <a:moveTo>
                    <a:pt x="20943" y="505"/>
                  </a:moveTo>
                  <a:lnTo>
                    <a:pt x="21069" y="631"/>
                  </a:lnTo>
                  <a:lnTo>
                    <a:pt x="21195" y="884"/>
                  </a:lnTo>
                  <a:lnTo>
                    <a:pt x="21069" y="1136"/>
                  </a:lnTo>
                  <a:lnTo>
                    <a:pt x="20816" y="1767"/>
                  </a:lnTo>
                  <a:lnTo>
                    <a:pt x="20312" y="2650"/>
                  </a:lnTo>
                  <a:lnTo>
                    <a:pt x="19303" y="4038"/>
                  </a:lnTo>
                  <a:lnTo>
                    <a:pt x="18167" y="5299"/>
                  </a:lnTo>
                  <a:lnTo>
                    <a:pt x="16906" y="6435"/>
                  </a:lnTo>
                  <a:lnTo>
                    <a:pt x="15644" y="7570"/>
                  </a:lnTo>
                  <a:lnTo>
                    <a:pt x="14256" y="8453"/>
                  </a:lnTo>
                  <a:lnTo>
                    <a:pt x="12742" y="9336"/>
                  </a:lnTo>
                  <a:lnTo>
                    <a:pt x="11228" y="10093"/>
                  </a:lnTo>
                  <a:lnTo>
                    <a:pt x="9714" y="10724"/>
                  </a:lnTo>
                  <a:lnTo>
                    <a:pt x="6434" y="12364"/>
                  </a:lnTo>
                  <a:lnTo>
                    <a:pt x="3154" y="14130"/>
                  </a:lnTo>
                  <a:lnTo>
                    <a:pt x="10471" y="8201"/>
                  </a:lnTo>
                  <a:lnTo>
                    <a:pt x="16149" y="3659"/>
                  </a:lnTo>
                  <a:lnTo>
                    <a:pt x="19050" y="1514"/>
                  </a:lnTo>
                  <a:lnTo>
                    <a:pt x="20059" y="757"/>
                  </a:lnTo>
                  <a:lnTo>
                    <a:pt x="20690" y="505"/>
                  </a:lnTo>
                  <a:close/>
                  <a:moveTo>
                    <a:pt x="20690" y="0"/>
                  </a:moveTo>
                  <a:lnTo>
                    <a:pt x="20312" y="253"/>
                  </a:lnTo>
                  <a:lnTo>
                    <a:pt x="19681" y="631"/>
                  </a:lnTo>
                  <a:lnTo>
                    <a:pt x="19176" y="1010"/>
                  </a:lnTo>
                  <a:lnTo>
                    <a:pt x="14382" y="4542"/>
                  </a:lnTo>
                  <a:lnTo>
                    <a:pt x="9714" y="8327"/>
                  </a:lnTo>
                  <a:lnTo>
                    <a:pt x="505" y="15896"/>
                  </a:lnTo>
                  <a:lnTo>
                    <a:pt x="126" y="16149"/>
                  </a:lnTo>
                  <a:lnTo>
                    <a:pt x="0" y="16401"/>
                  </a:lnTo>
                  <a:lnTo>
                    <a:pt x="253" y="16527"/>
                  </a:lnTo>
                  <a:lnTo>
                    <a:pt x="1262" y="15518"/>
                  </a:lnTo>
                  <a:lnTo>
                    <a:pt x="3154" y="14383"/>
                  </a:lnTo>
                  <a:lnTo>
                    <a:pt x="5173" y="13247"/>
                  </a:lnTo>
                  <a:lnTo>
                    <a:pt x="6687" y="12490"/>
                  </a:lnTo>
                  <a:lnTo>
                    <a:pt x="8327" y="11859"/>
                  </a:lnTo>
                  <a:lnTo>
                    <a:pt x="11607" y="10345"/>
                  </a:lnTo>
                  <a:lnTo>
                    <a:pt x="12868" y="9841"/>
                  </a:lnTo>
                  <a:lnTo>
                    <a:pt x="14004" y="9084"/>
                  </a:lnTo>
                  <a:lnTo>
                    <a:pt x="15139" y="8327"/>
                  </a:lnTo>
                  <a:lnTo>
                    <a:pt x="16275" y="7570"/>
                  </a:lnTo>
                  <a:lnTo>
                    <a:pt x="17284" y="6687"/>
                  </a:lnTo>
                  <a:lnTo>
                    <a:pt x="18293" y="5678"/>
                  </a:lnTo>
                  <a:lnTo>
                    <a:pt x="19176" y="4668"/>
                  </a:lnTo>
                  <a:lnTo>
                    <a:pt x="20059" y="3659"/>
                  </a:lnTo>
                  <a:lnTo>
                    <a:pt x="20564" y="2902"/>
                  </a:lnTo>
                  <a:lnTo>
                    <a:pt x="21195" y="2019"/>
                  </a:lnTo>
                  <a:lnTo>
                    <a:pt x="21321" y="1641"/>
                  </a:lnTo>
                  <a:lnTo>
                    <a:pt x="21573" y="1136"/>
                  </a:lnTo>
                  <a:lnTo>
                    <a:pt x="21573" y="631"/>
                  </a:lnTo>
                  <a:lnTo>
                    <a:pt x="21447" y="253"/>
                  </a:lnTo>
                  <a:lnTo>
                    <a:pt x="21195" y="127"/>
                  </a:lnTo>
                  <a:lnTo>
                    <a:pt x="20943"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0" name="Google Shape;720;p37"/>
            <p:cNvSpPr/>
            <p:nvPr/>
          </p:nvSpPr>
          <p:spPr>
            <a:xfrm>
              <a:off x="5579375" y="2436425"/>
              <a:ext cx="378500" cy="816900"/>
            </a:xfrm>
            <a:custGeom>
              <a:avLst/>
              <a:gdLst/>
              <a:ahLst/>
              <a:cxnLst/>
              <a:rect l="l" t="t" r="r" b="b"/>
              <a:pathLst>
                <a:path w="15140" h="32676" extrusionOk="0">
                  <a:moveTo>
                    <a:pt x="13121" y="1"/>
                  </a:moveTo>
                  <a:lnTo>
                    <a:pt x="12616" y="253"/>
                  </a:lnTo>
                  <a:lnTo>
                    <a:pt x="11985" y="632"/>
                  </a:lnTo>
                  <a:lnTo>
                    <a:pt x="11481" y="1262"/>
                  </a:lnTo>
                  <a:lnTo>
                    <a:pt x="11102" y="2145"/>
                  </a:lnTo>
                  <a:lnTo>
                    <a:pt x="10093" y="4038"/>
                  </a:lnTo>
                  <a:lnTo>
                    <a:pt x="9336" y="6056"/>
                  </a:lnTo>
                  <a:lnTo>
                    <a:pt x="8705" y="8075"/>
                  </a:lnTo>
                  <a:lnTo>
                    <a:pt x="7948" y="10598"/>
                  </a:lnTo>
                  <a:lnTo>
                    <a:pt x="0" y="32424"/>
                  </a:lnTo>
                  <a:lnTo>
                    <a:pt x="0" y="32550"/>
                  </a:lnTo>
                  <a:lnTo>
                    <a:pt x="126" y="32676"/>
                  </a:lnTo>
                  <a:lnTo>
                    <a:pt x="631" y="32676"/>
                  </a:lnTo>
                  <a:lnTo>
                    <a:pt x="1388" y="31414"/>
                  </a:lnTo>
                  <a:lnTo>
                    <a:pt x="2397" y="30279"/>
                  </a:lnTo>
                  <a:lnTo>
                    <a:pt x="4542" y="28008"/>
                  </a:lnTo>
                  <a:lnTo>
                    <a:pt x="6687" y="25737"/>
                  </a:lnTo>
                  <a:lnTo>
                    <a:pt x="8579" y="23466"/>
                  </a:lnTo>
                  <a:lnTo>
                    <a:pt x="9714" y="21700"/>
                  </a:lnTo>
                  <a:lnTo>
                    <a:pt x="10850" y="19808"/>
                  </a:lnTo>
                  <a:lnTo>
                    <a:pt x="11733" y="17915"/>
                  </a:lnTo>
                  <a:lnTo>
                    <a:pt x="12616" y="15897"/>
                  </a:lnTo>
                  <a:lnTo>
                    <a:pt x="13373" y="13626"/>
                  </a:lnTo>
                  <a:lnTo>
                    <a:pt x="14004" y="11355"/>
                  </a:lnTo>
                  <a:lnTo>
                    <a:pt x="14508" y="8958"/>
                  </a:lnTo>
                  <a:lnTo>
                    <a:pt x="14887" y="6561"/>
                  </a:lnTo>
                  <a:lnTo>
                    <a:pt x="15013" y="5173"/>
                  </a:lnTo>
                  <a:lnTo>
                    <a:pt x="15139" y="3281"/>
                  </a:lnTo>
                  <a:lnTo>
                    <a:pt x="15013" y="2398"/>
                  </a:lnTo>
                  <a:lnTo>
                    <a:pt x="14887" y="1515"/>
                  </a:lnTo>
                  <a:lnTo>
                    <a:pt x="14635" y="884"/>
                  </a:lnTo>
                  <a:lnTo>
                    <a:pt x="14130" y="253"/>
                  </a:lnTo>
                  <a:lnTo>
                    <a:pt x="13625"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1" name="Google Shape;721;p37"/>
            <p:cNvSpPr/>
            <p:nvPr/>
          </p:nvSpPr>
          <p:spPr>
            <a:xfrm>
              <a:off x="5579375" y="2556275"/>
              <a:ext cx="312250" cy="697050"/>
            </a:xfrm>
            <a:custGeom>
              <a:avLst/>
              <a:gdLst/>
              <a:ahLst/>
              <a:cxnLst/>
              <a:rect l="l" t="t" r="r" b="b"/>
              <a:pathLst>
                <a:path w="12490" h="27882" extrusionOk="0">
                  <a:moveTo>
                    <a:pt x="11985" y="505"/>
                  </a:moveTo>
                  <a:lnTo>
                    <a:pt x="12111" y="884"/>
                  </a:lnTo>
                  <a:lnTo>
                    <a:pt x="12238" y="1515"/>
                  </a:lnTo>
                  <a:lnTo>
                    <a:pt x="12111" y="2902"/>
                  </a:lnTo>
                  <a:lnTo>
                    <a:pt x="11733" y="4416"/>
                  </a:lnTo>
                  <a:lnTo>
                    <a:pt x="11481" y="5426"/>
                  </a:lnTo>
                  <a:lnTo>
                    <a:pt x="10471" y="9337"/>
                  </a:lnTo>
                  <a:lnTo>
                    <a:pt x="9840" y="11229"/>
                  </a:lnTo>
                  <a:lnTo>
                    <a:pt x="9084" y="12995"/>
                  </a:lnTo>
                  <a:lnTo>
                    <a:pt x="8327" y="14888"/>
                  </a:lnTo>
                  <a:lnTo>
                    <a:pt x="7317" y="16528"/>
                  </a:lnTo>
                  <a:lnTo>
                    <a:pt x="6182" y="18168"/>
                  </a:lnTo>
                  <a:lnTo>
                    <a:pt x="5046" y="19808"/>
                  </a:lnTo>
                  <a:lnTo>
                    <a:pt x="3911" y="21448"/>
                  </a:lnTo>
                  <a:lnTo>
                    <a:pt x="2776" y="23088"/>
                  </a:lnTo>
                  <a:lnTo>
                    <a:pt x="1766" y="24854"/>
                  </a:lnTo>
                  <a:lnTo>
                    <a:pt x="1766" y="24728"/>
                  </a:lnTo>
                  <a:lnTo>
                    <a:pt x="5930" y="15140"/>
                  </a:lnTo>
                  <a:lnTo>
                    <a:pt x="7317" y="11860"/>
                  </a:lnTo>
                  <a:lnTo>
                    <a:pt x="8705" y="8453"/>
                  </a:lnTo>
                  <a:lnTo>
                    <a:pt x="9840" y="4543"/>
                  </a:lnTo>
                  <a:lnTo>
                    <a:pt x="10471" y="2650"/>
                  </a:lnTo>
                  <a:lnTo>
                    <a:pt x="10724" y="2019"/>
                  </a:lnTo>
                  <a:lnTo>
                    <a:pt x="11102" y="1136"/>
                  </a:lnTo>
                  <a:lnTo>
                    <a:pt x="11228" y="758"/>
                  </a:lnTo>
                  <a:lnTo>
                    <a:pt x="11481" y="505"/>
                  </a:lnTo>
                  <a:close/>
                  <a:moveTo>
                    <a:pt x="11607" y="1"/>
                  </a:moveTo>
                  <a:lnTo>
                    <a:pt x="11354" y="127"/>
                  </a:lnTo>
                  <a:lnTo>
                    <a:pt x="10976" y="505"/>
                  </a:lnTo>
                  <a:lnTo>
                    <a:pt x="10724" y="884"/>
                  </a:lnTo>
                  <a:lnTo>
                    <a:pt x="10345" y="1893"/>
                  </a:lnTo>
                  <a:lnTo>
                    <a:pt x="10219" y="2650"/>
                  </a:lnTo>
                  <a:lnTo>
                    <a:pt x="9084" y="6056"/>
                  </a:lnTo>
                  <a:lnTo>
                    <a:pt x="8579" y="7823"/>
                  </a:lnTo>
                  <a:lnTo>
                    <a:pt x="7948" y="9589"/>
                  </a:lnTo>
                  <a:lnTo>
                    <a:pt x="6560" y="13121"/>
                  </a:lnTo>
                  <a:lnTo>
                    <a:pt x="4920" y="16654"/>
                  </a:lnTo>
                  <a:lnTo>
                    <a:pt x="252" y="27503"/>
                  </a:lnTo>
                  <a:lnTo>
                    <a:pt x="0" y="27756"/>
                  </a:lnTo>
                  <a:lnTo>
                    <a:pt x="126" y="27882"/>
                  </a:lnTo>
                  <a:lnTo>
                    <a:pt x="379" y="27882"/>
                  </a:lnTo>
                  <a:lnTo>
                    <a:pt x="631" y="27125"/>
                  </a:lnTo>
                  <a:lnTo>
                    <a:pt x="1892" y="25106"/>
                  </a:lnTo>
                  <a:lnTo>
                    <a:pt x="3154" y="22962"/>
                  </a:lnTo>
                  <a:lnTo>
                    <a:pt x="4290" y="21322"/>
                  </a:lnTo>
                  <a:lnTo>
                    <a:pt x="5551" y="19808"/>
                  </a:lnTo>
                  <a:lnTo>
                    <a:pt x="6687" y="18168"/>
                  </a:lnTo>
                  <a:lnTo>
                    <a:pt x="7696" y="16528"/>
                  </a:lnTo>
                  <a:lnTo>
                    <a:pt x="8705" y="14761"/>
                  </a:lnTo>
                  <a:lnTo>
                    <a:pt x="9714" y="12364"/>
                  </a:lnTo>
                  <a:lnTo>
                    <a:pt x="10597" y="9841"/>
                  </a:lnTo>
                  <a:lnTo>
                    <a:pt x="11481" y="7066"/>
                  </a:lnTo>
                  <a:lnTo>
                    <a:pt x="11985" y="4543"/>
                  </a:lnTo>
                  <a:lnTo>
                    <a:pt x="12364" y="2398"/>
                  </a:lnTo>
                  <a:lnTo>
                    <a:pt x="12490" y="1515"/>
                  </a:lnTo>
                  <a:lnTo>
                    <a:pt x="12364" y="758"/>
                  </a:lnTo>
                  <a:lnTo>
                    <a:pt x="12238" y="253"/>
                  </a:lnTo>
                  <a:lnTo>
                    <a:pt x="11985" y="1"/>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2" name="Google Shape;722;p37"/>
            <p:cNvSpPr/>
            <p:nvPr/>
          </p:nvSpPr>
          <p:spPr>
            <a:xfrm>
              <a:off x="4652100" y="3288000"/>
              <a:ext cx="627675" cy="561425"/>
            </a:xfrm>
            <a:custGeom>
              <a:avLst/>
              <a:gdLst/>
              <a:ahLst/>
              <a:cxnLst/>
              <a:rect l="l" t="t" r="r" b="b"/>
              <a:pathLst>
                <a:path w="25107" h="22457" extrusionOk="0">
                  <a:moveTo>
                    <a:pt x="1388" y="1"/>
                  </a:moveTo>
                  <a:lnTo>
                    <a:pt x="757" y="127"/>
                  </a:lnTo>
                  <a:lnTo>
                    <a:pt x="253" y="505"/>
                  </a:lnTo>
                  <a:lnTo>
                    <a:pt x="0" y="884"/>
                  </a:lnTo>
                  <a:lnTo>
                    <a:pt x="0" y="1515"/>
                  </a:lnTo>
                  <a:lnTo>
                    <a:pt x="127" y="2145"/>
                  </a:lnTo>
                  <a:lnTo>
                    <a:pt x="379" y="2776"/>
                  </a:lnTo>
                  <a:lnTo>
                    <a:pt x="884" y="3533"/>
                  </a:lnTo>
                  <a:lnTo>
                    <a:pt x="2019" y="5047"/>
                  </a:lnTo>
                  <a:lnTo>
                    <a:pt x="3407" y="6561"/>
                  </a:lnTo>
                  <a:lnTo>
                    <a:pt x="4668" y="7823"/>
                  </a:lnTo>
                  <a:lnTo>
                    <a:pt x="6561" y="9336"/>
                  </a:lnTo>
                  <a:lnTo>
                    <a:pt x="7570" y="10220"/>
                  </a:lnTo>
                  <a:lnTo>
                    <a:pt x="8832" y="10850"/>
                  </a:lnTo>
                  <a:lnTo>
                    <a:pt x="11229" y="12112"/>
                  </a:lnTo>
                  <a:lnTo>
                    <a:pt x="13752" y="13121"/>
                  </a:lnTo>
                  <a:lnTo>
                    <a:pt x="16275" y="14383"/>
                  </a:lnTo>
                  <a:lnTo>
                    <a:pt x="17410" y="15014"/>
                  </a:lnTo>
                  <a:lnTo>
                    <a:pt x="18672" y="15644"/>
                  </a:lnTo>
                  <a:lnTo>
                    <a:pt x="19807" y="16528"/>
                  </a:lnTo>
                  <a:lnTo>
                    <a:pt x="20943" y="17411"/>
                  </a:lnTo>
                  <a:lnTo>
                    <a:pt x="22078" y="18420"/>
                  </a:lnTo>
                  <a:lnTo>
                    <a:pt x="23087" y="19555"/>
                  </a:lnTo>
                  <a:lnTo>
                    <a:pt x="24097" y="20943"/>
                  </a:lnTo>
                  <a:lnTo>
                    <a:pt x="24980" y="22457"/>
                  </a:lnTo>
                  <a:lnTo>
                    <a:pt x="25106" y="22457"/>
                  </a:lnTo>
                  <a:lnTo>
                    <a:pt x="23844" y="19808"/>
                  </a:lnTo>
                  <a:lnTo>
                    <a:pt x="22961" y="18041"/>
                  </a:lnTo>
                  <a:lnTo>
                    <a:pt x="22078" y="16275"/>
                  </a:lnTo>
                  <a:lnTo>
                    <a:pt x="21069" y="14635"/>
                  </a:lnTo>
                  <a:lnTo>
                    <a:pt x="19934" y="12995"/>
                  </a:lnTo>
                  <a:lnTo>
                    <a:pt x="18672" y="11481"/>
                  </a:lnTo>
                  <a:lnTo>
                    <a:pt x="17410" y="9967"/>
                  </a:lnTo>
                  <a:lnTo>
                    <a:pt x="16023" y="8580"/>
                  </a:lnTo>
                  <a:lnTo>
                    <a:pt x="14635" y="7192"/>
                  </a:lnTo>
                  <a:lnTo>
                    <a:pt x="12869" y="5678"/>
                  </a:lnTo>
                  <a:lnTo>
                    <a:pt x="10976" y="4290"/>
                  </a:lnTo>
                  <a:lnTo>
                    <a:pt x="8958" y="3029"/>
                  </a:lnTo>
                  <a:lnTo>
                    <a:pt x="6939" y="2019"/>
                  </a:lnTo>
                  <a:lnTo>
                    <a:pt x="5551" y="1262"/>
                  </a:lnTo>
                  <a:lnTo>
                    <a:pt x="3911" y="631"/>
                  </a:lnTo>
                  <a:lnTo>
                    <a:pt x="3028" y="253"/>
                  </a:lnTo>
                  <a:lnTo>
                    <a:pt x="2145" y="127"/>
                  </a:lnTo>
                  <a:lnTo>
                    <a:pt x="1388"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3" name="Google Shape;723;p37"/>
            <p:cNvSpPr/>
            <p:nvPr/>
          </p:nvSpPr>
          <p:spPr>
            <a:xfrm>
              <a:off x="4771950" y="3357400"/>
              <a:ext cx="507825" cy="492025"/>
            </a:xfrm>
            <a:custGeom>
              <a:avLst/>
              <a:gdLst/>
              <a:ahLst/>
              <a:cxnLst/>
              <a:rect l="l" t="t" r="r" b="b"/>
              <a:pathLst>
                <a:path w="20313" h="19681" extrusionOk="0">
                  <a:moveTo>
                    <a:pt x="884" y="379"/>
                  </a:moveTo>
                  <a:lnTo>
                    <a:pt x="1514" y="631"/>
                  </a:lnTo>
                  <a:lnTo>
                    <a:pt x="3028" y="1514"/>
                  </a:lnTo>
                  <a:lnTo>
                    <a:pt x="4794" y="2650"/>
                  </a:lnTo>
                  <a:lnTo>
                    <a:pt x="6308" y="3533"/>
                  </a:lnTo>
                  <a:lnTo>
                    <a:pt x="8579" y="5299"/>
                  </a:lnTo>
                  <a:lnTo>
                    <a:pt x="10724" y="7191"/>
                  </a:lnTo>
                  <a:lnTo>
                    <a:pt x="12742" y="9210"/>
                  </a:lnTo>
                  <a:lnTo>
                    <a:pt x="14635" y="11355"/>
                  </a:lnTo>
                  <a:lnTo>
                    <a:pt x="16275" y="13373"/>
                  </a:lnTo>
                  <a:lnTo>
                    <a:pt x="17663" y="15392"/>
                  </a:lnTo>
                  <a:lnTo>
                    <a:pt x="15518" y="13499"/>
                  </a:lnTo>
                  <a:lnTo>
                    <a:pt x="13373" y="11607"/>
                  </a:lnTo>
                  <a:lnTo>
                    <a:pt x="10850" y="9967"/>
                  </a:lnTo>
                  <a:lnTo>
                    <a:pt x="8201" y="8453"/>
                  </a:lnTo>
                  <a:lnTo>
                    <a:pt x="5678" y="6813"/>
                  </a:lnTo>
                  <a:lnTo>
                    <a:pt x="4542" y="5930"/>
                  </a:lnTo>
                  <a:lnTo>
                    <a:pt x="3407" y="4920"/>
                  </a:lnTo>
                  <a:lnTo>
                    <a:pt x="2271" y="3911"/>
                  </a:lnTo>
                  <a:lnTo>
                    <a:pt x="1262" y="2650"/>
                  </a:lnTo>
                  <a:lnTo>
                    <a:pt x="631" y="1514"/>
                  </a:lnTo>
                  <a:lnTo>
                    <a:pt x="379" y="883"/>
                  </a:lnTo>
                  <a:lnTo>
                    <a:pt x="379" y="631"/>
                  </a:lnTo>
                  <a:lnTo>
                    <a:pt x="505" y="379"/>
                  </a:lnTo>
                  <a:close/>
                  <a:moveTo>
                    <a:pt x="505" y="0"/>
                  </a:moveTo>
                  <a:lnTo>
                    <a:pt x="127" y="126"/>
                  </a:lnTo>
                  <a:lnTo>
                    <a:pt x="0" y="505"/>
                  </a:lnTo>
                  <a:lnTo>
                    <a:pt x="0" y="883"/>
                  </a:lnTo>
                  <a:lnTo>
                    <a:pt x="127" y="1262"/>
                  </a:lnTo>
                  <a:lnTo>
                    <a:pt x="379" y="1766"/>
                  </a:lnTo>
                  <a:lnTo>
                    <a:pt x="884" y="2776"/>
                  </a:lnTo>
                  <a:lnTo>
                    <a:pt x="1388" y="3280"/>
                  </a:lnTo>
                  <a:lnTo>
                    <a:pt x="2397" y="4542"/>
                  </a:lnTo>
                  <a:lnTo>
                    <a:pt x="3659" y="5677"/>
                  </a:lnTo>
                  <a:lnTo>
                    <a:pt x="4921" y="6687"/>
                  </a:lnTo>
                  <a:lnTo>
                    <a:pt x="6308" y="7570"/>
                  </a:lnTo>
                  <a:lnTo>
                    <a:pt x="9084" y="9210"/>
                  </a:lnTo>
                  <a:lnTo>
                    <a:pt x="11859" y="10976"/>
                  </a:lnTo>
                  <a:lnTo>
                    <a:pt x="13752" y="12238"/>
                  </a:lnTo>
                  <a:lnTo>
                    <a:pt x="15392" y="13625"/>
                  </a:lnTo>
                  <a:lnTo>
                    <a:pt x="17032" y="15139"/>
                  </a:lnTo>
                  <a:lnTo>
                    <a:pt x="18546" y="16779"/>
                  </a:lnTo>
                  <a:lnTo>
                    <a:pt x="20312" y="19681"/>
                  </a:lnTo>
                  <a:lnTo>
                    <a:pt x="19177" y="17032"/>
                  </a:lnTo>
                  <a:lnTo>
                    <a:pt x="19050" y="16905"/>
                  </a:lnTo>
                  <a:lnTo>
                    <a:pt x="17789" y="14887"/>
                  </a:lnTo>
                  <a:lnTo>
                    <a:pt x="16401" y="13121"/>
                  </a:lnTo>
                  <a:lnTo>
                    <a:pt x="15013" y="11228"/>
                  </a:lnTo>
                  <a:lnTo>
                    <a:pt x="13499" y="9588"/>
                  </a:lnTo>
                  <a:lnTo>
                    <a:pt x="11229" y="7317"/>
                  </a:lnTo>
                  <a:lnTo>
                    <a:pt x="8958" y="5173"/>
                  </a:lnTo>
                  <a:lnTo>
                    <a:pt x="6435" y="3280"/>
                  </a:lnTo>
                  <a:lnTo>
                    <a:pt x="3785" y="1514"/>
                  </a:lnTo>
                  <a:lnTo>
                    <a:pt x="3028" y="1136"/>
                  </a:lnTo>
                  <a:lnTo>
                    <a:pt x="2019" y="505"/>
                  </a:lnTo>
                  <a:lnTo>
                    <a:pt x="1514" y="126"/>
                  </a:lnTo>
                  <a:lnTo>
                    <a:pt x="1010"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4" name="Google Shape;724;p37"/>
            <p:cNvSpPr/>
            <p:nvPr/>
          </p:nvSpPr>
          <p:spPr>
            <a:xfrm>
              <a:off x="4828725" y="2625675"/>
              <a:ext cx="246025" cy="697050"/>
            </a:xfrm>
            <a:custGeom>
              <a:avLst/>
              <a:gdLst/>
              <a:ahLst/>
              <a:cxnLst/>
              <a:rect l="l" t="t" r="r" b="b"/>
              <a:pathLst>
                <a:path w="9841" h="27882" extrusionOk="0">
                  <a:moveTo>
                    <a:pt x="1262" y="0"/>
                  </a:moveTo>
                  <a:lnTo>
                    <a:pt x="757" y="253"/>
                  </a:lnTo>
                  <a:lnTo>
                    <a:pt x="379" y="757"/>
                  </a:lnTo>
                  <a:lnTo>
                    <a:pt x="126" y="1388"/>
                  </a:lnTo>
                  <a:lnTo>
                    <a:pt x="0" y="2145"/>
                  </a:lnTo>
                  <a:lnTo>
                    <a:pt x="0" y="3028"/>
                  </a:lnTo>
                  <a:lnTo>
                    <a:pt x="0" y="4668"/>
                  </a:lnTo>
                  <a:lnTo>
                    <a:pt x="126" y="6056"/>
                  </a:lnTo>
                  <a:lnTo>
                    <a:pt x="253" y="7948"/>
                  </a:lnTo>
                  <a:lnTo>
                    <a:pt x="631" y="9967"/>
                  </a:lnTo>
                  <a:lnTo>
                    <a:pt x="1010" y="11859"/>
                  </a:lnTo>
                  <a:lnTo>
                    <a:pt x="1514" y="13752"/>
                  </a:lnTo>
                  <a:lnTo>
                    <a:pt x="2145" y="15644"/>
                  </a:lnTo>
                  <a:lnTo>
                    <a:pt x="2776" y="17410"/>
                  </a:lnTo>
                  <a:lnTo>
                    <a:pt x="3659" y="19050"/>
                  </a:lnTo>
                  <a:lnTo>
                    <a:pt x="4542" y="20817"/>
                  </a:lnTo>
                  <a:lnTo>
                    <a:pt x="5551" y="22330"/>
                  </a:lnTo>
                  <a:lnTo>
                    <a:pt x="6687" y="23971"/>
                  </a:lnTo>
                  <a:lnTo>
                    <a:pt x="7822" y="25358"/>
                  </a:lnTo>
                  <a:lnTo>
                    <a:pt x="9210" y="26872"/>
                  </a:lnTo>
                  <a:lnTo>
                    <a:pt x="9336" y="26998"/>
                  </a:lnTo>
                  <a:lnTo>
                    <a:pt x="9588" y="27755"/>
                  </a:lnTo>
                  <a:lnTo>
                    <a:pt x="9715" y="27881"/>
                  </a:lnTo>
                  <a:lnTo>
                    <a:pt x="9841" y="27881"/>
                  </a:lnTo>
                  <a:lnTo>
                    <a:pt x="9588" y="26998"/>
                  </a:lnTo>
                  <a:lnTo>
                    <a:pt x="9336" y="24601"/>
                  </a:lnTo>
                  <a:lnTo>
                    <a:pt x="8958" y="22204"/>
                  </a:lnTo>
                  <a:lnTo>
                    <a:pt x="8453" y="17536"/>
                  </a:lnTo>
                  <a:lnTo>
                    <a:pt x="8201" y="15266"/>
                  </a:lnTo>
                  <a:lnTo>
                    <a:pt x="7822" y="12869"/>
                  </a:lnTo>
                  <a:lnTo>
                    <a:pt x="7318" y="10598"/>
                  </a:lnTo>
                  <a:lnTo>
                    <a:pt x="6561" y="8327"/>
                  </a:lnTo>
                  <a:lnTo>
                    <a:pt x="5930" y="6182"/>
                  </a:lnTo>
                  <a:lnTo>
                    <a:pt x="5299" y="4668"/>
                  </a:lnTo>
                  <a:lnTo>
                    <a:pt x="4542" y="3028"/>
                  </a:lnTo>
                  <a:lnTo>
                    <a:pt x="3785" y="1514"/>
                  </a:lnTo>
                  <a:lnTo>
                    <a:pt x="3280" y="883"/>
                  </a:lnTo>
                  <a:lnTo>
                    <a:pt x="2776" y="505"/>
                  </a:lnTo>
                  <a:lnTo>
                    <a:pt x="2397" y="126"/>
                  </a:lnTo>
                  <a:lnTo>
                    <a:pt x="1893"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5" name="Google Shape;725;p37"/>
            <p:cNvSpPr/>
            <p:nvPr/>
          </p:nvSpPr>
          <p:spPr>
            <a:xfrm>
              <a:off x="4866575" y="2720300"/>
              <a:ext cx="208175" cy="602425"/>
            </a:xfrm>
            <a:custGeom>
              <a:avLst/>
              <a:gdLst/>
              <a:ahLst/>
              <a:cxnLst/>
              <a:rect l="l" t="t" r="r" b="b"/>
              <a:pathLst>
                <a:path w="8327" h="24097" extrusionOk="0">
                  <a:moveTo>
                    <a:pt x="1009" y="757"/>
                  </a:moveTo>
                  <a:lnTo>
                    <a:pt x="1388" y="883"/>
                  </a:lnTo>
                  <a:lnTo>
                    <a:pt x="1640" y="1009"/>
                  </a:lnTo>
                  <a:lnTo>
                    <a:pt x="1893" y="1262"/>
                  </a:lnTo>
                  <a:lnTo>
                    <a:pt x="2145" y="1514"/>
                  </a:lnTo>
                  <a:lnTo>
                    <a:pt x="2902" y="3028"/>
                  </a:lnTo>
                  <a:lnTo>
                    <a:pt x="3406" y="4668"/>
                  </a:lnTo>
                  <a:lnTo>
                    <a:pt x="4290" y="7948"/>
                  </a:lnTo>
                  <a:lnTo>
                    <a:pt x="4920" y="10850"/>
                  </a:lnTo>
                  <a:lnTo>
                    <a:pt x="5551" y="14004"/>
                  </a:lnTo>
                  <a:lnTo>
                    <a:pt x="6056" y="17158"/>
                  </a:lnTo>
                  <a:lnTo>
                    <a:pt x="6813" y="20438"/>
                  </a:lnTo>
                  <a:lnTo>
                    <a:pt x="5047" y="16527"/>
                  </a:lnTo>
                  <a:lnTo>
                    <a:pt x="3406" y="12616"/>
                  </a:lnTo>
                  <a:lnTo>
                    <a:pt x="2145" y="9462"/>
                  </a:lnTo>
                  <a:lnTo>
                    <a:pt x="1136" y="6182"/>
                  </a:lnTo>
                  <a:lnTo>
                    <a:pt x="631" y="4542"/>
                  </a:lnTo>
                  <a:lnTo>
                    <a:pt x="379" y="2776"/>
                  </a:lnTo>
                  <a:lnTo>
                    <a:pt x="379" y="1640"/>
                  </a:lnTo>
                  <a:lnTo>
                    <a:pt x="379" y="1136"/>
                  </a:lnTo>
                  <a:lnTo>
                    <a:pt x="505" y="883"/>
                  </a:lnTo>
                  <a:lnTo>
                    <a:pt x="757" y="757"/>
                  </a:lnTo>
                  <a:close/>
                  <a:moveTo>
                    <a:pt x="883" y="0"/>
                  </a:moveTo>
                  <a:lnTo>
                    <a:pt x="505" y="252"/>
                  </a:lnTo>
                  <a:lnTo>
                    <a:pt x="253" y="505"/>
                  </a:lnTo>
                  <a:lnTo>
                    <a:pt x="126" y="883"/>
                  </a:lnTo>
                  <a:lnTo>
                    <a:pt x="0" y="1640"/>
                  </a:lnTo>
                  <a:lnTo>
                    <a:pt x="0" y="2523"/>
                  </a:lnTo>
                  <a:lnTo>
                    <a:pt x="126" y="3280"/>
                  </a:lnTo>
                  <a:lnTo>
                    <a:pt x="379" y="4668"/>
                  </a:lnTo>
                  <a:lnTo>
                    <a:pt x="757" y="6182"/>
                  </a:lnTo>
                  <a:lnTo>
                    <a:pt x="1640" y="9084"/>
                  </a:lnTo>
                  <a:lnTo>
                    <a:pt x="2776" y="11985"/>
                  </a:lnTo>
                  <a:lnTo>
                    <a:pt x="3911" y="14761"/>
                  </a:lnTo>
                  <a:lnTo>
                    <a:pt x="5677" y="18924"/>
                  </a:lnTo>
                  <a:lnTo>
                    <a:pt x="7696" y="23087"/>
                  </a:lnTo>
                  <a:lnTo>
                    <a:pt x="8074" y="23718"/>
                  </a:lnTo>
                  <a:lnTo>
                    <a:pt x="8201" y="23970"/>
                  </a:lnTo>
                  <a:lnTo>
                    <a:pt x="8201" y="24096"/>
                  </a:lnTo>
                  <a:lnTo>
                    <a:pt x="8327" y="24096"/>
                  </a:lnTo>
                  <a:lnTo>
                    <a:pt x="8201" y="23213"/>
                  </a:lnTo>
                  <a:lnTo>
                    <a:pt x="7822" y="22456"/>
                  </a:lnTo>
                  <a:lnTo>
                    <a:pt x="7191" y="20059"/>
                  </a:lnTo>
                  <a:lnTo>
                    <a:pt x="6560" y="17410"/>
                  </a:lnTo>
                  <a:lnTo>
                    <a:pt x="6056" y="14887"/>
                  </a:lnTo>
                  <a:lnTo>
                    <a:pt x="5551" y="12364"/>
                  </a:lnTo>
                  <a:lnTo>
                    <a:pt x="5047" y="9588"/>
                  </a:lnTo>
                  <a:lnTo>
                    <a:pt x="4416" y="6813"/>
                  </a:lnTo>
                  <a:lnTo>
                    <a:pt x="3659" y="4037"/>
                  </a:lnTo>
                  <a:lnTo>
                    <a:pt x="3154" y="2776"/>
                  </a:lnTo>
                  <a:lnTo>
                    <a:pt x="2650" y="1514"/>
                  </a:lnTo>
                  <a:lnTo>
                    <a:pt x="2271" y="883"/>
                  </a:lnTo>
                  <a:lnTo>
                    <a:pt x="1766" y="379"/>
                  </a:lnTo>
                  <a:lnTo>
                    <a:pt x="1514" y="126"/>
                  </a:lnTo>
                  <a:lnTo>
                    <a:pt x="1136"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6" name="Google Shape;726;p37"/>
            <p:cNvSpPr/>
            <p:nvPr/>
          </p:nvSpPr>
          <p:spPr>
            <a:xfrm>
              <a:off x="5714975" y="1506000"/>
              <a:ext cx="274425" cy="700225"/>
            </a:xfrm>
            <a:custGeom>
              <a:avLst/>
              <a:gdLst/>
              <a:ahLst/>
              <a:cxnLst/>
              <a:rect l="l" t="t" r="r" b="b"/>
              <a:pathLst>
                <a:path w="10977" h="28009" extrusionOk="0">
                  <a:moveTo>
                    <a:pt x="9463" y="1"/>
                  </a:moveTo>
                  <a:lnTo>
                    <a:pt x="9084" y="253"/>
                  </a:lnTo>
                  <a:lnTo>
                    <a:pt x="8580" y="632"/>
                  </a:lnTo>
                  <a:lnTo>
                    <a:pt x="8201" y="1136"/>
                  </a:lnTo>
                  <a:lnTo>
                    <a:pt x="7444" y="2146"/>
                  </a:lnTo>
                  <a:lnTo>
                    <a:pt x="6940" y="2903"/>
                  </a:lnTo>
                  <a:lnTo>
                    <a:pt x="5678" y="4669"/>
                  </a:lnTo>
                  <a:lnTo>
                    <a:pt x="4543" y="6561"/>
                  </a:lnTo>
                  <a:lnTo>
                    <a:pt x="3660" y="8580"/>
                  </a:lnTo>
                  <a:lnTo>
                    <a:pt x="2776" y="10598"/>
                  </a:lnTo>
                  <a:lnTo>
                    <a:pt x="2019" y="12617"/>
                  </a:lnTo>
                  <a:lnTo>
                    <a:pt x="1515" y="14761"/>
                  </a:lnTo>
                  <a:lnTo>
                    <a:pt x="1010" y="16780"/>
                  </a:lnTo>
                  <a:lnTo>
                    <a:pt x="632" y="18925"/>
                  </a:lnTo>
                  <a:lnTo>
                    <a:pt x="379" y="21069"/>
                  </a:lnTo>
                  <a:lnTo>
                    <a:pt x="127" y="23214"/>
                  </a:lnTo>
                  <a:lnTo>
                    <a:pt x="1" y="27504"/>
                  </a:lnTo>
                  <a:lnTo>
                    <a:pt x="1" y="27882"/>
                  </a:lnTo>
                  <a:lnTo>
                    <a:pt x="1" y="28008"/>
                  </a:lnTo>
                  <a:lnTo>
                    <a:pt x="253" y="28008"/>
                  </a:lnTo>
                  <a:lnTo>
                    <a:pt x="379" y="27882"/>
                  </a:lnTo>
                  <a:lnTo>
                    <a:pt x="379" y="27251"/>
                  </a:lnTo>
                  <a:lnTo>
                    <a:pt x="379" y="26747"/>
                  </a:lnTo>
                  <a:lnTo>
                    <a:pt x="758" y="25990"/>
                  </a:lnTo>
                  <a:lnTo>
                    <a:pt x="1263" y="24980"/>
                  </a:lnTo>
                  <a:lnTo>
                    <a:pt x="1767" y="23971"/>
                  </a:lnTo>
                  <a:lnTo>
                    <a:pt x="3155" y="21953"/>
                  </a:lnTo>
                  <a:lnTo>
                    <a:pt x="4669" y="19934"/>
                  </a:lnTo>
                  <a:lnTo>
                    <a:pt x="5930" y="18042"/>
                  </a:lnTo>
                  <a:lnTo>
                    <a:pt x="6940" y="16402"/>
                  </a:lnTo>
                  <a:lnTo>
                    <a:pt x="7949" y="14635"/>
                  </a:lnTo>
                  <a:lnTo>
                    <a:pt x="8832" y="12743"/>
                  </a:lnTo>
                  <a:lnTo>
                    <a:pt x="9589" y="10977"/>
                  </a:lnTo>
                  <a:lnTo>
                    <a:pt x="10220" y="8958"/>
                  </a:lnTo>
                  <a:lnTo>
                    <a:pt x="10724" y="7066"/>
                  </a:lnTo>
                  <a:lnTo>
                    <a:pt x="10977" y="5047"/>
                  </a:lnTo>
                  <a:lnTo>
                    <a:pt x="10977" y="2903"/>
                  </a:lnTo>
                  <a:lnTo>
                    <a:pt x="10977" y="2272"/>
                  </a:lnTo>
                  <a:lnTo>
                    <a:pt x="10851" y="1389"/>
                  </a:lnTo>
                  <a:lnTo>
                    <a:pt x="10724" y="884"/>
                  </a:lnTo>
                  <a:lnTo>
                    <a:pt x="10598" y="506"/>
                  </a:lnTo>
                  <a:lnTo>
                    <a:pt x="10346" y="253"/>
                  </a:lnTo>
                  <a:lnTo>
                    <a:pt x="9967" y="127"/>
                  </a:lnTo>
                  <a:lnTo>
                    <a:pt x="946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7" name="Google Shape;727;p37"/>
            <p:cNvSpPr/>
            <p:nvPr/>
          </p:nvSpPr>
          <p:spPr>
            <a:xfrm>
              <a:off x="5714975" y="1591175"/>
              <a:ext cx="227125" cy="615050"/>
            </a:xfrm>
            <a:custGeom>
              <a:avLst/>
              <a:gdLst/>
              <a:ahLst/>
              <a:cxnLst/>
              <a:rect l="l" t="t" r="r" b="b"/>
              <a:pathLst>
                <a:path w="9085" h="24602" extrusionOk="0">
                  <a:moveTo>
                    <a:pt x="8454" y="379"/>
                  </a:moveTo>
                  <a:lnTo>
                    <a:pt x="8706" y="631"/>
                  </a:lnTo>
                  <a:lnTo>
                    <a:pt x="8706" y="1136"/>
                  </a:lnTo>
                  <a:lnTo>
                    <a:pt x="8580" y="2523"/>
                  </a:lnTo>
                  <a:lnTo>
                    <a:pt x="8327" y="4163"/>
                  </a:lnTo>
                  <a:lnTo>
                    <a:pt x="7949" y="5299"/>
                  </a:lnTo>
                  <a:lnTo>
                    <a:pt x="6814" y="8579"/>
                  </a:lnTo>
                  <a:lnTo>
                    <a:pt x="5426" y="11859"/>
                  </a:lnTo>
                  <a:lnTo>
                    <a:pt x="3786" y="15013"/>
                  </a:lnTo>
                  <a:lnTo>
                    <a:pt x="2272" y="17915"/>
                  </a:lnTo>
                  <a:lnTo>
                    <a:pt x="1515" y="19429"/>
                  </a:lnTo>
                  <a:lnTo>
                    <a:pt x="884" y="21069"/>
                  </a:lnTo>
                  <a:lnTo>
                    <a:pt x="1767" y="17158"/>
                  </a:lnTo>
                  <a:lnTo>
                    <a:pt x="2776" y="13373"/>
                  </a:lnTo>
                  <a:lnTo>
                    <a:pt x="3912" y="9841"/>
                  </a:lnTo>
                  <a:lnTo>
                    <a:pt x="5173" y="6434"/>
                  </a:lnTo>
                  <a:lnTo>
                    <a:pt x="6561" y="3154"/>
                  </a:lnTo>
                  <a:lnTo>
                    <a:pt x="7444" y="1514"/>
                  </a:lnTo>
                  <a:lnTo>
                    <a:pt x="7949" y="631"/>
                  </a:lnTo>
                  <a:lnTo>
                    <a:pt x="8327" y="505"/>
                  </a:lnTo>
                  <a:lnTo>
                    <a:pt x="8454" y="379"/>
                  </a:lnTo>
                  <a:close/>
                  <a:moveTo>
                    <a:pt x="8075" y="0"/>
                  </a:moveTo>
                  <a:lnTo>
                    <a:pt x="7823" y="253"/>
                  </a:lnTo>
                  <a:lnTo>
                    <a:pt x="7444" y="883"/>
                  </a:lnTo>
                  <a:lnTo>
                    <a:pt x="6561" y="2397"/>
                  </a:lnTo>
                  <a:lnTo>
                    <a:pt x="5804" y="4037"/>
                  </a:lnTo>
                  <a:lnTo>
                    <a:pt x="4416" y="7822"/>
                  </a:lnTo>
                  <a:lnTo>
                    <a:pt x="3029" y="11733"/>
                  </a:lnTo>
                  <a:lnTo>
                    <a:pt x="2146" y="14508"/>
                  </a:lnTo>
                  <a:lnTo>
                    <a:pt x="1389" y="17284"/>
                  </a:lnTo>
                  <a:lnTo>
                    <a:pt x="758" y="19933"/>
                  </a:lnTo>
                  <a:lnTo>
                    <a:pt x="253" y="22835"/>
                  </a:lnTo>
                  <a:lnTo>
                    <a:pt x="1" y="24097"/>
                  </a:lnTo>
                  <a:lnTo>
                    <a:pt x="1" y="24475"/>
                  </a:lnTo>
                  <a:lnTo>
                    <a:pt x="1" y="24601"/>
                  </a:lnTo>
                  <a:lnTo>
                    <a:pt x="253" y="24601"/>
                  </a:lnTo>
                  <a:lnTo>
                    <a:pt x="253" y="24349"/>
                  </a:lnTo>
                  <a:lnTo>
                    <a:pt x="379" y="23844"/>
                  </a:lnTo>
                  <a:lnTo>
                    <a:pt x="758" y="22583"/>
                  </a:lnTo>
                  <a:lnTo>
                    <a:pt x="1515" y="20438"/>
                  </a:lnTo>
                  <a:lnTo>
                    <a:pt x="2398" y="18293"/>
                  </a:lnTo>
                  <a:lnTo>
                    <a:pt x="4290" y="14761"/>
                  </a:lnTo>
                  <a:lnTo>
                    <a:pt x="6057" y="11102"/>
                  </a:lnTo>
                  <a:lnTo>
                    <a:pt x="6940" y="8831"/>
                  </a:lnTo>
                  <a:lnTo>
                    <a:pt x="7697" y="7065"/>
                  </a:lnTo>
                  <a:lnTo>
                    <a:pt x="8327" y="5173"/>
                  </a:lnTo>
                  <a:lnTo>
                    <a:pt x="8832" y="3280"/>
                  </a:lnTo>
                  <a:lnTo>
                    <a:pt x="9084" y="1640"/>
                  </a:lnTo>
                  <a:lnTo>
                    <a:pt x="9084" y="1009"/>
                  </a:lnTo>
                  <a:lnTo>
                    <a:pt x="8958" y="505"/>
                  </a:lnTo>
                  <a:lnTo>
                    <a:pt x="8706" y="126"/>
                  </a:lnTo>
                  <a:lnTo>
                    <a:pt x="8327"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8" name="Google Shape;728;p37"/>
            <p:cNvSpPr/>
            <p:nvPr/>
          </p:nvSpPr>
          <p:spPr>
            <a:xfrm>
              <a:off x="5188275" y="2300800"/>
              <a:ext cx="173500" cy="725450"/>
            </a:xfrm>
            <a:custGeom>
              <a:avLst/>
              <a:gdLst/>
              <a:ahLst/>
              <a:cxnLst/>
              <a:rect l="l" t="t" r="r" b="b"/>
              <a:pathLst>
                <a:path w="6940" h="29018" extrusionOk="0">
                  <a:moveTo>
                    <a:pt x="1388" y="1"/>
                  </a:moveTo>
                  <a:lnTo>
                    <a:pt x="884" y="253"/>
                  </a:lnTo>
                  <a:lnTo>
                    <a:pt x="631" y="632"/>
                  </a:lnTo>
                  <a:lnTo>
                    <a:pt x="379" y="1136"/>
                  </a:lnTo>
                  <a:lnTo>
                    <a:pt x="253" y="1767"/>
                  </a:lnTo>
                  <a:lnTo>
                    <a:pt x="127" y="3029"/>
                  </a:lnTo>
                  <a:lnTo>
                    <a:pt x="127" y="3912"/>
                  </a:lnTo>
                  <a:lnTo>
                    <a:pt x="0" y="6183"/>
                  </a:lnTo>
                  <a:lnTo>
                    <a:pt x="0" y="8327"/>
                  </a:lnTo>
                  <a:lnTo>
                    <a:pt x="127" y="10472"/>
                  </a:lnTo>
                  <a:lnTo>
                    <a:pt x="379" y="12743"/>
                  </a:lnTo>
                  <a:lnTo>
                    <a:pt x="757" y="14762"/>
                  </a:lnTo>
                  <a:lnTo>
                    <a:pt x="1262" y="16906"/>
                  </a:lnTo>
                  <a:lnTo>
                    <a:pt x="2019" y="18925"/>
                  </a:lnTo>
                  <a:lnTo>
                    <a:pt x="2776" y="20943"/>
                  </a:lnTo>
                  <a:lnTo>
                    <a:pt x="3533" y="22962"/>
                  </a:lnTo>
                  <a:lnTo>
                    <a:pt x="4542" y="24854"/>
                  </a:lnTo>
                  <a:lnTo>
                    <a:pt x="6561" y="28765"/>
                  </a:lnTo>
                  <a:lnTo>
                    <a:pt x="6687" y="29018"/>
                  </a:lnTo>
                  <a:lnTo>
                    <a:pt x="6939" y="29018"/>
                  </a:lnTo>
                  <a:lnTo>
                    <a:pt x="6939" y="28765"/>
                  </a:lnTo>
                  <a:lnTo>
                    <a:pt x="6687" y="28261"/>
                  </a:lnTo>
                  <a:lnTo>
                    <a:pt x="6435" y="27882"/>
                  </a:lnTo>
                  <a:lnTo>
                    <a:pt x="6308" y="26999"/>
                  </a:lnTo>
                  <a:lnTo>
                    <a:pt x="6308" y="25864"/>
                  </a:lnTo>
                  <a:lnTo>
                    <a:pt x="6308" y="24728"/>
                  </a:lnTo>
                  <a:lnTo>
                    <a:pt x="6435" y="22205"/>
                  </a:lnTo>
                  <a:lnTo>
                    <a:pt x="6687" y="19808"/>
                  </a:lnTo>
                  <a:lnTo>
                    <a:pt x="6813" y="17537"/>
                  </a:lnTo>
                  <a:lnTo>
                    <a:pt x="6939" y="15519"/>
                  </a:lnTo>
                  <a:lnTo>
                    <a:pt x="6813" y="13500"/>
                  </a:lnTo>
                  <a:lnTo>
                    <a:pt x="6687" y="11481"/>
                  </a:lnTo>
                  <a:lnTo>
                    <a:pt x="6435" y="9589"/>
                  </a:lnTo>
                  <a:lnTo>
                    <a:pt x="6056" y="7570"/>
                  </a:lnTo>
                  <a:lnTo>
                    <a:pt x="5425" y="5552"/>
                  </a:lnTo>
                  <a:lnTo>
                    <a:pt x="4668" y="3786"/>
                  </a:lnTo>
                  <a:lnTo>
                    <a:pt x="3659" y="2019"/>
                  </a:lnTo>
                  <a:lnTo>
                    <a:pt x="3281" y="1389"/>
                  </a:lnTo>
                  <a:lnTo>
                    <a:pt x="2776" y="632"/>
                  </a:lnTo>
                  <a:lnTo>
                    <a:pt x="2397" y="379"/>
                  </a:lnTo>
                  <a:lnTo>
                    <a:pt x="2019" y="127"/>
                  </a:lnTo>
                  <a:lnTo>
                    <a:pt x="1767"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9" name="Google Shape;729;p37"/>
            <p:cNvSpPr/>
            <p:nvPr/>
          </p:nvSpPr>
          <p:spPr>
            <a:xfrm>
              <a:off x="5219800" y="2389125"/>
              <a:ext cx="141975" cy="637125"/>
            </a:xfrm>
            <a:custGeom>
              <a:avLst/>
              <a:gdLst/>
              <a:ahLst/>
              <a:cxnLst/>
              <a:rect l="l" t="t" r="r" b="b"/>
              <a:pathLst>
                <a:path w="5679" h="25485" extrusionOk="0">
                  <a:moveTo>
                    <a:pt x="758" y="379"/>
                  </a:moveTo>
                  <a:lnTo>
                    <a:pt x="1010" y="505"/>
                  </a:lnTo>
                  <a:lnTo>
                    <a:pt x="1263" y="884"/>
                  </a:lnTo>
                  <a:lnTo>
                    <a:pt x="1893" y="2271"/>
                  </a:lnTo>
                  <a:lnTo>
                    <a:pt x="2398" y="3785"/>
                  </a:lnTo>
                  <a:lnTo>
                    <a:pt x="2776" y="4921"/>
                  </a:lnTo>
                  <a:lnTo>
                    <a:pt x="3407" y="8327"/>
                  </a:lnTo>
                  <a:lnTo>
                    <a:pt x="3786" y="11859"/>
                  </a:lnTo>
                  <a:lnTo>
                    <a:pt x="4038" y="15392"/>
                  </a:lnTo>
                  <a:lnTo>
                    <a:pt x="4164" y="18672"/>
                  </a:lnTo>
                  <a:lnTo>
                    <a:pt x="4290" y="20438"/>
                  </a:lnTo>
                  <a:lnTo>
                    <a:pt x="4543" y="22078"/>
                  </a:lnTo>
                  <a:lnTo>
                    <a:pt x="3281" y="18293"/>
                  </a:lnTo>
                  <a:lnTo>
                    <a:pt x="2272" y="14383"/>
                  </a:lnTo>
                  <a:lnTo>
                    <a:pt x="1515" y="10850"/>
                  </a:lnTo>
                  <a:lnTo>
                    <a:pt x="884" y="7318"/>
                  </a:lnTo>
                  <a:lnTo>
                    <a:pt x="632" y="5551"/>
                  </a:lnTo>
                  <a:lnTo>
                    <a:pt x="379" y="3785"/>
                  </a:lnTo>
                  <a:lnTo>
                    <a:pt x="379" y="1893"/>
                  </a:lnTo>
                  <a:lnTo>
                    <a:pt x="379" y="884"/>
                  </a:lnTo>
                  <a:lnTo>
                    <a:pt x="506" y="505"/>
                  </a:lnTo>
                  <a:lnTo>
                    <a:pt x="758" y="379"/>
                  </a:lnTo>
                  <a:close/>
                  <a:moveTo>
                    <a:pt x="379" y="0"/>
                  </a:moveTo>
                  <a:lnTo>
                    <a:pt x="127" y="253"/>
                  </a:lnTo>
                  <a:lnTo>
                    <a:pt x="1" y="631"/>
                  </a:lnTo>
                  <a:lnTo>
                    <a:pt x="1" y="1262"/>
                  </a:lnTo>
                  <a:lnTo>
                    <a:pt x="1" y="3028"/>
                  </a:lnTo>
                  <a:lnTo>
                    <a:pt x="253" y="4794"/>
                  </a:lnTo>
                  <a:lnTo>
                    <a:pt x="884" y="8958"/>
                  </a:lnTo>
                  <a:lnTo>
                    <a:pt x="1641" y="12995"/>
                  </a:lnTo>
                  <a:lnTo>
                    <a:pt x="2272" y="15770"/>
                  </a:lnTo>
                  <a:lnTo>
                    <a:pt x="3029" y="18420"/>
                  </a:lnTo>
                  <a:lnTo>
                    <a:pt x="3912" y="21195"/>
                  </a:lnTo>
                  <a:lnTo>
                    <a:pt x="4795" y="23844"/>
                  </a:lnTo>
                  <a:lnTo>
                    <a:pt x="5300" y="25232"/>
                  </a:lnTo>
                  <a:lnTo>
                    <a:pt x="5426" y="25485"/>
                  </a:lnTo>
                  <a:lnTo>
                    <a:pt x="5678" y="25485"/>
                  </a:lnTo>
                  <a:lnTo>
                    <a:pt x="5678" y="25232"/>
                  </a:lnTo>
                  <a:lnTo>
                    <a:pt x="5426" y="24728"/>
                  </a:lnTo>
                  <a:lnTo>
                    <a:pt x="5174" y="23466"/>
                  </a:lnTo>
                  <a:lnTo>
                    <a:pt x="4669" y="21195"/>
                  </a:lnTo>
                  <a:lnTo>
                    <a:pt x="4417" y="18924"/>
                  </a:lnTo>
                  <a:lnTo>
                    <a:pt x="4164" y="14887"/>
                  </a:lnTo>
                  <a:lnTo>
                    <a:pt x="3912" y="10850"/>
                  </a:lnTo>
                  <a:lnTo>
                    <a:pt x="3660" y="8453"/>
                  </a:lnTo>
                  <a:lnTo>
                    <a:pt x="3407" y="6561"/>
                  </a:lnTo>
                  <a:lnTo>
                    <a:pt x="3029" y="4542"/>
                  </a:lnTo>
                  <a:lnTo>
                    <a:pt x="2524" y="2650"/>
                  </a:lnTo>
                  <a:lnTo>
                    <a:pt x="1893" y="1136"/>
                  </a:lnTo>
                  <a:lnTo>
                    <a:pt x="1515" y="631"/>
                  </a:lnTo>
                  <a:lnTo>
                    <a:pt x="1263" y="127"/>
                  </a:lnTo>
                  <a:lnTo>
                    <a:pt x="758" y="0"/>
                  </a:lnTo>
                  <a:close/>
                </a:path>
              </a:pathLst>
            </a:custGeom>
            <a:solidFill>
              <a:srgbClr val="FFFA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0" name="Google Shape;730;p37"/>
            <p:cNvSpPr/>
            <p:nvPr/>
          </p:nvSpPr>
          <p:spPr>
            <a:xfrm>
              <a:off x="4967500" y="2032725"/>
              <a:ext cx="984050" cy="2712450"/>
            </a:xfrm>
            <a:custGeom>
              <a:avLst/>
              <a:gdLst/>
              <a:ahLst/>
              <a:cxnLst/>
              <a:rect l="l" t="t" r="r" b="b"/>
              <a:pathLst>
                <a:path w="39362" h="108498" extrusionOk="0">
                  <a:moveTo>
                    <a:pt x="31666" y="0"/>
                  </a:moveTo>
                  <a:lnTo>
                    <a:pt x="30657" y="3533"/>
                  </a:lnTo>
                  <a:lnTo>
                    <a:pt x="29774" y="6939"/>
                  </a:lnTo>
                  <a:lnTo>
                    <a:pt x="28891" y="10472"/>
                  </a:lnTo>
                  <a:lnTo>
                    <a:pt x="28134" y="13878"/>
                  </a:lnTo>
                  <a:lnTo>
                    <a:pt x="27377" y="17410"/>
                  </a:lnTo>
                  <a:lnTo>
                    <a:pt x="26872" y="20943"/>
                  </a:lnTo>
                  <a:lnTo>
                    <a:pt x="25863" y="28008"/>
                  </a:lnTo>
                  <a:lnTo>
                    <a:pt x="25106" y="35073"/>
                  </a:lnTo>
                  <a:lnTo>
                    <a:pt x="24475" y="42264"/>
                  </a:lnTo>
                  <a:lnTo>
                    <a:pt x="24097" y="49329"/>
                  </a:lnTo>
                  <a:lnTo>
                    <a:pt x="23844" y="56520"/>
                  </a:lnTo>
                  <a:lnTo>
                    <a:pt x="23592" y="61314"/>
                  </a:lnTo>
                  <a:lnTo>
                    <a:pt x="23087" y="65982"/>
                  </a:lnTo>
                  <a:lnTo>
                    <a:pt x="23087" y="63963"/>
                  </a:lnTo>
                  <a:lnTo>
                    <a:pt x="22961" y="61818"/>
                  </a:lnTo>
                  <a:lnTo>
                    <a:pt x="22835" y="59674"/>
                  </a:lnTo>
                  <a:lnTo>
                    <a:pt x="22457" y="57655"/>
                  </a:lnTo>
                  <a:lnTo>
                    <a:pt x="21952" y="55510"/>
                  </a:lnTo>
                  <a:lnTo>
                    <a:pt x="21447" y="53492"/>
                  </a:lnTo>
                  <a:lnTo>
                    <a:pt x="20312" y="49455"/>
                  </a:lnTo>
                  <a:lnTo>
                    <a:pt x="19303" y="46805"/>
                  </a:lnTo>
                  <a:lnTo>
                    <a:pt x="18167" y="44156"/>
                  </a:lnTo>
                  <a:lnTo>
                    <a:pt x="16906" y="41381"/>
                  </a:lnTo>
                  <a:lnTo>
                    <a:pt x="15770" y="38605"/>
                  </a:lnTo>
                  <a:lnTo>
                    <a:pt x="14761" y="35830"/>
                  </a:lnTo>
                  <a:lnTo>
                    <a:pt x="14382" y="34442"/>
                  </a:lnTo>
                  <a:lnTo>
                    <a:pt x="14004" y="33054"/>
                  </a:lnTo>
                  <a:lnTo>
                    <a:pt x="13878" y="31666"/>
                  </a:lnTo>
                  <a:lnTo>
                    <a:pt x="13625" y="30279"/>
                  </a:lnTo>
                  <a:lnTo>
                    <a:pt x="13625" y="28765"/>
                  </a:lnTo>
                  <a:lnTo>
                    <a:pt x="13752" y="27377"/>
                  </a:lnTo>
                  <a:lnTo>
                    <a:pt x="13752" y="27251"/>
                  </a:lnTo>
                  <a:lnTo>
                    <a:pt x="13625" y="27125"/>
                  </a:lnTo>
                  <a:lnTo>
                    <a:pt x="13499" y="27125"/>
                  </a:lnTo>
                  <a:lnTo>
                    <a:pt x="13373" y="27251"/>
                  </a:lnTo>
                  <a:lnTo>
                    <a:pt x="13247" y="28639"/>
                  </a:lnTo>
                  <a:lnTo>
                    <a:pt x="13121" y="29900"/>
                  </a:lnTo>
                  <a:lnTo>
                    <a:pt x="13247" y="31162"/>
                  </a:lnTo>
                  <a:lnTo>
                    <a:pt x="13373" y="32423"/>
                  </a:lnTo>
                  <a:lnTo>
                    <a:pt x="13752" y="34820"/>
                  </a:lnTo>
                  <a:lnTo>
                    <a:pt x="14382" y="37217"/>
                  </a:lnTo>
                  <a:lnTo>
                    <a:pt x="15266" y="39614"/>
                  </a:lnTo>
                  <a:lnTo>
                    <a:pt x="16149" y="42011"/>
                  </a:lnTo>
                  <a:lnTo>
                    <a:pt x="18167" y="46679"/>
                  </a:lnTo>
                  <a:lnTo>
                    <a:pt x="18798" y="48698"/>
                  </a:lnTo>
                  <a:lnTo>
                    <a:pt x="18798" y="48698"/>
                  </a:lnTo>
                  <a:lnTo>
                    <a:pt x="17789" y="47310"/>
                  </a:lnTo>
                  <a:lnTo>
                    <a:pt x="16653" y="45922"/>
                  </a:lnTo>
                  <a:lnTo>
                    <a:pt x="14382" y="43273"/>
                  </a:lnTo>
                  <a:lnTo>
                    <a:pt x="12112" y="40624"/>
                  </a:lnTo>
                  <a:lnTo>
                    <a:pt x="11102" y="39236"/>
                  </a:lnTo>
                  <a:lnTo>
                    <a:pt x="10093" y="37974"/>
                  </a:lnTo>
                  <a:lnTo>
                    <a:pt x="10093" y="37848"/>
                  </a:lnTo>
                  <a:lnTo>
                    <a:pt x="9967" y="37848"/>
                  </a:lnTo>
                  <a:lnTo>
                    <a:pt x="9841" y="37974"/>
                  </a:lnTo>
                  <a:lnTo>
                    <a:pt x="9841" y="38100"/>
                  </a:lnTo>
                  <a:lnTo>
                    <a:pt x="10976" y="40119"/>
                  </a:lnTo>
                  <a:lnTo>
                    <a:pt x="12238" y="42011"/>
                  </a:lnTo>
                  <a:lnTo>
                    <a:pt x="13625" y="43904"/>
                  </a:lnTo>
                  <a:lnTo>
                    <a:pt x="15139" y="45670"/>
                  </a:lnTo>
                  <a:lnTo>
                    <a:pt x="16527" y="47562"/>
                  </a:lnTo>
                  <a:lnTo>
                    <a:pt x="17915" y="49329"/>
                  </a:lnTo>
                  <a:lnTo>
                    <a:pt x="19176" y="51347"/>
                  </a:lnTo>
                  <a:lnTo>
                    <a:pt x="20312" y="53240"/>
                  </a:lnTo>
                  <a:lnTo>
                    <a:pt x="20816" y="55384"/>
                  </a:lnTo>
                  <a:lnTo>
                    <a:pt x="21195" y="57403"/>
                  </a:lnTo>
                  <a:lnTo>
                    <a:pt x="21573" y="59421"/>
                  </a:lnTo>
                  <a:lnTo>
                    <a:pt x="21826" y="61566"/>
                  </a:lnTo>
                  <a:lnTo>
                    <a:pt x="22078" y="63585"/>
                  </a:lnTo>
                  <a:lnTo>
                    <a:pt x="22204" y="65729"/>
                  </a:lnTo>
                  <a:lnTo>
                    <a:pt x="22204" y="67874"/>
                  </a:lnTo>
                  <a:lnTo>
                    <a:pt x="22204" y="69892"/>
                  </a:lnTo>
                  <a:lnTo>
                    <a:pt x="22204" y="70019"/>
                  </a:lnTo>
                  <a:lnTo>
                    <a:pt x="21952" y="71406"/>
                  </a:lnTo>
                  <a:lnTo>
                    <a:pt x="21321" y="73046"/>
                  </a:lnTo>
                  <a:lnTo>
                    <a:pt x="20690" y="74687"/>
                  </a:lnTo>
                  <a:lnTo>
                    <a:pt x="19303" y="77841"/>
                  </a:lnTo>
                  <a:lnTo>
                    <a:pt x="17663" y="80994"/>
                  </a:lnTo>
                  <a:lnTo>
                    <a:pt x="15896" y="84022"/>
                  </a:lnTo>
                  <a:lnTo>
                    <a:pt x="12490" y="89826"/>
                  </a:lnTo>
                  <a:lnTo>
                    <a:pt x="12995" y="87807"/>
                  </a:lnTo>
                  <a:lnTo>
                    <a:pt x="13499" y="85789"/>
                  </a:lnTo>
                  <a:lnTo>
                    <a:pt x="13752" y="83644"/>
                  </a:lnTo>
                  <a:lnTo>
                    <a:pt x="14004" y="81625"/>
                  </a:lnTo>
                  <a:lnTo>
                    <a:pt x="14004" y="79481"/>
                  </a:lnTo>
                  <a:lnTo>
                    <a:pt x="14004" y="77462"/>
                  </a:lnTo>
                  <a:lnTo>
                    <a:pt x="13752" y="75443"/>
                  </a:lnTo>
                  <a:lnTo>
                    <a:pt x="13373" y="73551"/>
                  </a:lnTo>
                  <a:lnTo>
                    <a:pt x="12995" y="72037"/>
                  </a:lnTo>
                  <a:lnTo>
                    <a:pt x="12616" y="70523"/>
                  </a:lnTo>
                  <a:lnTo>
                    <a:pt x="11481" y="67495"/>
                  </a:lnTo>
                  <a:lnTo>
                    <a:pt x="10093" y="64468"/>
                  </a:lnTo>
                  <a:lnTo>
                    <a:pt x="8705" y="61566"/>
                  </a:lnTo>
                  <a:lnTo>
                    <a:pt x="7065" y="57781"/>
                  </a:lnTo>
                  <a:lnTo>
                    <a:pt x="5425" y="53870"/>
                  </a:lnTo>
                  <a:lnTo>
                    <a:pt x="3911" y="50086"/>
                  </a:lnTo>
                  <a:lnTo>
                    <a:pt x="2523" y="46175"/>
                  </a:lnTo>
                  <a:lnTo>
                    <a:pt x="2397" y="46048"/>
                  </a:lnTo>
                  <a:lnTo>
                    <a:pt x="2271" y="46175"/>
                  </a:lnTo>
                  <a:lnTo>
                    <a:pt x="2145" y="46175"/>
                  </a:lnTo>
                  <a:lnTo>
                    <a:pt x="3154" y="49581"/>
                  </a:lnTo>
                  <a:lnTo>
                    <a:pt x="4164" y="52861"/>
                  </a:lnTo>
                  <a:lnTo>
                    <a:pt x="5425" y="56141"/>
                  </a:lnTo>
                  <a:lnTo>
                    <a:pt x="6687" y="59295"/>
                  </a:lnTo>
                  <a:lnTo>
                    <a:pt x="9336" y="65098"/>
                  </a:lnTo>
                  <a:lnTo>
                    <a:pt x="10471" y="68000"/>
                  </a:lnTo>
                  <a:lnTo>
                    <a:pt x="11607" y="70902"/>
                  </a:lnTo>
                  <a:lnTo>
                    <a:pt x="11985" y="72416"/>
                  </a:lnTo>
                  <a:lnTo>
                    <a:pt x="12364" y="73930"/>
                  </a:lnTo>
                  <a:lnTo>
                    <a:pt x="12490" y="75317"/>
                  </a:lnTo>
                  <a:lnTo>
                    <a:pt x="12742" y="76831"/>
                  </a:lnTo>
                  <a:lnTo>
                    <a:pt x="12742" y="79859"/>
                  </a:lnTo>
                  <a:lnTo>
                    <a:pt x="12616" y="82887"/>
                  </a:lnTo>
                  <a:lnTo>
                    <a:pt x="12112" y="85915"/>
                  </a:lnTo>
                  <a:lnTo>
                    <a:pt x="11481" y="88942"/>
                  </a:lnTo>
                  <a:lnTo>
                    <a:pt x="10598" y="91844"/>
                  </a:lnTo>
                  <a:lnTo>
                    <a:pt x="9462" y="94620"/>
                  </a:lnTo>
                  <a:lnTo>
                    <a:pt x="5425" y="100675"/>
                  </a:lnTo>
                  <a:lnTo>
                    <a:pt x="5930" y="98909"/>
                  </a:lnTo>
                  <a:lnTo>
                    <a:pt x="6434" y="96891"/>
                  </a:lnTo>
                  <a:lnTo>
                    <a:pt x="6687" y="94998"/>
                  </a:lnTo>
                  <a:lnTo>
                    <a:pt x="6813" y="92980"/>
                  </a:lnTo>
                  <a:lnTo>
                    <a:pt x="6813" y="91087"/>
                  </a:lnTo>
                  <a:lnTo>
                    <a:pt x="6813" y="89069"/>
                  </a:lnTo>
                  <a:lnTo>
                    <a:pt x="6561" y="85536"/>
                  </a:lnTo>
                  <a:lnTo>
                    <a:pt x="6434" y="85284"/>
                  </a:lnTo>
                  <a:lnTo>
                    <a:pt x="6182" y="85284"/>
                  </a:lnTo>
                  <a:lnTo>
                    <a:pt x="6056" y="85536"/>
                  </a:lnTo>
                  <a:lnTo>
                    <a:pt x="6182" y="88059"/>
                  </a:lnTo>
                  <a:lnTo>
                    <a:pt x="6056" y="90583"/>
                  </a:lnTo>
                  <a:lnTo>
                    <a:pt x="5804" y="93106"/>
                  </a:lnTo>
                  <a:lnTo>
                    <a:pt x="5425" y="95629"/>
                  </a:lnTo>
                  <a:lnTo>
                    <a:pt x="4920" y="97774"/>
                  </a:lnTo>
                  <a:lnTo>
                    <a:pt x="4290" y="99918"/>
                  </a:lnTo>
                  <a:lnTo>
                    <a:pt x="3659" y="101937"/>
                  </a:lnTo>
                  <a:lnTo>
                    <a:pt x="3028" y="104082"/>
                  </a:lnTo>
                  <a:lnTo>
                    <a:pt x="0" y="107992"/>
                  </a:lnTo>
                  <a:lnTo>
                    <a:pt x="0" y="108245"/>
                  </a:lnTo>
                  <a:lnTo>
                    <a:pt x="0" y="108497"/>
                  </a:lnTo>
                  <a:lnTo>
                    <a:pt x="505" y="108497"/>
                  </a:lnTo>
                  <a:lnTo>
                    <a:pt x="2650" y="106226"/>
                  </a:lnTo>
                  <a:lnTo>
                    <a:pt x="4668" y="103955"/>
                  </a:lnTo>
                  <a:lnTo>
                    <a:pt x="6561" y="101432"/>
                  </a:lnTo>
                  <a:lnTo>
                    <a:pt x="8453" y="98909"/>
                  </a:lnTo>
                  <a:lnTo>
                    <a:pt x="10219" y="96386"/>
                  </a:lnTo>
                  <a:lnTo>
                    <a:pt x="11859" y="93737"/>
                  </a:lnTo>
                  <a:lnTo>
                    <a:pt x="15139" y="88438"/>
                  </a:lnTo>
                  <a:lnTo>
                    <a:pt x="16906" y="86672"/>
                  </a:lnTo>
                  <a:lnTo>
                    <a:pt x="18672" y="84779"/>
                  </a:lnTo>
                  <a:lnTo>
                    <a:pt x="20312" y="82887"/>
                  </a:lnTo>
                  <a:lnTo>
                    <a:pt x="21952" y="80994"/>
                  </a:lnTo>
                  <a:lnTo>
                    <a:pt x="24980" y="76957"/>
                  </a:lnTo>
                  <a:lnTo>
                    <a:pt x="27881" y="72794"/>
                  </a:lnTo>
                  <a:lnTo>
                    <a:pt x="31035" y="67874"/>
                  </a:lnTo>
                  <a:lnTo>
                    <a:pt x="34063" y="62828"/>
                  </a:lnTo>
                  <a:lnTo>
                    <a:pt x="36839" y="57655"/>
                  </a:lnTo>
                  <a:lnTo>
                    <a:pt x="39362" y="52356"/>
                  </a:lnTo>
                  <a:lnTo>
                    <a:pt x="39236" y="52356"/>
                  </a:lnTo>
                  <a:lnTo>
                    <a:pt x="36460" y="57277"/>
                  </a:lnTo>
                  <a:lnTo>
                    <a:pt x="33685" y="62071"/>
                  </a:lnTo>
                  <a:lnTo>
                    <a:pt x="30531" y="66865"/>
                  </a:lnTo>
                  <a:lnTo>
                    <a:pt x="27377" y="71406"/>
                  </a:lnTo>
                  <a:lnTo>
                    <a:pt x="25232" y="74434"/>
                  </a:lnTo>
                  <a:lnTo>
                    <a:pt x="22835" y="77336"/>
                  </a:lnTo>
                  <a:lnTo>
                    <a:pt x="18167" y="83013"/>
                  </a:lnTo>
                  <a:lnTo>
                    <a:pt x="19429" y="80742"/>
                  </a:lnTo>
                  <a:lnTo>
                    <a:pt x="20690" y="78471"/>
                  </a:lnTo>
                  <a:lnTo>
                    <a:pt x="21700" y="76074"/>
                  </a:lnTo>
                  <a:lnTo>
                    <a:pt x="22709" y="73677"/>
                  </a:lnTo>
                  <a:lnTo>
                    <a:pt x="23340" y="71533"/>
                  </a:lnTo>
                  <a:lnTo>
                    <a:pt x="23970" y="69514"/>
                  </a:lnTo>
                  <a:lnTo>
                    <a:pt x="24349" y="67369"/>
                  </a:lnTo>
                  <a:lnTo>
                    <a:pt x="24727" y="65225"/>
                  </a:lnTo>
                  <a:lnTo>
                    <a:pt x="25863" y="62197"/>
                  </a:lnTo>
                  <a:lnTo>
                    <a:pt x="27124" y="59169"/>
                  </a:lnTo>
                  <a:lnTo>
                    <a:pt x="28260" y="56267"/>
                  </a:lnTo>
                  <a:lnTo>
                    <a:pt x="29648" y="53366"/>
                  </a:lnTo>
                  <a:lnTo>
                    <a:pt x="29648" y="53240"/>
                  </a:lnTo>
                  <a:lnTo>
                    <a:pt x="29521" y="53240"/>
                  </a:lnTo>
                  <a:lnTo>
                    <a:pt x="28260" y="55132"/>
                  </a:lnTo>
                  <a:lnTo>
                    <a:pt x="26998" y="57150"/>
                  </a:lnTo>
                  <a:lnTo>
                    <a:pt x="25989" y="59169"/>
                  </a:lnTo>
                  <a:lnTo>
                    <a:pt x="25106" y="61188"/>
                  </a:lnTo>
                  <a:lnTo>
                    <a:pt x="25106" y="60557"/>
                  </a:lnTo>
                  <a:lnTo>
                    <a:pt x="25863" y="45292"/>
                  </a:lnTo>
                  <a:lnTo>
                    <a:pt x="26241" y="37722"/>
                  </a:lnTo>
                  <a:lnTo>
                    <a:pt x="26872" y="30152"/>
                  </a:lnTo>
                  <a:lnTo>
                    <a:pt x="27629" y="22583"/>
                  </a:lnTo>
                  <a:lnTo>
                    <a:pt x="28134" y="18798"/>
                  </a:lnTo>
                  <a:lnTo>
                    <a:pt x="28638" y="15013"/>
                  </a:lnTo>
                  <a:lnTo>
                    <a:pt x="29269" y="11229"/>
                  </a:lnTo>
                  <a:lnTo>
                    <a:pt x="30152" y="7570"/>
                  </a:lnTo>
                  <a:lnTo>
                    <a:pt x="31035" y="3785"/>
                  </a:lnTo>
                  <a:lnTo>
                    <a:pt x="32045" y="127"/>
                  </a:lnTo>
                  <a:lnTo>
                    <a:pt x="32045"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31" name="Google Shape;731;p37"/>
          <p:cNvSpPr txBox="1"/>
          <p:nvPr>
            <p:ph type="title"/>
          </p:nvPr>
        </p:nvSpPr>
        <p:spPr>
          <a:xfrm>
            <a:off x="720000" y="1340475"/>
            <a:ext cx="2099400" cy="9480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732" name="Google Shape;732;p37"/>
          <p:cNvSpPr txBox="1"/>
          <p:nvPr>
            <p:ph type="subTitle" idx="1"/>
          </p:nvPr>
        </p:nvSpPr>
        <p:spPr>
          <a:xfrm>
            <a:off x="720000" y="2321900"/>
            <a:ext cx="26958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733" name="Google Shape;733;p37"/>
          <p:cNvSpPr/>
          <p:nvPr/>
        </p:nvSpPr>
        <p:spPr>
          <a:xfrm>
            <a:off x="2682859" y="3370082"/>
            <a:ext cx="947588" cy="373640"/>
          </a:xfrm>
          <a:custGeom>
            <a:avLst/>
            <a:gdLst/>
            <a:ahLst/>
            <a:cxnLst/>
            <a:rect l="l" t="t" r="r" b="b"/>
            <a:pathLst>
              <a:path w="44156" h="17411" extrusionOk="0">
                <a:moveTo>
                  <a:pt x="25611" y="1"/>
                </a:moveTo>
                <a:lnTo>
                  <a:pt x="24349" y="379"/>
                </a:lnTo>
                <a:lnTo>
                  <a:pt x="23214" y="757"/>
                </a:lnTo>
                <a:lnTo>
                  <a:pt x="22204" y="1262"/>
                </a:lnTo>
                <a:lnTo>
                  <a:pt x="21321" y="1893"/>
                </a:lnTo>
                <a:lnTo>
                  <a:pt x="20438" y="2650"/>
                </a:lnTo>
                <a:lnTo>
                  <a:pt x="19681" y="3407"/>
                </a:lnTo>
                <a:lnTo>
                  <a:pt x="19050" y="4290"/>
                </a:lnTo>
                <a:lnTo>
                  <a:pt x="17915" y="5930"/>
                </a:lnTo>
                <a:lnTo>
                  <a:pt x="17158" y="7318"/>
                </a:lnTo>
                <a:lnTo>
                  <a:pt x="16653" y="8579"/>
                </a:lnTo>
                <a:lnTo>
                  <a:pt x="16023" y="8075"/>
                </a:lnTo>
                <a:lnTo>
                  <a:pt x="15392" y="7444"/>
                </a:lnTo>
                <a:lnTo>
                  <a:pt x="14509" y="6939"/>
                </a:lnTo>
                <a:lnTo>
                  <a:pt x="13499" y="6435"/>
                </a:lnTo>
                <a:lnTo>
                  <a:pt x="12364" y="6056"/>
                </a:lnTo>
                <a:lnTo>
                  <a:pt x="11229" y="6056"/>
                </a:lnTo>
                <a:lnTo>
                  <a:pt x="10598" y="6182"/>
                </a:lnTo>
                <a:lnTo>
                  <a:pt x="9967" y="6561"/>
                </a:lnTo>
                <a:lnTo>
                  <a:pt x="9462" y="6939"/>
                </a:lnTo>
                <a:lnTo>
                  <a:pt x="8831" y="7318"/>
                </a:lnTo>
                <a:lnTo>
                  <a:pt x="7822" y="8327"/>
                </a:lnTo>
                <a:lnTo>
                  <a:pt x="6939" y="9462"/>
                </a:lnTo>
                <a:lnTo>
                  <a:pt x="6182" y="10598"/>
                </a:lnTo>
                <a:lnTo>
                  <a:pt x="5299" y="12616"/>
                </a:lnTo>
                <a:lnTo>
                  <a:pt x="4921" y="13373"/>
                </a:lnTo>
                <a:lnTo>
                  <a:pt x="4290" y="13752"/>
                </a:lnTo>
                <a:lnTo>
                  <a:pt x="2902" y="14635"/>
                </a:lnTo>
                <a:lnTo>
                  <a:pt x="1262" y="15897"/>
                </a:lnTo>
                <a:lnTo>
                  <a:pt x="505" y="16654"/>
                </a:lnTo>
                <a:lnTo>
                  <a:pt x="0" y="17410"/>
                </a:lnTo>
                <a:lnTo>
                  <a:pt x="44156" y="17284"/>
                </a:lnTo>
                <a:lnTo>
                  <a:pt x="43777" y="16906"/>
                </a:lnTo>
                <a:lnTo>
                  <a:pt x="42768" y="15897"/>
                </a:lnTo>
                <a:lnTo>
                  <a:pt x="42011" y="15266"/>
                </a:lnTo>
                <a:lnTo>
                  <a:pt x="41254" y="14761"/>
                </a:lnTo>
                <a:lnTo>
                  <a:pt x="40371" y="14383"/>
                </a:lnTo>
                <a:lnTo>
                  <a:pt x="39488" y="14130"/>
                </a:lnTo>
                <a:lnTo>
                  <a:pt x="38605" y="11859"/>
                </a:lnTo>
                <a:lnTo>
                  <a:pt x="37596" y="9715"/>
                </a:lnTo>
                <a:lnTo>
                  <a:pt x="36208" y="7065"/>
                </a:lnTo>
                <a:lnTo>
                  <a:pt x="35325" y="5804"/>
                </a:lnTo>
                <a:lnTo>
                  <a:pt x="34316" y="4542"/>
                </a:lnTo>
                <a:lnTo>
                  <a:pt x="33306" y="3281"/>
                </a:lnTo>
                <a:lnTo>
                  <a:pt x="32171" y="2271"/>
                </a:lnTo>
                <a:lnTo>
                  <a:pt x="31035" y="1262"/>
                </a:lnTo>
                <a:lnTo>
                  <a:pt x="29774" y="631"/>
                </a:lnTo>
                <a:lnTo>
                  <a:pt x="28386" y="127"/>
                </a:lnTo>
                <a:lnTo>
                  <a:pt x="2762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4" name="Google Shape;734;p37"/>
          <p:cNvSpPr/>
          <p:nvPr/>
        </p:nvSpPr>
        <p:spPr>
          <a:xfrm>
            <a:off x="2854966" y="970107"/>
            <a:ext cx="1046099" cy="336934"/>
          </a:xfrm>
          <a:custGeom>
            <a:avLst/>
            <a:gdLst/>
            <a:ahLst/>
            <a:cxnLst/>
            <a:rect l="l" t="t" r="r" b="b"/>
            <a:pathLst>
              <a:path w="56016" h="18042" extrusionOk="0">
                <a:moveTo>
                  <a:pt x="22583" y="1"/>
                </a:moveTo>
                <a:lnTo>
                  <a:pt x="21700" y="127"/>
                </a:lnTo>
                <a:lnTo>
                  <a:pt x="20817" y="379"/>
                </a:lnTo>
                <a:lnTo>
                  <a:pt x="19934" y="631"/>
                </a:lnTo>
                <a:lnTo>
                  <a:pt x="18168" y="1388"/>
                </a:lnTo>
                <a:lnTo>
                  <a:pt x="16654" y="2398"/>
                </a:lnTo>
                <a:lnTo>
                  <a:pt x="15140" y="3533"/>
                </a:lnTo>
                <a:lnTo>
                  <a:pt x="13878" y="4795"/>
                </a:lnTo>
                <a:lnTo>
                  <a:pt x="12617" y="6182"/>
                </a:lnTo>
                <a:lnTo>
                  <a:pt x="11481" y="7570"/>
                </a:lnTo>
                <a:lnTo>
                  <a:pt x="10598" y="8832"/>
                </a:lnTo>
                <a:lnTo>
                  <a:pt x="8958" y="11355"/>
                </a:lnTo>
                <a:lnTo>
                  <a:pt x="8075" y="12995"/>
                </a:lnTo>
                <a:lnTo>
                  <a:pt x="7696" y="13752"/>
                </a:lnTo>
                <a:lnTo>
                  <a:pt x="6435" y="13878"/>
                </a:lnTo>
                <a:lnTo>
                  <a:pt x="5173" y="14130"/>
                </a:lnTo>
                <a:lnTo>
                  <a:pt x="4164" y="14383"/>
                </a:lnTo>
                <a:lnTo>
                  <a:pt x="3281" y="14635"/>
                </a:lnTo>
                <a:lnTo>
                  <a:pt x="2524" y="15014"/>
                </a:lnTo>
                <a:lnTo>
                  <a:pt x="1893" y="15392"/>
                </a:lnTo>
                <a:lnTo>
                  <a:pt x="1010" y="16149"/>
                </a:lnTo>
                <a:lnTo>
                  <a:pt x="505" y="16780"/>
                </a:lnTo>
                <a:lnTo>
                  <a:pt x="127" y="17411"/>
                </a:lnTo>
                <a:lnTo>
                  <a:pt x="1" y="18041"/>
                </a:lnTo>
                <a:lnTo>
                  <a:pt x="56015" y="17915"/>
                </a:lnTo>
                <a:lnTo>
                  <a:pt x="55637" y="17158"/>
                </a:lnTo>
                <a:lnTo>
                  <a:pt x="55006" y="16401"/>
                </a:lnTo>
                <a:lnTo>
                  <a:pt x="54123" y="15770"/>
                </a:lnTo>
                <a:lnTo>
                  <a:pt x="53366" y="15140"/>
                </a:lnTo>
                <a:lnTo>
                  <a:pt x="51852" y="14257"/>
                </a:lnTo>
                <a:lnTo>
                  <a:pt x="51221" y="13878"/>
                </a:lnTo>
                <a:lnTo>
                  <a:pt x="50717" y="12616"/>
                </a:lnTo>
                <a:lnTo>
                  <a:pt x="50212" y="11355"/>
                </a:lnTo>
                <a:lnTo>
                  <a:pt x="49455" y="9841"/>
                </a:lnTo>
                <a:lnTo>
                  <a:pt x="48572" y="8327"/>
                </a:lnTo>
                <a:lnTo>
                  <a:pt x="47436" y="6813"/>
                </a:lnTo>
                <a:lnTo>
                  <a:pt x="46806" y="6182"/>
                </a:lnTo>
                <a:lnTo>
                  <a:pt x="46175" y="5552"/>
                </a:lnTo>
                <a:lnTo>
                  <a:pt x="45418" y="5173"/>
                </a:lnTo>
                <a:lnTo>
                  <a:pt x="44661" y="4795"/>
                </a:lnTo>
                <a:lnTo>
                  <a:pt x="43904" y="4668"/>
                </a:lnTo>
                <a:lnTo>
                  <a:pt x="43147" y="4668"/>
                </a:lnTo>
                <a:lnTo>
                  <a:pt x="42390" y="4795"/>
                </a:lnTo>
                <a:lnTo>
                  <a:pt x="41633" y="5173"/>
                </a:lnTo>
                <a:lnTo>
                  <a:pt x="40750" y="5552"/>
                </a:lnTo>
                <a:lnTo>
                  <a:pt x="40119" y="6056"/>
                </a:lnTo>
                <a:lnTo>
                  <a:pt x="38605" y="7192"/>
                </a:lnTo>
                <a:lnTo>
                  <a:pt x="37470" y="8453"/>
                </a:lnTo>
                <a:lnTo>
                  <a:pt x="36461" y="9589"/>
                </a:lnTo>
                <a:lnTo>
                  <a:pt x="35577" y="10598"/>
                </a:lnTo>
                <a:lnTo>
                  <a:pt x="34947" y="9210"/>
                </a:lnTo>
                <a:lnTo>
                  <a:pt x="34190" y="7696"/>
                </a:lnTo>
                <a:lnTo>
                  <a:pt x="33054" y="5930"/>
                </a:lnTo>
                <a:lnTo>
                  <a:pt x="31667" y="4038"/>
                </a:lnTo>
                <a:lnTo>
                  <a:pt x="30783" y="3155"/>
                </a:lnTo>
                <a:lnTo>
                  <a:pt x="29900" y="2398"/>
                </a:lnTo>
                <a:lnTo>
                  <a:pt x="28891" y="1641"/>
                </a:lnTo>
                <a:lnTo>
                  <a:pt x="27882" y="1010"/>
                </a:lnTo>
                <a:lnTo>
                  <a:pt x="26746" y="505"/>
                </a:lnTo>
                <a:lnTo>
                  <a:pt x="25485" y="127"/>
                </a:lnTo>
                <a:lnTo>
                  <a:pt x="24476"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5" name="Google Shape;735;p37"/>
          <p:cNvSpPr/>
          <p:nvPr/>
        </p:nvSpPr>
        <p:spPr>
          <a:xfrm>
            <a:off x="2510977" y="553075"/>
            <a:ext cx="607871" cy="237976"/>
          </a:xfrm>
          <a:custGeom>
            <a:avLst/>
            <a:gdLst/>
            <a:ahLst/>
            <a:cxnLst/>
            <a:rect l="l" t="t" r="r" b="b"/>
            <a:pathLst>
              <a:path w="32550" h="12743" extrusionOk="0">
                <a:moveTo>
                  <a:pt x="12743" y="0"/>
                </a:moveTo>
                <a:lnTo>
                  <a:pt x="11607" y="127"/>
                </a:lnTo>
                <a:lnTo>
                  <a:pt x="10598" y="379"/>
                </a:lnTo>
                <a:lnTo>
                  <a:pt x="9715" y="884"/>
                </a:lnTo>
                <a:lnTo>
                  <a:pt x="8832" y="1641"/>
                </a:lnTo>
                <a:lnTo>
                  <a:pt x="7949" y="2397"/>
                </a:lnTo>
                <a:lnTo>
                  <a:pt x="7192" y="3281"/>
                </a:lnTo>
                <a:lnTo>
                  <a:pt x="6561" y="4164"/>
                </a:lnTo>
                <a:lnTo>
                  <a:pt x="5930" y="5173"/>
                </a:lnTo>
                <a:lnTo>
                  <a:pt x="4795" y="7065"/>
                </a:lnTo>
                <a:lnTo>
                  <a:pt x="4038" y="8705"/>
                </a:lnTo>
                <a:lnTo>
                  <a:pt x="3407" y="10345"/>
                </a:lnTo>
                <a:lnTo>
                  <a:pt x="2776" y="10598"/>
                </a:lnTo>
                <a:lnTo>
                  <a:pt x="2145" y="10850"/>
                </a:lnTo>
                <a:lnTo>
                  <a:pt x="1641" y="11229"/>
                </a:lnTo>
                <a:lnTo>
                  <a:pt x="1136" y="11607"/>
                </a:lnTo>
                <a:lnTo>
                  <a:pt x="379" y="12364"/>
                </a:lnTo>
                <a:lnTo>
                  <a:pt x="1" y="12743"/>
                </a:lnTo>
                <a:lnTo>
                  <a:pt x="32549" y="12743"/>
                </a:lnTo>
                <a:lnTo>
                  <a:pt x="32171" y="12112"/>
                </a:lnTo>
                <a:lnTo>
                  <a:pt x="31540" y="11607"/>
                </a:lnTo>
                <a:lnTo>
                  <a:pt x="30405" y="10724"/>
                </a:lnTo>
                <a:lnTo>
                  <a:pt x="28891" y="9841"/>
                </a:lnTo>
                <a:lnTo>
                  <a:pt x="28639" y="9210"/>
                </a:lnTo>
                <a:lnTo>
                  <a:pt x="27882" y="7696"/>
                </a:lnTo>
                <a:lnTo>
                  <a:pt x="27377" y="6939"/>
                </a:lnTo>
                <a:lnTo>
                  <a:pt x="26746" y="6056"/>
                </a:lnTo>
                <a:lnTo>
                  <a:pt x="25989" y="5299"/>
                </a:lnTo>
                <a:lnTo>
                  <a:pt x="25106" y="4668"/>
                </a:lnTo>
                <a:lnTo>
                  <a:pt x="24728" y="4542"/>
                </a:lnTo>
                <a:lnTo>
                  <a:pt x="24223" y="4416"/>
                </a:lnTo>
                <a:lnTo>
                  <a:pt x="23340" y="4416"/>
                </a:lnTo>
                <a:lnTo>
                  <a:pt x="22583" y="4668"/>
                </a:lnTo>
                <a:lnTo>
                  <a:pt x="21826" y="5047"/>
                </a:lnTo>
                <a:lnTo>
                  <a:pt x="21195" y="5425"/>
                </a:lnTo>
                <a:lnTo>
                  <a:pt x="20691" y="5804"/>
                </a:lnTo>
                <a:lnTo>
                  <a:pt x="20312" y="6308"/>
                </a:lnTo>
                <a:lnTo>
                  <a:pt x="19807" y="5299"/>
                </a:lnTo>
                <a:lnTo>
                  <a:pt x="19303" y="4290"/>
                </a:lnTo>
                <a:lnTo>
                  <a:pt x="18546" y="3028"/>
                </a:lnTo>
                <a:lnTo>
                  <a:pt x="17410" y="1893"/>
                </a:lnTo>
                <a:lnTo>
                  <a:pt x="16906" y="1388"/>
                </a:lnTo>
                <a:lnTo>
                  <a:pt x="16149" y="884"/>
                </a:lnTo>
                <a:lnTo>
                  <a:pt x="15392" y="505"/>
                </a:lnTo>
                <a:lnTo>
                  <a:pt x="14509" y="253"/>
                </a:lnTo>
                <a:lnTo>
                  <a:pt x="1362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6" name="Google Shape;736;p37"/>
          <p:cNvSpPr/>
          <p:nvPr/>
        </p:nvSpPr>
        <p:spPr>
          <a:xfrm flipH="1">
            <a:off x="720003" y="4273895"/>
            <a:ext cx="947595" cy="307349"/>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hanks">
  <p:cSld name="CUSTOM_7">
    <p:spTree>
      <p:nvGrpSpPr>
        <p:cNvPr id="737" name="Shape 737"/>
        <p:cNvGrpSpPr/>
        <p:nvPr/>
      </p:nvGrpSpPr>
      <p:grpSpPr>
        <a:xfrm>
          <a:off x="0" y="0"/>
          <a:ext cx="0" cy="0"/>
          <a:chOff x="0" y="0"/>
          <a:chExt cx="0" cy="0"/>
        </a:xfrm>
      </p:grpSpPr>
      <p:sp>
        <p:nvSpPr>
          <p:cNvPr id="738" name="Google Shape;738;p38"/>
          <p:cNvSpPr txBox="1"/>
          <p:nvPr/>
        </p:nvSpPr>
        <p:spPr>
          <a:xfrm>
            <a:off x="3628650" y="3532525"/>
            <a:ext cx="4172400" cy="558000"/>
          </a:xfrm>
          <a:prstGeom prst="rect">
            <a:avLst/>
          </a:prstGeom>
          <a:noFill/>
          <a:ln>
            <a:noFill/>
          </a:ln>
        </p:spPr>
        <p:txBody>
          <a:bodyPr spcFirstLastPara="1" wrap="square" lIns="91425" tIns="91425" rIns="91425" bIns="91425" anchor="ctr" anchorCtr="0">
            <a:noAutofit/>
          </a:bodyPr>
          <a:lstStyle/>
          <a:p>
            <a:pPr marL="0" lvl="0" indent="0" algn="l" rtl="0">
              <a:spcBef>
                <a:spcPts val="300"/>
              </a:spcBef>
              <a:spcAft>
                <a:spcPts val="0"/>
              </a:spcAft>
              <a:buNone/>
            </a:pPr>
            <a:r>
              <a:rPr lang="en-GB" sz="1200">
                <a:solidFill>
                  <a:schemeClr val="dk1"/>
                </a:solidFill>
                <a:latin typeface="Raleway"/>
                <a:ea typeface="Raleway"/>
                <a:cs typeface="Raleway"/>
                <a:sym typeface="Raleway"/>
              </a:rPr>
              <a:t>CREDITS: This presentation template was created by </a:t>
            </a:r>
            <a:r>
              <a:rPr lang="en-GB" sz="1200">
                <a:solidFill>
                  <a:schemeClr val="dk1"/>
                </a:solidFill>
                <a:uFill>
                  <a:noFill/>
                </a:uFill>
                <a:latin typeface="Raleway"/>
                <a:ea typeface="Raleway"/>
                <a:cs typeface="Raleway"/>
                <a:sym typeface="Raleway"/>
                <a:hlinkClick r:id="rId2"/>
              </a:rPr>
              <a:t>Slidesgo</a:t>
            </a:r>
            <a:r>
              <a:rPr lang="en-GB" sz="1200">
                <a:solidFill>
                  <a:schemeClr val="dk1"/>
                </a:solidFill>
                <a:latin typeface="Raleway"/>
                <a:ea typeface="Raleway"/>
                <a:cs typeface="Raleway"/>
                <a:sym typeface="Raleway"/>
              </a:rPr>
              <a:t>, including icons by </a:t>
            </a:r>
            <a:r>
              <a:rPr lang="en-GB" sz="1200">
                <a:solidFill>
                  <a:schemeClr val="dk1"/>
                </a:solidFill>
                <a:uFill>
                  <a:noFill/>
                </a:uFill>
                <a:latin typeface="Raleway"/>
                <a:ea typeface="Raleway"/>
                <a:cs typeface="Raleway"/>
                <a:sym typeface="Raleway"/>
                <a:hlinkClick r:id="rId3"/>
              </a:rPr>
              <a:t>Flaticon</a:t>
            </a:r>
            <a:r>
              <a:rPr lang="en-GB" sz="1200">
                <a:solidFill>
                  <a:schemeClr val="dk1"/>
                </a:solidFill>
                <a:latin typeface="Raleway"/>
                <a:ea typeface="Raleway"/>
                <a:cs typeface="Raleway"/>
                <a:sym typeface="Raleway"/>
              </a:rPr>
              <a:t>, infographics &amp; images by </a:t>
            </a:r>
            <a:r>
              <a:rPr lang="en-GB" sz="1200">
                <a:solidFill>
                  <a:schemeClr val="dk1"/>
                </a:solidFill>
                <a:uFill>
                  <a:noFill/>
                </a:uFill>
                <a:latin typeface="Raleway"/>
                <a:ea typeface="Raleway"/>
                <a:cs typeface="Raleway"/>
                <a:sym typeface="Raleway"/>
                <a:hlinkClick r:id="rId4"/>
              </a:rPr>
              <a:t>Freepik</a:t>
            </a:r>
            <a:r>
              <a:rPr lang="en-GB" sz="1200">
                <a:solidFill>
                  <a:schemeClr val="dk1"/>
                </a:solidFill>
                <a:latin typeface="Raleway"/>
                <a:ea typeface="Raleway"/>
                <a:cs typeface="Raleway"/>
                <a:sym typeface="Raleway"/>
              </a:rPr>
              <a:t> and illustrations by </a:t>
            </a:r>
            <a:r>
              <a:rPr lang="en-GB" sz="1200">
                <a:solidFill>
                  <a:schemeClr val="dk1"/>
                </a:solidFill>
                <a:uFill>
                  <a:noFill/>
                </a:uFill>
                <a:latin typeface="Raleway"/>
                <a:ea typeface="Raleway"/>
                <a:cs typeface="Raleway"/>
                <a:sym typeface="Raleway"/>
                <a:hlinkClick r:id="rId5"/>
              </a:rPr>
              <a:t>Stories</a:t>
            </a:r>
            <a:endParaRPr sz="1200">
              <a:solidFill>
                <a:schemeClr val="dk1"/>
              </a:solidFill>
              <a:latin typeface="Raleway"/>
              <a:ea typeface="Raleway"/>
              <a:cs typeface="Raleway"/>
              <a:sym typeface="Raleway"/>
            </a:endParaRPr>
          </a:p>
        </p:txBody>
      </p:sp>
      <p:sp>
        <p:nvSpPr>
          <p:cNvPr id="739" name="Google Shape;739;p38"/>
          <p:cNvSpPr txBox="1"/>
          <p:nvPr>
            <p:ph type="title"/>
          </p:nvPr>
        </p:nvSpPr>
        <p:spPr>
          <a:xfrm flipH="1">
            <a:off x="3628625" y="690252"/>
            <a:ext cx="4089600" cy="721500"/>
          </a:xfrm>
          <a:prstGeom prst="rect">
            <a:avLst/>
          </a:prstGeom>
        </p:spPr>
        <p:txBody>
          <a:bodyPr spcFirstLastPara="1" wrap="square" lIns="91425" tIns="91425" rIns="91425" bIns="91425" anchor="b" anchorCtr="0">
            <a:noAutofit/>
          </a:bodyPr>
          <a:lstStyle>
            <a:lvl1pPr lvl="0"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740" name="Google Shape;740;p38"/>
          <p:cNvSpPr txBox="1"/>
          <p:nvPr>
            <p:ph type="subTitle" idx="1"/>
          </p:nvPr>
        </p:nvSpPr>
        <p:spPr>
          <a:xfrm flipH="1">
            <a:off x="3628660" y="1461883"/>
            <a:ext cx="37866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
        <p:nvSpPr>
          <p:cNvPr id="741" name="Google Shape;741;p38"/>
          <p:cNvSpPr/>
          <p:nvPr/>
        </p:nvSpPr>
        <p:spPr>
          <a:xfrm>
            <a:off x="943970" y="1068766"/>
            <a:ext cx="877116" cy="345857"/>
          </a:xfrm>
          <a:custGeom>
            <a:avLst/>
            <a:gdLst/>
            <a:ahLst/>
            <a:cxnLst/>
            <a:rect l="l" t="t" r="r" b="b"/>
            <a:pathLst>
              <a:path w="45218" h="17830" extrusionOk="0">
                <a:moveTo>
                  <a:pt x="16925" y="1"/>
                </a:moveTo>
                <a:lnTo>
                  <a:pt x="16150" y="130"/>
                </a:lnTo>
                <a:lnTo>
                  <a:pt x="14728" y="647"/>
                </a:lnTo>
                <a:lnTo>
                  <a:pt x="13437" y="1293"/>
                </a:lnTo>
                <a:lnTo>
                  <a:pt x="12274" y="2326"/>
                </a:lnTo>
                <a:lnTo>
                  <a:pt x="11111" y="3360"/>
                </a:lnTo>
                <a:lnTo>
                  <a:pt x="10078" y="4652"/>
                </a:lnTo>
                <a:lnTo>
                  <a:pt x="9044" y="5943"/>
                </a:lnTo>
                <a:lnTo>
                  <a:pt x="8140" y="7235"/>
                </a:lnTo>
                <a:lnTo>
                  <a:pt x="6719" y="9948"/>
                </a:lnTo>
                <a:lnTo>
                  <a:pt x="5556" y="12145"/>
                </a:lnTo>
                <a:lnTo>
                  <a:pt x="4781" y="14470"/>
                </a:lnTo>
                <a:lnTo>
                  <a:pt x="3876" y="14729"/>
                </a:lnTo>
                <a:lnTo>
                  <a:pt x="2972" y="15116"/>
                </a:lnTo>
                <a:lnTo>
                  <a:pt x="2197" y="15633"/>
                </a:lnTo>
                <a:lnTo>
                  <a:pt x="1422" y="16279"/>
                </a:lnTo>
                <a:lnTo>
                  <a:pt x="388" y="17312"/>
                </a:lnTo>
                <a:lnTo>
                  <a:pt x="1" y="17700"/>
                </a:lnTo>
                <a:lnTo>
                  <a:pt x="45218" y="17829"/>
                </a:lnTo>
                <a:lnTo>
                  <a:pt x="44701" y="17054"/>
                </a:lnTo>
                <a:lnTo>
                  <a:pt x="43926" y="16279"/>
                </a:lnTo>
                <a:lnTo>
                  <a:pt x="42246" y="14987"/>
                </a:lnTo>
                <a:lnTo>
                  <a:pt x="40825" y="14083"/>
                </a:lnTo>
                <a:lnTo>
                  <a:pt x="40179" y="13695"/>
                </a:lnTo>
                <a:lnTo>
                  <a:pt x="39792" y="12920"/>
                </a:lnTo>
                <a:lnTo>
                  <a:pt x="38758" y="10853"/>
                </a:lnTo>
                <a:lnTo>
                  <a:pt x="38112" y="9690"/>
                </a:lnTo>
                <a:lnTo>
                  <a:pt x="37208" y="8527"/>
                </a:lnTo>
                <a:lnTo>
                  <a:pt x="36174" y="7494"/>
                </a:lnTo>
                <a:lnTo>
                  <a:pt x="35012" y="6589"/>
                </a:lnTo>
                <a:lnTo>
                  <a:pt x="34366" y="6331"/>
                </a:lnTo>
                <a:lnTo>
                  <a:pt x="33720" y="6202"/>
                </a:lnTo>
                <a:lnTo>
                  <a:pt x="32557" y="6202"/>
                </a:lnTo>
                <a:lnTo>
                  <a:pt x="31394" y="6460"/>
                </a:lnTo>
                <a:lnTo>
                  <a:pt x="30361" y="6977"/>
                </a:lnTo>
                <a:lnTo>
                  <a:pt x="29456" y="7623"/>
                </a:lnTo>
                <a:lnTo>
                  <a:pt x="28681" y="8269"/>
                </a:lnTo>
                <a:lnTo>
                  <a:pt x="28164" y="8786"/>
                </a:lnTo>
                <a:lnTo>
                  <a:pt x="27518" y="7365"/>
                </a:lnTo>
                <a:lnTo>
                  <a:pt x="26743" y="5943"/>
                </a:lnTo>
                <a:lnTo>
                  <a:pt x="25710" y="4393"/>
                </a:lnTo>
                <a:lnTo>
                  <a:pt x="25064" y="3489"/>
                </a:lnTo>
                <a:lnTo>
                  <a:pt x="24289" y="2714"/>
                </a:lnTo>
                <a:lnTo>
                  <a:pt x="23384" y="1938"/>
                </a:lnTo>
                <a:lnTo>
                  <a:pt x="22480" y="1293"/>
                </a:lnTo>
                <a:lnTo>
                  <a:pt x="21446" y="776"/>
                </a:lnTo>
                <a:lnTo>
                  <a:pt x="20284" y="388"/>
                </a:lnTo>
                <a:lnTo>
                  <a:pt x="1899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2" name="Google Shape;742;p38"/>
          <p:cNvSpPr/>
          <p:nvPr/>
        </p:nvSpPr>
        <p:spPr>
          <a:xfrm>
            <a:off x="6947956" y="927189"/>
            <a:ext cx="1110177" cy="358369"/>
          </a:xfrm>
          <a:custGeom>
            <a:avLst/>
            <a:gdLst/>
            <a:ahLst/>
            <a:cxnLst/>
            <a:rect l="l" t="t" r="r" b="b"/>
            <a:pathLst>
              <a:path w="57233" h="18475" extrusionOk="0">
                <a:moveTo>
                  <a:pt x="32298" y="0"/>
                </a:moveTo>
                <a:lnTo>
                  <a:pt x="31265" y="259"/>
                </a:lnTo>
                <a:lnTo>
                  <a:pt x="29973" y="517"/>
                </a:lnTo>
                <a:lnTo>
                  <a:pt x="28810" y="1034"/>
                </a:lnTo>
                <a:lnTo>
                  <a:pt x="27777" y="1680"/>
                </a:lnTo>
                <a:lnTo>
                  <a:pt x="26743" y="2455"/>
                </a:lnTo>
                <a:lnTo>
                  <a:pt x="25839" y="3230"/>
                </a:lnTo>
                <a:lnTo>
                  <a:pt x="24935" y="4135"/>
                </a:lnTo>
                <a:lnTo>
                  <a:pt x="23513" y="6073"/>
                </a:lnTo>
                <a:lnTo>
                  <a:pt x="22351" y="7881"/>
                </a:lnTo>
                <a:lnTo>
                  <a:pt x="21576" y="9432"/>
                </a:lnTo>
                <a:lnTo>
                  <a:pt x="20930" y="10853"/>
                </a:lnTo>
                <a:lnTo>
                  <a:pt x="20025" y="9819"/>
                </a:lnTo>
                <a:lnTo>
                  <a:pt x="18992" y="8656"/>
                </a:lnTo>
                <a:lnTo>
                  <a:pt x="17829" y="7364"/>
                </a:lnTo>
                <a:lnTo>
                  <a:pt x="16279" y="6202"/>
                </a:lnTo>
                <a:lnTo>
                  <a:pt x="15504" y="5685"/>
                </a:lnTo>
                <a:lnTo>
                  <a:pt x="14728" y="5297"/>
                </a:lnTo>
                <a:lnTo>
                  <a:pt x="13953" y="4910"/>
                </a:lnTo>
                <a:lnTo>
                  <a:pt x="13178" y="4781"/>
                </a:lnTo>
                <a:lnTo>
                  <a:pt x="12403" y="4781"/>
                </a:lnTo>
                <a:lnTo>
                  <a:pt x="11628" y="4910"/>
                </a:lnTo>
                <a:lnTo>
                  <a:pt x="10853" y="5297"/>
                </a:lnTo>
                <a:lnTo>
                  <a:pt x="10077" y="5685"/>
                </a:lnTo>
                <a:lnTo>
                  <a:pt x="9431" y="6331"/>
                </a:lnTo>
                <a:lnTo>
                  <a:pt x="8786" y="6977"/>
                </a:lnTo>
                <a:lnTo>
                  <a:pt x="7623" y="8527"/>
                </a:lnTo>
                <a:lnTo>
                  <a:pt x="6718" y="10077"/>
                </a:lnTo>
                <a:lnTo>
                  <a:pt x="5943" y="11628"/>
                </a:lnTo>
                <a:lnTo>
                  <a:pt x="5427" y="12920"/>
                </a:lnTo>
                <a:lnTo>
                  <a:pt x="4910" y="14212"/>
                </a:lnTo>
                <a:lnTo>
                  <a:pt x="4264" y="14599"/>
                </a:lnTo>
                <a:lnTo>
                  <a:pt x="2713" y="15504"/>
                </a:lnTo>
                <a:lnTo>
                  <a:pt x="1809" y="16150"/>
                </a:lnTo>
                <a:lnTo>
                  <a:pt x="1034" y="16795"/>
                </a:lnTo>
                <a:lnTo>
                  <a:pt x="388" y="17571"/>
                </a:lnTo>
                <a:lnTo>
                  <a:pt x="0" y="18346"/>
                </a:lnTo>
                <a:lnTo>
                  <a:pt x="57233" y="18475"/>
                </a:lnTo>
                <a:lnTo>
                  <a:pt x="57103" y="17829"/>
                </a:lnTo>
                <a:lnTo>
                  <a:pt x="56845" y="17312"/>
                </a:lnTo>
                <a:lnTo>
                  <a:pt x="56328" y="16537"/>
                </a:lnTo>
                <a:lnTo>
                  <a:pt x="55295" y="15762"/>
                </a:lnTo>
                <a:lnTo>
                  <a:pt x="54649" y="15374"/>
                </a:lnTo>
                <a:lnTo>
                  <a:pt x="54003" y="14987"/>
                </a:lnTo>
                <a:lnTo>
                  <a:pt x="53098" y="14728"/>
                </a:lnTo>
                <a:lnTo>
                  <a:pt x="51936" y="14470"/>
                </a:lnTo>
                <a:lnTo>
                  <a:pt x="50773" y="14212"/>
                </a:lnTo>
                <a:lnTo>
                  <a:pt x="49352" y="14082"/>
                </a:lnTo>
                <a:lnTo>
                  <a:pt x="49093" y="13436"/>
                </a:lnTo>
                <a:lnTo>
                  <a:pt x="48060" y="11628"/>
                </a:lnTo>
                <a:lnTo>
                  <a:pt x="46510" y="9044"/>
                </a:lnTo>
                <a:lnTo>
                  <a:pt x="45605" y="7752"/>
                </a:lnTo>
                <a:lnTo>
                  <a:pt x="44443" y="6331"/>
                </a:lnTo>
                <a:lnTo>
                  <a:pt x="43151" y="4910"/>
                </a:lnTo>
                <a:lnTo>
                  <a:pt x="41859" y="3618"/>
                </a:lnTo>
                <a:lnTo>
                  <a:pt x="40308" y="2455"/>
                </a:lnTo>
                <a:lnTo>
                  <a:pt x="38758" y="1422"/>
                </a:lnTo>
                <a:lnTo>
                  <a:pt x="36949" y="646"/>
                </a:lnTo>
                <a:lnTo>
                  <a:pt x="36045" y="388"/>
                </a:lnTo>
                <a:lnTo>
                  <a:pt x="35141" y="130"/>
                </a:lnTo>
                <a:lnTo>
                  <a:pt x="3423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3" name="Google Shape;743;p38"/>
          <p:cNvSpPr/>
          <p:nvPr/>
        </p:nvSpPr>
        <p:spPr>
          <a:xfrm>
            <a:off x="1938848" y="540009"/>
            <a:ext cx="756832" cy="280682"/>
          </a:xfrm>
          <a:custGeom>
            <a:avLst/>
            <a:gdLst/>
            <a:ahLst/>
            <a:cxnLst/>
            <a:rect l="l" t="t" r="r" b="b"/>
            <a:pathLst>
              <a:path w="39017" h="14470" extrusionOk="0">
                <a:moveTo>
                  <a:pt x="21188" y="0"/>
                </a:moveTo>
                <a:lnTo>
                  <a:pt x="20026" y="129"/>
                </a:lnTo>
                <a:lnTo>
                  <a:pt x="18992" y="517"/>
                </a:lnTo>
                <a:lnTo>
                  <a:pt x="18088" y="1034"/>
                </a:lnTo>
                <a:lnTo>
                  <a:pt x="17183" y="1550"/>
                </a:lnTo>
                <a:lnTo>
                  <a:pt x="16279" y="2325"/>
                </a:lnTo>
                <a:lnTo>
                  <a:pt x="15633" y="3101"/>
                </a:lnTo>
                <a:lnTo>
                  <a:pt x="14212" y="4651"/>
                </a:lnTo>
                <a:lnTo>
                  <a:pt x="13178" y="6330"/>
                </a:lnTo>
                <a:lnTo>
                  <a:pt x="12403" y="7752"/>
                </a:lnTo>
                <a:lnTo>
                  <a:pt x="11886" y="9043"/>
                </a:lnTo>
                <a:lnTo>
                  <a:pt x="11499" y="8914"/>
                </a:lnTo>
                <a:lnTo>
                  <a:pt x="10595" y="8785"/>
                </a:lnTo>
                <a:lnTo>
                  <a:pt x="9303" y="8656"/>
                </a:lnTo>
                <a:lnTo>
                  <a:pt x="7623" y="8785"/>
                </a:lnTo>
                <a:lnTo>
                  <a:pt x="6719" y="9043"/>
                </a:lnTo>
                <a:lnTo>
                  <a:pt x="5685" y="9302"/>
                </a:lnTo>
                <a:lnTo>
                  <a:pt x="4781" y="9689"/>
                </a:lnTo>
                <a:lnTo>
                  <a:pt x="3747" y="10335"/>
                </a:lnTo>
                <a:lnTo>
                  <a:pt x="2714" y="10981"/>
                </a:lnTo>
                <a:lnTo>
                  <a:pt x="1810" y="11886"/>
                </a:lnTo>
                <a:lnTo>
                  <a:pt x="905" y="13048"/>
                </a:lnTo>
                <a:lnTo>
                  <a:pt x="1" y="14340"/>
                </a:lnTo>
                <a:lnTo>
                  <a:pt x="39017" y="14470"/>
                </a:lnTo>
                <a:lnTo>
                  <a:pt x="39017" y="14470"/>
                </a:lnTo>
                <a:lnTo>
                  <a:pt x="38371" y="13824"/>
                </a:lnTo>
                <a:lnTo>
                  <a:pt x="36950" y="12661"/>
                </a:lnTo>
                <a:lnTo>
                  <a:pt x="36045" y="12144"/>
                </a:lnTo>
                <a:lnTo>
                  <a:pt x="35141" y="11498"/>
                </a:lnTo>
                <a:lnTo>
                  <a:pt x="34366" y="11111"/>
                </a:lnTo>
                <a:lnTo>
                  <a:pt x="33591" y="10981"/>
                </a:lnTo>
                <a:lnTo>
                  <a:pt x="33332" y="10852"/>
                </a:lnTo>
                <a:lnTo>
                  <a:pt x="32945" y="10465"/>
                </a:lnTo>
                <a:lnTo>
                  <a:pt x="31911" y="9173"/>
                </a:lnTo>
                <a:lnTo>
                  <a:pt x="30619" y="7364"/>
                </a:lnTo>
                <a:lnTo>
                  <a:pt x="29069" y="5297"/>
                </a:lnTo>
                <a:lnTo>
                  <a:pt x="27390" y="3230"/>
                </a:lnTo>
                <a:lnTo>
                  <a:pt x="26485" y="2325"/>
                </a:lnTo>
                <a:lnTo>
                  <a:pt x="25452" y="1550"/>
                </a:lnTo>
                <a:lnTo>
                  <a:pt x="24418" y="904"/>
                </a:lnTo>
                <a:lnTo>
                  <a:pt x="23385" y="388"/>
                </a:lnTo>
                <a:lnTo>
                  <a:pt x="2235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4" name="Google Shape;744;p38"/>
          <p:cNvSpPr/>
          <p:nvPr/>
        </p:nvSpPr>
        <p:spPr>
          <a:xfrm>
            <a:off x="7779954" y="483626"/>
            <a:ext cx="644055" cy="253118"/>
          </a:xfrm>
          <a:custGeom>
            <a:avLst/>
            <a:gdLst/>
            <a:ahLst/>
            <a:cxnLst/>
            <a:rect l="l" t="t" r="r" b="b"/>
            <a:pathLst>
              <a:path w="33203" h="13049" extrusionOk="0">
                <a:moveTo>
                  <a:pt x="19250" y="0"/>
                </a:moveTo>
                <a:lnTo>
                  <a:pt x="18346" y="259"/>
                </a:lnTo>
                <a:lnTo>
                  <a:pt x="17570" y="517"/>
                </a:lnTo>
                <a:lnTo>
                  <a:pt x="16795" y="905"/>
                </a:lnTo>
                <a:lnTo>
                  <a:pt x="16020" y="1422"/>
                </a:lnTo>
                <a:lnTo>
                  <a:pt x="15374" y="1938"/>
                </a:lnTo>
                <a:lnTo>
                  <a:pt x="14341" y="3230"/>
                </a:lnTo>
                <a:lnTo>
                  <a:pt x="13565" y="4393"/>
                </a:lnTo>
                <a:lnTo>
                  <a:pt x="13049" y="5427"/>
                </a:lnTo>
                <a:lnTo>
                  <a:pt x="12532" y="6460"/>
                </a:lnTo>
                <a:lnTo>
                  <a:pt x="12144" y="6072"/>
                </a:lnTo>
                <a:lnTo>
                  <a:pt x="11628" y="5685"/>
                </a:lnTo>
                <a:lnTo>
                  <a:pt x="10982" y="5168"/>
                </a:lnTo>
                <a:lnTo>
                  <a:pt x="10206" y="4781"/>
                </a:lnTo>
                <a:lnTo>
                  <a:pt x="9302" y="4522"/>
                </a:lnTo>
                <a:lnTo>
                  <a:pt x="8398" y="4522"/>
                </a:lnTo>
                <a:lnTo>
                  <a:pt x="8010" y="4651"/>
                </a:lnTo>
                <a:lnTo>
                  <a:pt x="7493" y="4910"/>
                </a:lnTo>
                <a:lnTo>
                  <a:pt x="6718" y="5556"/>
                </a:lnTo>
                <a:lnTo>
                  <a:pt x="5943" y="6202"/>
                </a:lnTo>
                <a:lnTo>
                  <a:pt x="5297" y="7106"/>
                </a:lnTo>
                <a:lnTo>
                  <a:pt x="4780" y="8010"/>
                </a:lnTo>
                <a:lnTo>
                  <a:pt x="4005" y="9431"/>
                </a:lnTo>
                <a:lnTo>
                  <a:pt x="3747" y="10077"/>
                </a:lnTo>
                <a:lnTo>
                  <a:pt x="2197" y="10982"/>
                </a:lnTo>
                <a:lnTo>
                  <a:pt x="905" y="11886"/>
                </a:lnTo>
                <a:lnTo>
                  <a:pt x="388" y="12403"/>
                </a:lnTo>
                <a:lnTo>
                  <a:pt x="0" y="13049"/>
                </a:lnTo>
                <a:lnTo>
                  <a:pt x="33203" y="13049"/>
                </a:lnTo>
                <a:lnTo>
                  <a:pt x="32944" y="12661"/>
                </a:lnTo>
                <a:lnTo>
                  <a:pt x="32169" y="11886"/>
                </a:lnTo>
                <a:lnTo>
                  <a:pt x="31652" y="11499"/>
                </a:lnTo>
                <a:lnTo>
                  <a:pt x="31006" y="11111"/>
                </a:lnTo>
                <a:lnTo>
                  <a:pt x="30490" y="10853"/>
                </a:lnTo>
                <a:lnTo>
                  <a:pt x="29714" y="10594"/>
                </a:lnTo>
                <a:lnTo>
                  <a:pt x="29068" y="8915"/>
                </a:lnTo>
                <a:lnTo>
                  <a:pt x="28293" y="7235"/>
                </a:lnTo>
                <a:lnTo>
                  <a:pt x="27260" y="5297"/>
                </a:lnTo>
                <a:lnTo>
                  <a:pt x="26614" y="4264"/>
                </a:lnTo>
                <a:lnTo>
                  <a:pt x="25968" y="3359"/>
                </a:lnTo>
                <a:lnTo>
                  <a:pt x="25193" y="2455"/>
                </a:lnTo>
                <a:lnTo>
                  <a:pt x="24288" y="1680"/>
                </a:lnTo>
                <a:lnTo>
                  <a:pt x="23384" y="1034"/>
                </a:lnTo>
                <a:lnTo>
                  <a:pt x="22480" y="388"/>
                </a:lnTo>
                <a:lnTo>
                  <a:pt x="21446" y="130"/>
                </a:lnTo>
                <a:lnTo>
                  <a:pt x="20283"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5" name="Google Shape;745;p38"/>
          <p:cNvSpPr/>
          <p:nvPr/>
        </p:nvSpPr>
        <p:spPr>
          <a:xfrm>
            <a:off x="1860537" y="2948493"/>
            <a:ext cx="874614" cy="370919"/>
          </a:xfrm>
          <a:custGeom>
            <a:avLst/>
            <a:gdLst/>
            <a:ahLst/>
            <a:cxnLst/>
            <a:rect l="l" t="t" r="r" b="b"/>
            <a:pathLst>
              <a:path w="45089" h="19122" extrusionOk="0">
                <a:moveTo>
                  <a:pt x="21705" y="1"/>
                </a:moveTo>
                <a:lnTo>
                  <a:pt x="20284" y="130"/>
                </a:lnTo>
                <a:lnTo>
                  <a:pt x="18862" y="518"/>
                </a:lnTo>
                <a:lnTo>
                  <a:pt x="17700" y="1164"/>
                </a:lnTo>
                <a:lnTo>
                  <a:pt x="16666" y="1939"/>
                </a:lnTo>
                <a:lnTo>
                  <a:pt x="15762" y="2843"/>
                </a:lnTo>
                <a:lnTo>
                  <a:pt x="14858" y="3877"/>
                </a:lnTo>
                <a:lnTo>
                  <a:pt x="14212" y="5039"/>
                </a:lnTo>
                <a:lnTo>
                  <a:pt x="13566" y="6202"/>
                </a:lnTo>
                <a:lnTo>
                  <a:pt x="12661" y="8398"/>
                </a:lnTo>
                <a:lnTo>
                  <a:pt x="12015" y="10336"/>
                </a:lnTo>
                <a:lnTo>
                  <a:pt x="11628" y="12274"/>
                </a:lnTo>
                <a:lnTo>
                  <a:pt x="10982" y="11628"/>
                </a:lnTo>
                <a:lnTo>
                  <a:pt x="10207" y="10982"/>
                </a:lnTo>
                <a:lnTo>
                  <a:pt x="9302" y="10595"/>
                </a:lnTo>
                <a:lnTo>
                  <a:pt x="8398" y="10336"/>
                </a:lnTo>
                <a:lnTo>
                  <a:pt x="7494" y="10078"/>
                </a:lnTo>
                <a:lnTo>
                  <a:pt x="6460" y="10078"/>
                </a:lnTo>
                <a:lnTo>
                  <a:pt x="5556" y="10336"/>
                </a:lnTo>
                <a:lnTo>
                  <a:pt x="4522" y="10595"/>
                </a:lnTo>
                <a:lnTo>
                  <a:pt x="3747" y="10982"/>
                </a:lnTo>
                <a:lnTo>
                  <a:pt x="3101" y="11499"/>
                </a:lnTo>
                <a:lnTo>
                  <a:pt x="2455" y="12016"/>
                </a:lnTo>
                <a:lnTo>
                  <a:pt x="1938" y="12662"/>
                </a:lnTo>
                <a:lnTo>
                  <a:pt x="1551" y="13308"/>
                </a:lnTo>
                <a:lnTo>
                  <a:pt x="1163" y="14083"/>
                </a:lnTo>
                <a:lnTo>
                  <a:pt x="646" y="15504"/>
                </a:lnTo>
                <a:lnTo>
                  <a:pt x="259" y="16925"/>
                </a:lnTo>
                <a:lnTo>
                  <a:pt x="130" y="17959"/>
                </a:lnTo>
                <a:lnTo>
                  <a:pt x="0" y="19121"/>
                </a:lnTo>
                <a:lnTo>
                  <a:pt x="45088" y="19121"/>
                </a:lnTo>
                <a:lnTo>
                  <a:pt x="45088" y="17442"/>
                </a:lnTo>
                <a:lnTo>
                  <a:pt x="44830" y="15762"/>
                </a:lnTo>
                <a:lnTo>
                  <a:pt x="44443" y="13695"/>
                </a:lnTo>
                <a:lnTo>
                  <a:pt x="43926" y="11757"/>
                </a:lnTo>
                <a:lnTo>
                  <a:pt x="43538" y="10853"/>
                </a:lnTo>
                <a:lnTo>
                  <a:pt x="43021" y="9949"/>
                </a:lnTo>
                <a:lnTo>
                  <a:pt x="42505" y="9173"/>
                </a:lnTo>
                <a:lnTo>
                  <a:pt x="41859" y="8657"/>
                </a:lnTo>
                <a:lnTo>
                  <a:pt x="41213" y="8140"/>
                </a:lnTo>
                <a:lnTo>
                  <a:pt x="40438" y="8011"/>
                </a:lnTo>
                <a:lnTo>
                  <a:pt x="39533" y="7882"/>
                </a:lnTo>
                <a:lnTo>
                  <a:pt x="38758" y="7882"/>
                </a:lnTo>
                <a:lnTo>
                  <a:pt x="37466" y="8140"/>
                </a:lnTo>
                <a:lnTo>
                  <a:pt x="36303" y="8527"/>
                </a:lnTo>
                <a:lnTo>
                  <a:pt x="35399" y="9044"/>
                </a:lnTo>
                <a:lnTo>
                  <a:pt x="34753" y="9690"/>
                </a:lnTo>
                <a:lnTo>
                  <a:pt x="34236" y="10078"/>
                </a:lnTo>
                <a:lnTo>
                  <a:pt x="33978" y="10595"/>
                </a:lnTo>
                <a:lnTo>
                  <a:pt x="33203" y="8915"/>
                </a:lnTo>
                <a:lnTo>
                  <a:pt x="32298" y="7236"/>
                </a:lnTo>
                <a:lnTo>
                  <a:pt x="30877" y="5298"/>
                </a:lnTo>
                <a:lnTo>
                  <a:pt x="30102" y="4264"/>
                </a:lnTo>
                <a:lnTo>
                  <a:pt x="29198" y="3360"/>
                </a:lnTo>
                <a:lnTo>
                  <a:pt x="28164" y="2455"/>
                </a:lnTo>
                <a:lnTo>
                  <a:pt x="27131" y="1680"/>
                </a:lnTo>
                <a:lnTo>
                  <a:pt x="25968" y="905"/>
                </a:lnTo>
                <a:lnTo>
                  <a:pt x="24676" y="388"/>
                </a:lnTo>
                <a:lnTo>
                  <a:pt x="23255" y="130"/>
                </a:lnTo>
                <a:lnTo>
                  <a:pt x="21705"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6" name="Google Shape;746;p38"/>
          <p:cNvSpPr/>
          <p:nvPr/>
        </p:nvSpPr>
        <p:spPr>
          <a:xfrm>
            <a:off x="7055712" y="2935215"/>
            <a:ext cx="894671" cy="378426"/>
          </a:xfrm>
          <a:custGeom>
            <a:avLst/>
            <a:gdLst/>
            <a:ahLst/>
            <a:cxnLst/>
            <a:rect l="l" t="t" r="r" b="b"/>
            <a:pathLst>
              <a:path w="46123" h="19509" extrusionOk="0">
                <a:moveTo>
                  <a:pt x="17700" y="0"/>
                </a:moveTo>
                <a:lnTo>
                  <a:pt x="16796" y="129"/>
                </a:lnTo>
                <a:lnTo>
                  <a:pt x="15892" y="517"/>
                </a:lnTo>
                <a:lnTo>
                  <a:pt x="14987" y="1034"/>
                </a:lnTo>
                <a:lnTo>
                  <a:pt x="14212" y="1809"/>
                </a:lnTo>
                <a:lnTo>
                  <a:pt x="13437" y="2713"/>
                </a:lnTo>
                <a:lnTo>
                  <a:pt x="12791" y="3618"/>
                </a:lnTo>
                <a:lnTo>
                  <a:pt x="11757" y="5685"/>
                </a:lnTo>
                <a:lnTo>
                  <a:pt x="10853" y="7881"/>
                </a:lnTo>
                <a:lnTo>
                  <a:pt x="10207" y="9690"/>
                </a:lnTo>
                <a:lnTo>
                  <a:pt x="9690" y="11498"/>
                </a:lnTo>
                <a:lnTo>
                  <a:pt x="9174" y="10982"/>
                </a:lnTo>
                <a:lnTo>
                  <a:pt x="8528" y="10465"/>
                </a:lnTo>
                <a:lnTo>
                  <a:pt x="7752" y="9948"/>
                </a:lnTo>
                <a:lnTo>
                  <a:pt x="6719" y="9560"/>
                </a:lnTo>
                <a:lnTo>
                  <a:pt x="5685" y="9431"/>
                </a:lnTo>
                <a:lnTo>
                  <a:pt x="4523" y="9431"/>
                </a:lnTo>
                <a:lnTo>
                  <a:pt x="3877" y="9690"/>
                </a:lnTo>
                <a:lnTo>
                  <a:pt x="3231" y="9948"/>
                </a:lnTo>
                <a:lnTo>
                  <a:pt x="2714" y="10336"/>
                </a:lnTo>
                <a:lnTo>
                  <a:pt x="2197" y="10982"/>
                </a:lnTo>
                <a:lnTo>
                  <a:pt x="1810" y="11498"/>
                </a:lnTo>
                <a:lnTo>
                  <a:pt x="1422" y="12273"/>
                </a:lnTo>
                <a:lnTo>
                  <a:pt x="776" y="13824"/>
                </a:lnTo>
                <a:lnTo>
                  <a:pt x="389" y="15503"/>
                </a:lnTo>
                <a:lnTo>
                  <a:pt x="259" y="16924"/>
                </a:lnTo>
                <a:lnTo>
                  <a:pt x="130" y="18216"/>
                </a:lnTo>
                <a:lnTo>
                  <a:pt x="1" y="19508"/>
                </a:lnTo>
                <a:lnTo>
                  <a:pt x="46123" y="19508"/>
                </a:lnTo>
                <a:lnTo>
                  <a:pt x="45864" y="18475"/>
                </a:lnTo>
                <a:lnTo>
                  <a:pt x="45477" y="17441"/>
                </a:lnTo>
                <a:lnTo>
                  <a:pt x="45089" y="16149"/>
                </a:lnTo>
                <a:lnTo>
                  <a:pt x="44443" y="14857"/>
                </a:lnTo>
                <a:lnTo>
                  <a:pt x="43797" y="13565"/>
                </a:lnTo>
                <a:lnTo>
                  <a:pt x="42893" y="12661"/>
                </a:lnTo>
                <a:lnTo>
                  <a:pt x="42505" y="12273"/>
                </a:lnTo>
                <a:lnTo>
                  <a:pt x="41988" y="12015"/>
                </a:lnTo>
                <a:lnTo>
                  <a:pt x="41472" y="11886"/>
                </a:lnTo>
                <a:lnTo>
                  <a:pt x="40180" y="11886"/>
                </a:lnTo>
                <a:lnTo>
                  <a:pt x="39405" y="12273"/>
                </a:lnTo>
                <a:lnTo>
                  <a:pt x="38759" y="12661"/>
                </a:lnTo>
                <a:lnTo>
                  <a:pt x="38242" y="13049"/>
                </a:lnTo>
                <a:lnTo>
                  <a:pt x="37854" y="13565"/>
                </a:lnTo>
                <a:lnTo>
                  <a:pt x="37596" y="13953"/>
                </a:lnTo>
                <a:lnTo>
                  <a:pt x="37338" y="12919"/>
                </a:lnTo>
                <a:lnTo>
                  <a:pt x="37079" y="11886"/>
                </a:lnTo>
                <a:lnTo>
                  <a:pt x="36692" y="10594"/>
                </a:lnTo>
                <a:lnTo>
                  <a:pt x="36175" y="9302"/>
                </a:lnTo>
                <a:lnTo>
                  <a:pt x="35400" y="8010"/>
                </a:lnTo>
                <a:lnTo>
                  <a:pt x="34883" y="7364"/>
                </a:lnTo>
                <a:lnTo>
                  <a:pt x="34366" y="6847"/>
                </a:lnTo>
                <a:lnTo>
                  <a:pt x="33720" y="6331"/>
                </a:lnTo>
                <a:lnTo>
                  <a:pt x="32945" y="5943"/>
                </a:lnTo>
                <a:lnTo>
                  <a:pt x="32299" y="5685"/>
                </a:lnTo>
                <a:lnTo>
                  <a:pt x="31524" y="5555"/>
                </a:lnTo>
                <a:lnTo>
                  <a:pt x="30878" y="5426"/>
                </a:lnTo>
                <a:lnTo>
                  <a:pt x="30232" y="5426"/>
                </a:lnTo>
                <a:lnTo>
                  <a:pt x="29069" y="5685"/>
                </a:lnTo>
                <a:lnTo>
                  <a:pt x="28165" y="6201"/>
                </a:lnTo>
                <a:lnTo>
                  <a:pt x="27261" y="6718"/>
                </a:lnTo>
                <a:lnTo>
                  <a:pt x="26615" y="7235"/>
                </a:lnTo>
                <a:lnTo>
                  <a:pt x="26098" y="7881"/>
                </a:lnTo>
                <a:lnTo>
                  <a:pt x="25581" y="6589"/>
                </a:lnTo>
                <a:lnTo>
                  <a:pt x="24935" y="5426"/>
                </a:lnTo>
                <a:lnTo>
                  <a:pt x="23902" y="3876"/>
                </a:lnTo>
                <a:lnTo>
                  <a:pt x="22739" y="2455"/>
                </a:lnTo>
                <a:lnTo>
                  <a:pt x="22093" y="1809"/>
                </a:lnTo>
                <a:lnTo>
                  <a:pt x="21318" y="1292"/>
                </a:lnTo>
                <a:lnTo>
                  <a:pt x="20543" y="775"/>
                </a:lnTo>
                <a:lnTo>
                  <a:pt x="19638" y="388"/>
                </a:lnTo>
                <a:lnTo>
                  <a:pt x="18734" y="129"/>
                </a:lnTo>
                <a:lnTo>
                  <a:pt x="17700"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7" name="Google Shape;747;p38"/>
          <p:cNvSpPr/>
          <p:nvPr/>
        </p:nvSpPr>
        <p:spPr>
          <a:xfrm>
            <a:off x="1211478" y="3053744"/>
            <a:ext cx="806955" cy="265668"/>
          </a:xfrm>
          <a:custGeom>
            <a:avLst/>
            <a:gdLst/>
            <a:ahLst/>
            <a:cxnLst/>
            <a:rect l="l" t="t" r="r" b="b"/>
            <a:pathLst>
              <a:path w="41601" h="13696" extrusionOk="0">
                <a:moveTo>
                  <a:pt x="14083" y="1"/>
                </a:moveTo>
                <a:lnTo>
                  <a:pt x="13178" y="130"/>
                </a:lnTo>
                <a:lnTo>
                  <a:pt x="12274" y="518"/>
                </a:lnTo>
                <a:lnTo>
                  <a:pt x="11499" y="905"/>
                </a:lnTo>
                <a:lnTo>
                  <a:pt x="10853" y="1551"/>
                </a:lnTo>
                <a:lnTo>
                  <a:pt x="10207" y="2197"/>
                </a:lnTo>
                <a:lnTo>
                  <a:pt x="9690" y="2972"/>
                </a:lnTo>
                <a:lnTo>
                  <a:pt x="9302" y="3747"/>
                </a:lnTo>
                <a:lnTo>
                  <a:pt x="8657" y="5427"/>
                </a:lnTo>
                <a:lnTo>
                  <a:pt x="8398" y="7106"/>
                </a:lnTo>
                <a:lnTo>
                  <a:pt x="8140" y="8398"/>
                </a:lnTo>
                <a:lnTo>
                  <a:pt x="8140" y="9690"/>
                </a:lnTo>
                <a:lnTo>
                  <a:pt x="7881" y="9303"/>
                </a:lnTo>
                <a:lnTo>
                  <a:pt x="7623" y="8915"/>
                </a:lnTo>
                <a:lnTo>
                  <a:pt x="7106" y="8398"/>
                </a:lnTo>
                <a:lnTo>
                  <a:pt x="6589" y="8011"/>
                </a:lnTo>
                <a:lnTo>
                  <a:pt x="5814" y="7623"/>
                </a:lnTo>
                <a:lnTo>
                  <a:pt x="5039" y="7365"/>
                </a:lnTo>
                <a:lnTo>
                  <a:pt x="4135" y="7365"/>
                </a:lnTo>
                <a:lnTo>
                  <a:pt x="3618" y="7494"/>
                </a:lnTo>
                <a:lnTo>
                  <a:pt x="3101" y="7752"/>
                </a:lnTo>
                <a:lnTo>
                  <a:pt x="2714" y="8140"/>
                </a:lnTo>
                <a:lnTo>
                  <a:pt x="2326" y="8528"/>
                </a:lnTo>
                <a:lnTo>
                  <a:pt x="1551" y="9561"/>
                </a:lnTo>
                <a:lnTo>
                  <a:pt x="1034" y="10724"/>
                </a:lnTo>
                <a:lnTo>
                  <a:pt x="517" y="11757"/>
                </a:lnTo>
                <a:lnTo>
                  <a:pt x="259" y="12791"/>
                </a:lnTo>
                <a:lnTo>
                  <a:pt x="1" y="13695"/>
                </a:lnTo>
                <a:lnTo>
                  <a:pt x="41601" y="13695"/>
                </a:lnTo>
                <a:lnTo>
                  <a:pt x="41213" y="12533"/>
                </a:lnTo>
                <a:lnTo>
                  <a:pt x="40825" y="11499"/>
                </a:lnTo>
                <a:lnTo>
                  <a:pt x="40309" y="10724"/>
                </a:lnTo>
                <a:lnTo>
                  <a:pt x="39921" y="10078"/>
                </a:lnTo>
                <a:lnTo>
                  <a:pt x="39404" y="9561"/>
                </a:lnTo>
                <a:lnTo>
                  <a:pt x="38887" y="9174"/>
                </a:lnTo>
                <a:lnTo>
                  <a:pt x="38500" y="9044"/>
                </a:lnTo>
                <a:lnTo>
                  <a:pt x="37983" y="8786"/>
                </a:lnTo>
                <a:lnTo>
                  <a:pt x="37079" y="8786"/>
                </a:lnTo>
                <a:lnTo>
                  <a:pt x="36433" y="8915"/>
                </a:lnTo>
                <a:lnTo>
                  <a:pt x="35787" y="9174"/>
                </a:lnTo>
                <a:lnTo>
                  <a:pt x="35529" y="8140"/>
                </a:lnTo>
                <a:lnTo>
                  <a:pt x="35141" y="6977"/>
                </a:lnTo>
                <a:lnTo>
                  <a:pt x="34753" y="5685"/>
                </a:lnTo>
                <a:lnTo>
                  <a:pt x="33978" y="4393"/>
                </a:lnTo>
                <a:lnTo>
                  <a:pt x="33461" y="3877"/>
                </a:lnTo>
                <a:lnTo>
                  <a:pt x="33074" y="3360"/>
                </a:lnTo>
                <a:lnTo>
                  <a:pt x="32428" y="2843"/>
                </a:lnTo>
                <a:lnTo>
                  <a:pt x="31782" y="2456"/>
                </a:lnTo>
                <a:lnTo>
                  <a:pt x="31136" y="2197"/>
                </a:lnTo>
                <a:lnTo>
                  <a:pt x="30232" y="2068"/>
                </a:lnTo>
                <a:lnTo>
                  <a:pt x="29456" y="2068"/>
                </a:lnTo>
                <a:lnTo>
                  <a:pt x="28681" y="2197"/>
                </a:lnTo>
                <a:lnTo>
                  <a:pt x="27260" y="2585"/>
                </a:lnTo>
                <a:lnTo>
                  <a:pt x="25968" y="3231"/>
                </a:lnTo>
                <a:lnTo>
                  <a:pt x="24806" y="3877"/>
                </a:lnTo>
                <a:lnTo>
                  <a:pt x="23901" y="4652"/>
                </a:lnTo>
                <a:lnTo>
                  <a:pt x="23255" y="5298"/>
                </a:lnTo>
                <a:lnTo>
                  <a:pt x="22609" y="5944"/>
                </a:lnTo>
                <a:lnTo>
                  <a:pt x="21834" y="4910"/>
                </a:lnTo>
                <a:lnTo>
                  <a:pt x="21059" y="3747"/>
                </a:lnTo>
                <a:lnTo>
                  <a:pt x="19896" y="2585"/>
                </a:lnTo>
                <a:lnTo>
                  <a:pt x="18475" y="1422"/>
                </a:lnTo>
                <a:lnTo>
                  <a:pt x="17700" y="905"/>
                </a:lnTo>
                <a:lnTo>
                  <a:pt x="16796" y="518"/>
                </a:lnTo>
                <a:lnTo>
                  <a:pt x="16020" y="130"/>
                </a:lnTo>
                <a:lnTo>
                  <a:pt x="15116"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8" name="Google Shape;748;p38"/>
          <p:cNvSpPr/>
          <p:nvPr/>
        </p:nvSpPr>
        <p:spPr>
          <a:xfrm>
            <a:off x="7859291" y="3105191"/>
            <a:ext cx="496207" cy="210521"/>
          </a:xfrm>
          <a:custGeom>
            <a:avLst/>
            <a:gdLst/>
            <a:ahLst/>
            <a:cxnLst/>
            <a:rect l="l" t="t" r="r" b="b"/>
            <a:pathLst>
              <a:path w="25581" h="10853" extrusionOk="0">
                <a:moveTo>
                  <a:pt x="12403" y="0"/>
                </a:moveTo>
                <a:lnTo>
                  <a:pt x="11498" y="129"/>
                </a:lnTo>
                <a:lnTo>
                  <a:pt x="10723" y="388"/>
                </a:lnTo>
                <a:lnTo>
                  <a:pt x="10077" y="646"/>
                </a:lnTo>
                <a:lnTo>
                  <a:pt x="9560" y="1163"/>
                </a:lnTo>
                <a:lnTo>
                  <a:pt x="8915" y="1680"/>
                </a:lnTo>
                <a:lnTo>
                  <a:pt x="8527" y="2196"/>
                </a:lnTo>
                <a:lnTo>
                  <a:pt x="7752" y="3488"/>
                </a:lnTo>
                <a:lnTo>
                  <a:pt x="7235" y="4780"/>
                </a:lnTo>
                <a:lnTo>
                  <a:pt x="6847" y="5943"/>
                </a:lnTo>
                <a:lnTo>
                  <a:pt x="6718" y="6976"/>
                </a:lnTo>
                <a:lnTo>
                  <a:pt x="6331" y="6589"/>
                </a:lnTo>
                <a:lnTo>
                  <a:pt x="5814" y="6201"/>
                </a:lnTo>
                <a:lnTo>
                  <a:pt x="5297" y="5943"/>
                </a:lnTo>
                <a:lnTo>
                  <a:pt x="4780" y="5814"/>
                </a:lnTo>
                <a:lnTo>
                  <a:pt x="4264" y="5685"/>
                </a:lnTo>
                <a:lnTo>
                  <a:pt x="3747" y="5685"/>
                </a:lnTo>
                <a:lnTo>
                  <a:pt x="3230" y="5814"/>
                </a:lnTo>
                <a:lnTo>
                  <a:pt x="2584" y="6072"/>
                </a:lnTo>
                <a:lnTo>
                  <a:pt x="2197" y="6201"/>
                </a:lnTo>
                <a:lnTo>
                  <a:pt x="1809" y="6460"/>
                </a:lnTo>
                <a:lnTo>
                  <a:pt x="1163" y="7235"/>
                </a:lnTo>
                <a:lnTo>
                  <a:pt x="646" y="8010"/>
                </a:lnTo>
                <a:lnTo>
                  <a:pt x="388" y="8785"/>
                </a:lnTo>
                <a:lnTo>
                  <a:pt x="259" y="9560"/>
                </a:lnTo>
                <a:lnTo>
                  <a:pt x="129" y="10206"/>
                </a:lnTo>
                <a:lnTo>
                  <a:pt x="0" y="10852"/>
                </a:lnTo>
                <a:lnTo>
                  <a:pt x="25580" y="10852"/>
                </a:lnTo>
                <a:lnTo>
                  <a:pt x="25580" y="9948"/>
                </a:lnTo>
                <a:lnTo>
                  <a:pt x="25451" y="8914"/>
                </a:lnTo>
                <a:lnTo>
                  <a:pt x="25322" y="7881"/>
                </a:lnTo>
                <a:lnTo>
                  <a:pt x="24934" y="6718"/>
                </a:lnTo>
                <a:lnTo>
                  <a:pt x="24418" y="5685"/>
                </a:lnTo>
                <a:lnTo>
                  <a:pt x="24159" y="5297"/>
                </a:lnTo>
                <a:lnTo>
                  <a:pt x="23772" y="4909"/>
                </a:lnTo>
                <a:lnTo>
                  <a:pt x="23384" y="4651"/>
                </a:lnTo>
                <a:lnTo>
                  <a:pt x="22996" y="4522"/>
                </a:lnTo>
                <a:lnTo>
                  <a:pt x="22092" y="4522"/>
                </a:lnTo>
                <a:lnTo>
                  <a:pt x="21317" y="4651"/>
                </a:lnTo>
                <a:lnTo>
                  <a:pt x="20671" y="4909"/>
                </a:lnTo>
                <a:lnTo>
                  <a:pt x="20154" y="5168"/>
                </a:lnTo>
                <a:lnTo>
                  <a:pt x="19508" y="5814"/>
                </a:lnTo>
                <a:lnTo>
                  <a:pt x="19250" y="6072"/>
                </a:lnTo>
                <a:lnTo>
                  <a:pt x="18862" y="5168"/>
                </a:lnTo>
                <a:lnTo>
                  <a:pt x="18346" y="4134"/>
                </a:lnTo>
                <a:lnTo>
                  <a:pt x="17570" y="3101"/>
                </a:lnTo>
                <a:lnTo>
                  <a:pt x="16537" y="1938"/>
                </a:lnTo>
                <a:lnTo>
                  <a:pt x="16020" y="1421"/>
                </a:lnTo>
                <a:lnTo>
                  <a:pt x="15374" y="1034"/>
                </a:lnTo>
                <a:lnTo>
                  <a:pt x="14728" y="646"/>
                </a:lnTo>
                <a:lnTo>
                  <a:pt x="13953" y="258"/>
                </a:lnTo>
                <a:lnTo>
                  <a:pt x="13178" y="129"/>
                </a:lnTo>
                <a:lnTo>
                  <a:pt x="12403" y="0"/>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9" name="Google Shape;749;p38"/>
          <p:cNvSpPr/>
          <p:nvPr/>
        </p:nvSpPr>
        <p:spPr>
          <a:xfrm>
            <a:off x="6276506" y="483626"/>
            <a:ext cx="1110177" cy="358369"/>
          </a:xfrm>
          <a:custGeom>
            <a:avLst/>
            <a:gdLst/>
            <a:ahLst/>
            <a:cxnLst/>
            <a:rect l="l" t="t" r="r" b="b"/>
            <a:pathLst>
              <a:path w="57233" h="18475" extrusionOk="0">
                <a:moveTo>
                  <a:pt x="32298" y="0"/>
                </a:moveTo>
                <a:lnTo>
                  <a:pt x="31265" y="259"/>
                </a:lnTo>
                <a:lnTo>
                  <a:pt x="29973" y="517"/>
                </a:lnTo>
                <a:lnTo>
                  <a:pt x="28810" y="1034"/>
                </a:lnTo>
                <a:lnTo>
                  <a:pt x="27777" y="1680"/>
                </a:lnTo>
                <a:lnTo>
                  <a:pt x="26743" y="2455"/>
                </a:lnTo>
                <a:lnTo>
                  <a:pt x="25839" y="3230"/>
                </a:lnTo>
                <a:lnTo>
                  <a:pt x="24935" y="4135"/>
                </a:lnTo>
                <a:lnTo>
                  <a:pt x="23513" y="6073"/>
                </a:lnTo>
                <a:lnTo>
                  <a:pt x="22351" y="7881"/>
                </a:lnTo>
                <a:lnTo>
                  <a:pt x="21576" y="9432"/>
                </a:lnTo>
                <a:lnTo>
                  <a:pt x="20930" y="10853"/>
                </a:lnTo>
                <a:lnTo>
                  <a:pt x="20025" y="9819"/>
                </a:lnTo>
                <a:lnTo>
                  <a:pt x="18992" y="8656"/>
                </a:lnTo>
                <a:lnTo>
                  <a:pt x="17829" y="7364"/>
                </a:lnTo>
                <a:lnTo>
                  <a:pt x="16279" y="6202"/>
                </a:lnTo>
                <a:lnTo>
                  <a:pt x="15504" y="5685"/>
                </a:lnTo>
                <a:lnTo>
                  <a:pt x="14728" y="5297"/>
                </a:lnTo>
                <a:lnTo>
                  <a:pt x="13953" y="4910"/>
                </a:lnTo>
                <a:lnTo>
                  <a:pt x="13178" y="4781"/>
                </a:lnTo>
                <a:lnTo>
                  <a:pt x="12403" y="4781"/>
                </a:lnTo>
                <a:lnTo>
                  <a:pt x="11628" y="4910"/>
                </a:lnTo>
                <a:lnTo>
                  <a:pt x="10853" y="5297"/>
                </a:lnTo>
                <a:lnTo>
                  <a:pt x="10077" y="5685"/>
                </a:lnTo>
                <a:lnTo>
                  <a:pt x="9431" y="6331"/>
                </a:lnTo>
                <a:lnTo>
                  <a:pt x="8786" y="6977"/>
                </a:lnTo>
                <a:lnTo>
                  <a:pt x="7623" y="8527"/>
                </a:lnTo>
                <a:lnTo>
                  <a:pt x="6718" y="10077"/>
                </a:lnTo>
                <a:lnTo>
                  <a:pt x="5943" y="11628"/>
                </a:lnTo>
                <a:lnTo>
                  <a:pt x="5427" y="12920"/>
                </a:lnTo>
                <a:lnTo>
                  <a:pt x="4910" y="14212"/>
                </a:lnTo>
                <a:lnTo>
                  <a:pt x="4264" y="14599"/>
                </a:lnTo>
                <a:lnTo>
                  <a:pt x="2713" y="15504"/>
                </a:lnTo>
                <a:lnTo>
                  <a:pt x="1809" y="16150"/>
                </a:lnTo>
                <a:lnTo>
                  <a:pt x="1034" y="16795"/>
                </a:lnTo>
                <a:lnTo>
                  <a:pt x="388" y="17571"/>
                </a:lnTo>
                <a:lnTo>
                  <a:pt x="0" y="18346"/>
                </a:lnTo>
                <a:lnTo>
                  <a:pt x="57233" y="18475"/>
                </a:lnTo>
                <a:lnTo>
                  <a:pt x="57103" y="17829"/>
                </a:lnTo>
                <a:lnTo>
                  <a:pt x="56845" y="17312"/>
                </a:lnTo>
                <a:lnTo>
                  <a:pt x="56328" y="16537"/>
                </a:lnTo>
                <a:lnTo>
                  <a:pt x="55295" y="15762"/>
                </a:lnTo>
                <a:lnTo>
                  <a:pt x="54649" y="15374"/>
                </a:lnTo>
                <a:lnTo>
                  <a:pt x="54003" y="14987"/>
                </a:lnTo>
                <a:lnTo>
                  <a:pt x="53098" y="14728"/>
                </a:lnTo>
                <a:lnTo>
                  <a:pt x="51936" y="14470"/>
                </a:lnTo>
                <a:lnTo>
                  <a:pt x="50773" y="14212"/>
                </a:lnTo>
                <a:lnTo>
                  <a:pt x="49352" y="14082"/>
                </a:lnTo>
                <a:lnTo>
                  <a:pt x="49093" y="13436"/>
                </a:lnTo>
                <a:lnTo>
                  <a:pt x="48060" y="11628"/>
                </a:lnTo>
                <a:lnTo>
                  <a:pt x="46510" y="9044"/>
                </a:lnTo>
                <a:lnTo>
                  <a:pt x="45605" y="7752"/>
                </a:lnTo>
                <a:lnTo>
                  <a:pt x="44443" y="6331"/>
                </a:lnTo>
                <a:lnTo>
                  <a:pt x="43151" y="4910"/>
                </a:lnTo>
                <a:lnTo>
                  <a:pt x="41859" y="3618"/>
                </a:lnTo>
                <a:lnTo>
                  <a:pt x="40308" y="2455"/>
                </a:lnTo>
                <a:lnTo>
                  <a:pt x="38758" y="1422"/>
                </a:lnTo>
                <a:lnTo>
                  <a:pt x="36949" y="646"/>
                </a:lnTo>
                <a:lnTo>
                  <a:pt x="36045" y="388"/>
                </a:lnTo>
                <a:lnTo>
                  <a:pt x="35141" y="130"/>
                </a:lnTo>
                <a:lnTo>
                  <a:pt x="3423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
  <p:cSld name="CUSTOM_7_1">
    <p:spTree>
      <p:nvGrpSpPr>
        <p:cNvPr id="750" name="Shape 750"/>
        <p:cNvGrpSpPr/>
        <p:nvPr/>
      </p:nvGrpSpPr>
      <p:grpSpPr>
        <a:xfrm>
          <a:off x="0" y="0"/>
          <a:ext cx="0" cy="0"/>
          <a:chOff x="0" y="0"/>
          <a:chExt cx="0" cy="0"/>
        </a:xfrm>
      </p:grpSpPr>
      <p:sp>
        <p:nvSpPr>
          <p:cNvPr id="751" name="Google Shape;751;p39"/>
          <p:cNvSpPr txBox="1"/>
          <p:nvPr>
            <p:ph type="title"/>
          </p:nvPr>
        </p:nvSpPr>
        <p:spPr>
          <a:xfrm flipH="1">
            <a:off x="2556150" y="540000"/>
            <a:ext cx="4031700" cy="4755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752" name="Google Shape;752;p39"/>
          <p:cNvSpPr/>
          <p:nvPr/>
        </p:nvSpPr>
        <p:spPr>
          <a:xfrm flipH="1">
            <a:off x="7511105" y="1144966"/>
            <a:ext cx="877116" cy="345857"/>
          </a:xfrm>
          <a:custGeom>
            <a:avLst/>
            <a:gdLst/>
            <a:ahLst/>
            <a:cxnLst/>
            <a:rect l="l" t="t" r="r" b="b"/>
            <a:pathLst>
              <a:path w="45218" h="17830" extrusionOk="0">
                <a:moveTo>
                  <a:pt x="16925" y="1"/>
                </a:moveTo>
                <a:lnTo>
                  <a:pt x="16150" y="130"/>
                </a:lnTo>
                <a:lnTo>
                  <a:pt x="14728" y="647"/>
                </a:lnTo>
                <a:lnTo>
                  <a:pt x="13437" y="1293"/>
                </a:lnTo>
                <a:lnTo>
                  <a:pt x="12274" y="2326"/>
                </a:lnTo>
                <a:lnTo>
                  <a:pt x="11111" y="3360"/>
                </a:lnTo>
                <a:lnTo>
                  <a:pt x="10078" y="4652"/>
                </a:lnTo>
                <a:lnTo>
                  <a:pt x="9044" y="5943"/>
                </a:lnTo>
                <a:lnTo>
                  <a:pt x="8140" y="7235"/>
                </a:lnTo>
                <a:lnTo>
                  <a:pt x="6719" y="9948"/>
                </a:lnTo>
                <a:lnTo>
                  <a:pt x="5556" y="12145"/>
                </a:lnTo>
                <a:lnTo>
                  <a:pt x="4781" y="14470"/>
                </a:lnTo>
                <a:lnTo>
                  <a:pt x="3876" y="14729"/>
                </a:lnTo>
                <a:lnTo>
                  <a:pt x="2972" y="15116"/>
                </a:lnTo>
                <a:lnTo>
                  <a:pt x="2197" y="15633"/>
                </a:lnTo>
                <a:lnTo>
                  <a:pt x="1422" y="16279"/>
                </a:lnTo>
                <a:lnTo>
                  <a:pt x="388" y="17312"/>
                </a:lnTo>
                <a:lnTo>
                  <a:pt x="1" y="17700"/>
                </a:lnTo>
                <a:lnTo>
                  <a:pt x="45218" y="17829"/>
                </a:lnTo>
                <a:lnTo>
                  <a:pt x="44701" y="17054"/>
                </a:lnTo>
                <a:lnTo>
                  <a:pt x="43926" y="16279"/>
                </a:lnTo>
                <a:lnTo>
                  <a:pt x="42246" y="14987"/>
                </a:lnTo>
                <a:lnTo>
                  <a:pt x="40825" y="14083"/>
                </a:lnTo>
                <a:lnTo>
                  <a:pt x="40179" y="13695"/>
                </a:lnTo>
                <a:lnTo>
                  <a:pt x="39792" y="12920"/>
                </a:lnTo>
                <a:lnTo>
                  <a:pt x="38758" y="10853"/>
                </a:lnTo>
                <a:lnTo>
                  <a:pt x="38112" y="9690"/>
                </a:lnTo>
                <a:lnTo>
                  <a:pt x="37208" y="8527"/>
                </a:lnTo>
                <a:lnTo>
                  <a:pt x="36174" y="7494"/>
                </a:lnTo>
                <a:lnTo>
                  <a:pt x="35012" y="6589"/>
                </a:lnTo>
                <a:lnTo>
                  <a:pt x="34366" y="6331"/>
                </a:lnTo>
                <a:lnTo>
                  <a:pt x="33720" y="6202"/>
                </a:lnTo>
                <a:lnTo>
                  <a:pt x="32557" y="6202"/>
                </a:lnTo>
                <a:lnTo>
                  <a:pt x="31394" y="6460"/>
                </a:lnTo>
                <a:lnTo>
                  <a:pt x="30361" y="6977"/>
                </a:lnTo>
                <a:lnTo>
                  <a:pt x="29456" y="7623"/>
                </a:lnTo>
                <a:lnTo>
                  <a:pt x="28681" y="8269"/>
                </a:lnTo>
                <a:lnTo>
                  <a:pt x="28164" y="8786"/>
                </a:lnTo>
                <a:lnTo>
                  <a:pt x="27518" y="7365"/>
                </a:lnTo>
                <a:lnTo>
                  <a:pt x="26743" y="5943"/>
                </a:lnTo>
                <a:lnTo>
                  <a:pt x="25710" y="4393"/>
                </a:lnTo>
                <a:lnTo>
                  <a:pt x="25064" y="3489"/>
                </a:lnTo>
                <a:lnTo>
                  <a:pt x="24289" y="2714"/>
                </a:lnTo>
                <a:lnTo>
                  <a:pt x="23384" y="1938"/>
                </a:lnTo>
                <a:lnTo>
                  <a:pt x="22480" y="1293"/>
                </a:lnTo>
                <a:lnTo>
                  <a:pt x="21446" y="776"/>
                </a:lnTo>
                <a:lnTo>
                  <a:pt x="20284" y="388"/>
                </a:lnTo>
                <a:lnTo>
                  <a:pt x="18992"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3" name="Google Shape;753;p39"/>
          <p:cNvSpPr/>
          <p:nvPr/>
        </p:nvSpPr>
        <p:spPr>
          <a:xfrm flipH="1">
            <a:off x="1137421" y="853993"/>
            <a:ext cx="927032" cy="299249"/>
          </a:xfrm>
          <a:custGeom>
            <a:avLst/>
            <a:gdLst/>
            <a:ahLst/>
            <a:cxnLst/>
            <a:rect l="l" t="t" r="r" b="b"/>
            <a:pathLst>
              <a:path w="57233" h="18475" extrusionOk="0">
                <a:moveTo>
                  <a:pt x="32298" y="0"/>
                </a:moveTo>
                <a:lnTo>
                  <a:pt x="31265" y="259"/>
                </a:lnTo>
                <a:lnTo>
                  <a:pt x="29973" y="517"/>
                </a:lnTo>
                <a:lnTo>
                  <a:pt x="28810" y="1034"/>
                </a:lnTo>
                <a:lnTo>
                  <a:pt x="27777" y="1680"/>
                </a:lnTo>
                <a:lnTo>
                  <a:pt x="26743" y="2455"/>
                </a:lnTo>
                <a:lnTo>
                  <a:pt x="25839" y="3230"/>
                </a:lnTo>
                <a:lnTo>
                  <a:pt x="24935" y="4135"/>
                </a:lnTo>
                <a:lnTo>
                  <a:pt x="23513" y="6073"/>
                </a:lnTo>
                <a:lnTo>
                  <a:pt x="22351" y="7881"/>
                </a:lnTo>
                <a:lnTo>
                  <a:pt x="21576" y="9432"/>
                </a:lnTo>
                <a:lnTo>
                  <a:pt x="20930" y="10853"/>
                </a:lnTo>
                <a:lnTo>
                  <a:pt x="20025" y="9819"/>
                </a:lnTo>
                <a:lnTo>
                  <a:pt x="18992" y="8656"/>
                </a:lnTo>
                <a:lnTo>
                  <a:pt x="17829" y="7364"/>
                </a:lnTo>
                <a:lnTo>
                  <a:pt x="16279" y="6202"/>
                </a:lnTo>
                <a:lnTo>
                  <a:pt x="15504" y="5685"/>
                </a:lnTo>
                <a:lnTo>
                  <a:pt x="14728" y="5297"/>
                </a:lnTo>
                <a:lnTo>
                  <a:pt x="13953" y="4910"/>
                </a:lnTo>
                <a:lnTo>
                  <a:pt x="13178" y="4781"/>
                </a:lnTo>
                <a:lnTo>
                  <a:pt x="12403" y="4781"/>
                </a:lnTo>
                <a:lnTo>
                  <a:pt x="11628" y="4910"/>
                </a:lnTo>
                <a:lnTo>
                  <a:pt x="10853" y="5297"/>
                </a:lnTo>
                <a:lnTo>
                  <a:pt x="10077" y="5685"/>
                </a:lnTo>
                <a:lnTo>
                  <a:pt x="9431" y="6331"/>
                </a:lnTo>
                <a:lnTo>
                  <a:pt x="8786" y="6977"/>
                </a:lnTo>
                <a:lnTo>
                  <a:pt x="7623" y="8527"/>
                </a:lnTo>
                <a:lnTo>
                  <a:pt x="6718" y="10077"/>
                </a:lnTo>
                <a:lnTo>
                  <a:pt x="5943" y="11628"/>
                </a:lnTo>
                <a:lnTo>
                  <a:pt x="5427" y="12920"/>
                </a:lnTo>
                <a:lnTo>
                  <a:pt x="4910" y="14212"/>
                </a:lnTo>
                <a:lnTo>
                  <a:pt x="4264" y="14599"/>
                </a:lnTo>
                <a:lnTo>
                  <a:pt x="2713" y="15504"/>
                </a:lnTo>
                <a:lnTo>
                  <a:pt x="1809" y="16150"/>
                </a:lnTo>
                <a:lnTo>
                  <a:pt x="1034" y="16795"/>
                </a:lnTo>
                <a:lnTo>
                  <a:pt x="388" y="17571"/>
                </a:lnTo>
                <a:lnTo>
                  <a:pt x="0" y="18346"/>
                </a:lnTo>
                <a:lnTo>
                  <a:pt x="57233" y="18475"/>
                </a:lnTo>
                <a:lnTo>
                  <a:pt x="57103" y="17829"/>
                </a:lnTo>
                <a:lnTo>
                  <a:pt x="56845" y="17312"/>
                </a:lnTo>
                <a:lnTo>
                  <a:pt x="56328" y="16537"/>
                </a:lnTo>
                <a:lnTo>
                  <a:pt x="55295" y="15762"/>
                </a:lnTo>
                <a:lnTo>
                  <a:pt x="54649" y="15374"/>
                </a:lnTo>
                <a:lnTo>
                  <a:pt x="54003" y="14987"/>
                </a:lnTo>
                <a:lnTo>
                  <a:pt x="53098" y="14728"/>
                </a:lnTo>
                <a:lnTo>
                  <a:pt x="51936" y="14470"/>
                </a:lnTo>
                <a:lnTo>
                  <a:pt x="50773" y="14212"/>
                </a:lnTo>
                <a:lnTo>
                  <a:pt x="49352" y="14082"/>
                </a:lnTo>
                <a:lnTo>
                  <a:pt x="49093" y="13436"/>
                </a:lnTo>
                <a:lnTo>
                  <a:pt x="48060" y="11628"/>
                </a:lnTo>
                <a:lnTo>
                  <a:pt x="46510" y="9044"/>
                </a:lnTo>
                <a:lnTo>
                  <a:pt x="45605" y="7752"/>
                </a:lnTo>
                <a:lnTo>
                  <a:pt x="44443" y="6331"/>
                </a:lnTo>
                <a:lnTo>
                  <a:pt x="43151" y="4910"/>
                </a:lnTo>
                <a:lnTo>
                  <a:pt x="41859" y="3618"/>
                </a:lnTo>
                <a:lnTo>
                  <a:pt x="40308" y="2455"/>
                </a:lnTo>
                <a:lnTo>
                  <a:pt x="38758" y="1422"/>
                </a:lnTo>
                <a:lnTo>
                  <a:pt x="36949" y="646"/>
                </a:lnTo>
                <a:lnTo>
                  <a:pt x="36045" y="388"/>
                </a:lnTo>
                <a:lnTo>
                  <a:pt x="35141" y="130"/>
                </a:lnTo>
                <a:lnTo>
                  <a:pt x="3423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4" name="Google Shape;754;p39"/>
          <p:cNvSpPr/>
          <p:nvPr/>
        </p:nvSpPr>
        <p:spPr>
          <a:xfrm flipH="1">
            <a:off x="6636511" y="616209"/>
            <a:ext cx="756832" cy="280682"/>
          </a:xfrm>
          <a:custGeom>
            <a:avLst/>
            <a:gdLst/>
            <a:ahLst/>
            <a:cxnLst/>
            <a:rect l="l" t="t" r="r" b="b"/>
            <a:pathLst>
              <a:path w="39017" h="14470" extrusionOk="0">
                <a:moveTo>
                  <a:pt x="21188" y="0"/>
                </a:moveTo>
                <a:lnTo>
                  <a:pt x="20026" y="129"/>
                </a:lnTo>
                <a:lnTo>
                  <a:pt x="18992" y="517"/>
                </a:lnTo>
                <a:lnTo>
                  <a:pt x="18088" y="1034"/>
                </a:lnTo>
                <a:lnTo>
                  <a:pt x="17183" y="1550"/>
                </a:lnTo>
                <a:lnTo>
                  <a:pt x="16279" y="2325"/>
                </a:lnTo>
                <a:lnTo>
                  <a:pt x="15633" y="3101"/>
                </a:lnTo>
                <a:lnTo>
                  <a:pt x="14212" y="4651"/>
                </a:lnTo>
                <a:lnTo>
                  <a:pt x="13178" y="6330"/>
                </a:lnTo>
                <a:lnTo>
                  <a:pt x="12403" y="7752"/>
                </a:lnTo>
                <a:lnTo>
                  <a:pt x="11886" y="9043"/>
                </a:lnTo>
                <a:lnTo>
                  <a:pt x="11499" y="8914"/>
                </a:lnTo>
                <a:lnTo>
                  <a:pt x="10595" y="8785"/>
                </a:lnTo>
                <a:lnTo>
                  <a:pt x="9303" y="8656"/>
                </a:lnTo>
                <a:lnTo>
                  <a:pt x="7623" y="8785"/>
                </a:lnTo>
                <a:lnTo>
                  <a:pt x="6719" y="9043"/>
                </a:lnTo>
                <a:lnTo>
                  <a:pt x="5685" y="9302"/>
                </a:lnTo>
                <a:lnTo>
                  <a:pt x="4781" y="9689"/>
                </a:lnTo>
                <a:lnTo>
                  <a:pt x="3747" y="10335"/>
                </a:lnTo>
                <a:lnTo>
                  <a:pt x="2714" y="10981"/>
                </a:lnTo>
                <a:lnTo>
                  <a:pt x="1810" y="11886"/>
                </a:lnTo>
                <a:lnTo>
                  <a:pt x="905" y="13048"/>
                </a:lnTo>
                <a:lnTo>
                  <a:pt x="1" y="14340"/>
                </a:lnTo>
                <a:lnTo>
                  <a:pt x="39017" y="14470"/>
                </a:lnTo>
                <a:lnTo>
                  <a:pt x="39017" y="14470"/>
                </a:lnTo>
                <a:lnTo>
                  <a:pt x="38371" y="13824"/>
                </a:lnTo>
                <a:lnTo>
                  <a:pt x="36950" y="12661"/>
                </a:lnTo>
                <a:lnTo>
                  <a:pt x="36045" y="12144"/>
                </a:lnTo>
                <a:lnTo>
                  <a:pt x="35141" y="11498"/>
                </a:lnTo>
                <a:lnTo>
                  <a:pt x="34366" y="11111"/>
                </a:lnTo>
                <a:lnTo>
                  <a:pt x="33591" y="10981"/>
                </a:lnTo>
                <a:lnTo>
                  <a:pt x="33332" y="10852"/>
                </a:lnTo>
                <a:lnTo>
                  <a:pt x="32945" y="10465"/>
                </a:lnTo>
                <a:lnTo>
                  <a:pt x="31911" y="9173"/>
                </a:lnTo>
                <a:lnTo>
                  <a:pt x="30619" y="7364"/>
                </a:lnTo>
                <a:lnTo>
                  <a:pt x="29069" y="5297"/>
                </a:lnTo>
                <a:lnTo>
                  <a:pt x="27390" y="3230"/>
                </a:lnTo>
                <a:lnTo>
                  <a:pt x="26485" y="2325"/>
                </a:lnTo>
                <a:lnTo>
                  <a:pt x="25452" y="1550"/>
                </a:lnTo>
                <a:lnTo>
                  <a:pt x="24418" y="904"/>
                </a:lnTo>
                <a:lnTo>
                  <a:pt x="23385" y="388"/>
                </a:lnTo>
                <a:lnTo>
                  <a:pt x="22351"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5" name="Google Shape;755;p39"/>
          <p:cNvSpPr/>
          <p:nvPr/>
        </p:nvSpPr>
        <p:spPr>
          <a:xfrm flipH="1">
            <a:off x="831945" y="483625"/>
            <a:ext cx="537806" cy="211361"/>
          </a:xfrm>
          <a:custGeom>
            <a:avLst/>
            <a:gdLst/>
            <a:ahLst/>
            <a:cxnLst/>
            <a:rect l="l" t="t" r="r" b="b"/>
            <a:pathLst>
              <a:path w="33203" h="13049" extrusionOk="0">
                <a:moveTo>
                  <a:pt x="19250" y="0"/>
                </a:moveTo>
                <a:lnTo>
                  <a:pt x="18346" y="259"/>
                </a:lnTo>
                <a:lnTo>
                  <a:pt x="17570" y="517"/>
                </a:lnTo>
                <a:lnTo>
                  <a:pt x="16795" y="905"/>
                </a:lnTo>
                <a:lnTo>
                  <a:pt x="16020" y="1422"/>
                </a:lnTo>
                <a:lnTo>
                  <a:pt x="15374" y="1938"/>
                </a:lnTo>
                <a:lnTo>
                  <a:pt x="14341" y="3230"/>
                </a:lnTo>
                <a:lnTo>
                  <a:pt x="13565" y="4393"/>
                </a:lnTo>
                <a:lnTo>
                  <a:pt x="13049" y="5427"/>
                </a:lnTo>
                <a:lnTo>
                  <a:pt x="12532" y="6460"/>
                </a:lnTo>
                <a:lnTo>
                  <a:pt x="12144" y="6072"/>
                </a:lnTo>
                <a:lnTo>
                  <a:pt x="11628" y="5685"/>
                </a:lnTo>
                <a:lnTo>
                  <a:pt x="10982" y="5168"/>
                </a:lnTo>
                <a:lnTo>
                  <a:pt x="10206" y="4781"/>
                </a:lnTo>
                <a:lnTo>
                  <a:pt x="9302" y="4522"/>
                </a:lnTo>
                <a:lnTo>
                  <a:pt x="8398" y="4522"/>
                </a:lnTo>
                <a:lnTo>
                  <a:pt x="8010" y="4651"/>
                </a:lnTo>
                <a:lnTo>
                  <a:pt x="7493" y="4910"/>
                </a:lnTo>
                <a:lnTo>
                  <a:pt x="6718" y="5556"/>
                </a:lnTo>
                <a:lnTo>
                  <a:pt x="5943" y="6202"/>
                </a:lnTo>
                <a:lnTo>
                  <a:pt x="5297" y="7106"/>
                </a:lnTo>
                <a:lnTo>
                  <a:pt x="4780" y="8010"/>
                </a:lnTo>
                <a:lnTo>
                  <a:pt x="4005" y="9431"/>
                </a:lnTo>
                <a:lnTo>
                  <a:pt x="3747" y="10077"/>
                </a:lnTo>
                <a:lnTo>
                  <a:pt x="2197" y="10982"/>
                </a:lnTo>
                <a:lnTo>
                  <a:pt x="905" y="11886"/>
                </a:lnTo>
                <a:lnTo>
                  <a:pt x="388" y="12403"/>
                </a:lnTo>
                <a:lnTo>
                  <a:pt x="0" y="13049"/>
                </a:lnTo>
                <a:lnTo>
                  <a:pt x="33203" y="13049"/>
                </a:lnTo>
                <a:lnTo>
                  <a:pt x="32944" y="12661"/>
                </a:lnTo>
                <a:lnTo>
                  <a:pt x="32169" y="11886"/>
                </a:lnTo>
                <a:lnTo>
                  <a:pt x="31652" y="11499"/>
                </a:lnTo>
                <a:lnTo>
                  <a:pt x="31006" y="11111"/>
                </a:lnTo>
                <a:lnTo>
                  <a:pt x="30490" y="10853"/>
                </a:lnTo>
                <a:lnTo>
                  <a:pt x="29714" y="10594"/>
                </a:lnTo>
                <a:lnTo>
                  <a:pt x="29068" y="8915"/>
                </a:lnTo>
                <a:lnTo>
                  <a:pt x="28293" y="7235"/>
                </a:lnTo>
                <a:lnTo>
                  <a:pt x="27260" y="5297"/>
                </a:lnTo>
                <a:lnTo>
                  <a:pt x="26614" y="4264"/>
                </a:lnTo>
                <a:lnTo>
                  <a:pt x="25968" y="3359"/>
                </a:lnTo>
                <a:lnTo>
                  <a:pt x="25193" y="2455"/>
                </a:lnTo>
                <a:lnTo>
                  <a:pt x="24288" y="1680"/>
                </a:lnTo>
                <a:lnTo>
                  <a:pt x="23384" y="1034"/>
                </a:lnTo>
                <a:lnTo>
                  <a:pt x="22480" y="388"/>
                </a:lnTo>
                <a:lnTo>
                  <a:pt x="21446" y="130"/>
                </a:lnTo>
                <a:lnTo>
                  <a:pt x="20283"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6" name="Google Shape;756;p39"/>
          <p:cNvSpPr/>
          <p:nvPr/>
        </p:nvSpPr>
        <p:spPr>
          <a:xfrm flipH="1">
            <a:off x="1698070" y="483625"/>
            <a:ext cx="927032" cy="299249"/>
          </a:xfrm>
          <a:custGeom>
            <a:avLst/>
            <a:gdLst/>
            <a:ahLst/>
            <a:cxnLst/>
            <a:rect l="l" t="t" r="r" b="b"/>
            <a:pathLst>
              <a:path w="57233" h="18475" extrusionOk="0">
                <a:moveTo>
                  <a:pt x="32298" y="0"/>
                </a:moveTo>
                <a:lnTo>
                  <a:pt x="31265" y="259"/>
                </a:lnTo>
                <a:lnTo>
                  <a:pt x="29973" y="517"/>
                </a:lnTo>
                <a:lnTo>
                  <a:pt x="28810" y="1034"/>
                </a:lnTo>
                <a:lnTo>
                  <a:pt x="27777" y="1680"/>
                </a:lnTo>
                <a:lnTo>
                  <a:pt x="26743" y="2455"/>
                </a:lnTo>
                <a:lnTo>
                  <a:pt x="25839" y="3230"/>
                </a:lnTo>
                <a:lnTo>
                  <a:pt x="24935" y="4135"/>
                </a:lnTo>
                <a:lnTo>
                  <a:pt x="23513" y="6073"/>
                </a:lnTo>
                <a:lnTo>
                  <a:pt x="22351" y="7881"/>
                </a:lnTo>
                <a:lnTo>
                  <a:pt x="21576" y="9432"/>
                </a:lnTo>
                <a:lnTo>
                  <a:pt x="20930" y="10853"/>
                </a:lnTo>
                <a:lnTo>
                  <a:pt x="20025" y="9819"/>
                </a:lnTo>
                <a:lnTo>
                  <a:pt x="18992" y="8656"/>
                </a:lnTo>
                <a:lnTo>
                  <a:pt x="17829" y="7364"/>
                </a:lnTo>
                <a:lnTo>
                  <a:pt x="16279" y="6202"/>
                </a:lnTo>
                <a:lnTo>
                  <a:pt x="15504" y="5685"/>
                </a:lnTo>
                <a:lnTo>
                  <a:pt x="14728" y="5297"/>
                </a:lnTo>
                <a:lnTo>
                  <a:pt x="13953" y="4910"/>
                </a:lnTo>
                <a:lnTo>
                  <a:pt x="13178" y="4781"/>
                </a:lnTo>
                <a:lnTo>
                  <a:pt x="12403" y="4781"/>
                </a:lnTo>
                <a:lnTo>
                  <a:pt x="11628" y="4910"/>
                </a:lnTo>
                <a:lnTo>
                  <a:pt x="10853" y="5297"/>
                </a:lnTo>
                <a:lnTo>
                  <a:pt x="10077" y="5685"/>
                </a:lnTo>
                <a:lnTo>
                  <a:pt x="9431" y="6331"/>
                </a:lnTo>
                <a:lnTo>
                  <a:pt x="8786" y="6977"/>
                </a:lnTo>
                <a:lnTo>
                  <a:pt x="7623" y="8527"/>
                </a:lnTo>
                <a:lnTo>
                  <a:pt x="6718" y="10077"/>
                </a:lnTo>
                <a:lnTo>
                  <a:pt x="5943" y="11628"/>
                </a:lnTo>
                <a:lnTo>
                  <a:pt x="5427" y="12920"/>
                </a:lnTo>
                <a:lnTo>
                  <a:pt x="4910" y="14212"/>
                </a:lnTo>
                <a:lnTo>
                  <a:pt x="4264" y="14599"/>
                </a:lnTo>
                <a:lnTo>
                  <a:pt x="2713" y="15504"/>
                </a:lnTo>
                <a:lnTo>
                  <a:pt x="1809" y="16150"/>
                </a:lnTo>
                <a:lnTo>
                  <a:pt x="1034" y="16795"/>
                </a:lnTo>
                <a:lnTo>
                  <a:pt x="388" y="17571"/>
                </a:lnTo>
                <a:lnTo>
                  <a:pt x="0" y="18346"/>
                </a:lnTo>
                <a:lnTo>
                  <a:pt x="57233" y="18475"/>
                </a:lnTo>
                <a:lnTo>
                  <a:pt x="57103" y="17829"/>
                </a:lnTo>
                <a:lnTo>
                  <a:pt x="56845" y="17312"/>
                </a:lnTo>
                <a:lnTo>
                  <a:pt x="56328" y="16537"/>
                </a:lnTo>
                <a:lnTo>
                  <a:pt x="55295" y="15762"/>
                </a:lnTo>
                <a:lnTo>
                  <a:pt x="54649" y="15374"/>
                </a:lnTo>
                <a:lnTo>
                  <a:pt x="54003" y="14987"/>
                </a:lnTo>
                <a:lnTo>
                  <a:pt x="53098" y="14728"/>
                </a:lnTo>
                <a:lnTo>
                  <a:pt x="51936" y="14470"/>
                </a:lnTo>
                <a:lnTo>
                  <a:pt x="50773" y="14212"/>
                </a:lnTo>
                <a:lnTo>
                  <a:pt x="49352" y="14082"/>
                </a:lnTo>
                <a:lnTo>
                  <a:pt x="49093" y="13436"/>
                </a:lnTo>
                <a:lnTo>
                  <a:pt x="48060" y="11628"/>
                </a:lnTo>
                <a:lnTo>
                  <a:pt x="46510" y="9044"/>
                </a:lnTo>
                <a:lnTo>
                  <a:pt x="45605" y="7752"/>
                </a:lnTo>
                <a:lnTo>
                  <a:pt x="44443" y="6331"/>
                </a:lnTo>
                <a:lnTo>
                  <a:pt x="43151" y="4910"/>
                </a:lnTo>
                <a:lnTo>
                  <a:pt x="41859" y="3618"/>
                </a:lnTo>
                <a:lnTo>
                  <a:pt x="40308" y="2455"/>
                </a:lnTo>
                <a:lnTo>
                  <a:pt x="38758" y="1422"/>
                </a:lnTo>
                <a:lnTo>
                  <a:pt x="36949" y="646"/>
                </a:lnTo>
                <a:lnTo>
                  <a:pt x="36045" y="388"/>
                </a:lnTo>
                <a:lnTo>
                  <a:pt x="35141" y="130"/>
                </a:lnTo>
                <a:lnTo>
                  <a:pt x="34236"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44" name="Shape 44"/>
        <p:cNvGrpSpPr/>
        <p:nvPr/>
      </p:nvGrpSpPr>
      <p:grpSpPr>
        <a:xfrm>
          <a:off x="0" y="0"/>
          <a:ext cx="0" cy="0"/>
          <a:chOff x="0" y="0"/>
          <a:chExt cx="0" cy="0"/>
        </a:xfrm>
      </p:grpSpPr>
      <p:sp>
        <p:nvSpPr>
          <p:cNvPr id="45" name="Google Shape;45;p5"/>
          <p:cNvSpPr txBox="1"/>
          <p:nvPr>
            <p:ph type="title"/>
          </p:nvPr>
        </p:nvSpPr>
        <p:spPr>
          <a:xfrm>
            <a:off x="1658175" y="539496"/>
            <a:ext cx="6761100" cy="475500"/>
          </a:xfrm>
          <a:prstGeom prst="rect">
            <a:avLst/>
          </a:prstGeom>
        </p:spPr>
        <p:txBody>
          <a:bodyPr spcFirstLastPara="1" wrap="square" lIns="91425" tIns="91425" rIns="91425" bIns="91425" anchor="t" anchorCtr="0">
            <a:noAutofit/>
          </a:bodyPr>
          <a:lstStyle>
            <a:lvl1pPr lvl="0" algn="ctr">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6" name="Google Shape;46;p5"/>
          <p:cNvSpPr txBox="1"/>
          <p:nvPr>
            <p:ph type="body" idx="1"/>
          </p:nvPr>
        </p:nvSpPr>
        <p:spPr>
          <a:xfrm>
            <a:off x="2106475" y="1247100"/>
            <a:ext cx="2760600" cy="33216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47" name="Google Shape;47;p5"/>
          <p:cNvSpPr txBox="1"/>
          <p:nvPr>
            <p:ph type="body" idx="2"/>
          </p:nvPr>
        </p:nvSpPr>
        <p:spPr>
          <a:xfrm>
            <a:off x="5226375" y="1247100"/>
            <a:ext cx="2760600" cy="33216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48" name="Google Shape;48;p5"/>
          <p:cNvSpPr/>
          <p:nvPr/>
        </p:nvSpPr>
        <p:spPr>
          <a:xfrm rot="10800000" flipH="1">
            <a:off x="-21600" y="-2482737"/>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 name="Google Shape;49;p5"/>
          <p:cNvSpPr/>
          <p:nvPr/>
        </p:nvSpPr>
        <p:spPr>
          <a:xfrm>
            <a:off x="-21600" y="1810463"/>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50" name="Shape 50"/>
        <p:cNvGrpSpPr/>
        <p:nvPr/>
      </p:nvGrpSpPr>
      <p:grpSpPr>
        <a:xfrm>
          <a:off x="0" y="0"/>
          <a:ext cx="0" cy="0"/>
          <a:chOff x="0" y="0"/>
          <a:chExt cx="0" cy="0"/>
        </a:xfrm>
      </p:grpSpPr>
      <p:sp>
        <p:nvSpPr>
          <p:cNvPr id="51" name="Google Shape;51;p6"/>
          <p:cNvSpPr txBox="1"/>
          <p:nvPr>
            <p:ph type="title"/>
          </p:nvPr>
        </p:nvSpPr>
        <p:spPr>
          <a:xfrm>
            <a:off x="720000" y="540000"/>
            <a:ext cx="6362100" cy="4755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52" name="Shape 52"/>
        <p:cNvGrpSpPr/>
        <p:nvPr/>
      </p:nvGrpSpPr>
      <p:grpSpPr>
        <a:xfrm>
          <a:off x="0" y="0"/>
          <a:ext cx="0" cy="0"/>
          <a:chOff x="0" y="0"/>
          <a:chExt cx="0" cy="0"/>
        </a:xfrm>
      </p:grpSpPr>
      <p:sp>
        <p:nvSpPr>
          <p:cNvPr id="53" name="Google Shape;53;p7"/>
          <p:cNvSpPr txBox="1"/>
          <p:nvPr>
            <p:ph type="title"/>
          </p:nvPr>
        </p:nvSpPr>
        <p:spPr>
          <a:xfrm>
            <a:off x="5928000" y="888290"/>
            <a:ext cx="2496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0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4" name="Google Shape;54;p7"/>
          <p:cNvSpPr txBox="1"/>
          <p:nvPr>
            <p:ph type="body" idx="1"/>
          </p:nvPr>
        </p:nvSpPr>
        <p:spPr>
          <a:xfrm>
            <a:off x="5928000" y="1752010"/>
            <a:ext cx="2496000" cy="250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55" name="Google Shape;55;p7"/>
          <p:cNvSpPr/>
          <p:nvPr/>
        </p:nvSpPr>
        <p:spPr>
          <a:xfrm rot="10800000" flipH="1">
            <a:off x="-21600" y="-740691"/>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 name="Google Shape;56;p7"/>
          <p:cNvSpPr/>
          <p:nvPr/>
        </p:nvSpPr>
        <p:spPr>
          <a:xfrm>
            <a:off x="-21600" y="3552509"/>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57" name="Shape 57"/>
        <p:cNvGrpSpPr/>
        <p:nvPr/>
      </p:nvGrpSpPr>
      <p:grpSpPr>
        <a:xfrm>
          <a:off x="0" y="0"/>
          <a:ext cx="0" cy="0"/>
          <a:chOff x="0" y="0"/>
          <a:chExt cx="0" cy="0"/>
        </a:xfrm>
      </p:grpSpPr>
      <p:sp>
        <p:nvSpPr>
          <p:cNvPr id="58" name="Google Shape;58;p8"/>
          <p:cNvSpPr txBox="1"/>
          <p:nvPr>
            <p:ph type="title"/>
          </p:nvPr>
        </p:nvSpPr>
        <p:spPr>
          <a:xfrm flipH="1">
            <a:off x="4312200" y="1262605"/>
            <a:ext cx="4111800" cy="12954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3600"/>
              <a:buNone/>
              <a:defRPr sz="7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59" name="Google Shape;59;p8"/>
          <p:cNvSpPr/>
          <p:nvPr/>
        </p:nvSpPr>
        <p:spPr>
          <a:xfrm>
            <a:off x="1739100" y="1467330"/>
            <a:ext cx="1085257" cy="350493"/>
          </a:xfrm>
          <a:custGeom>
            <a:avLst/>
            <a:gdLst/>
            <a:ahLst/>
            <a:cxnLst/>
            <a:rect l="l" t="t" r="r" b="b"/>
            <a:pathLst>
              <a:path w="65823" h="21271" extrusionOk="0">
                <a:moveTo>
                  <a:pt x="27689" y="1"/>
                </a:moveTo>
                <a:lnTo>
                  <a:pt x="26556" y="127"/>
                </a:lnTo>
                <a:lnTo>
                  <a:pt x="25423" y="253"/>
                </a:lnTo>
                <a:lnTo>
                  <a:pt x="24290" y="504"/>
                </a:lnTo>
                <a:lnTo>
                  <a:pt x="23284" y="756"/>
                </a:lnTo>
                <a:lnTo>
                  <a:pt x="22277" y="1259"/>
                </a:lnTo>
                <a:lnTo>
                  <a:pt x="21396" y="1637"/>
                </a:lnTo>
                <a:lnTo>
                  <a:pt x="19508" y="2896"/>
                </a:lnTo>
                <a:lnTo>
                  <a:pt x="17746" y="4154"/>
                </a:lnTo>
                <a:lnTo>
                  <a:pt x="16236" y="5664"/>
                </a:lnTo>
                <a:lnTo>
                  <a:pt x="14725" y="7301"/>
                </a:lnTo>
                <a:lnTo>
                  <a:pt x="13467" y="8937"/>
                </a:lnTo>
                <a:lnTo>
                  <a:pt x="12334" y="10447"/>
                </a:lnTo>
                <a:lnTo>
                  <a:pt x="10446" y="13342"/>
                </a:lnTo>
                <a:lnTo>
                  <a:pt x="9440" y="15355"/>
                </a:lnTo>
                <a:lnTo>
                  <a:pt x="9062" y="16236"/>
                </a:lnTo>
                <a:lnTo>
                  <a:pt x="7426" y="16362"/>
                </a:lnTo>
                <a:lnTo>
                  <a:pt x="6041" y="16614"/>
                </a:lnTo>
                <a:lnTo>
                  <a:pt x="4783" y="16991"/>
                </a:lnTo>
                <a:lnTo>
                  <a:pt x="3776" y="17369"/>
                </a:lnTo>
                <a:lnTo>
                  <a:pt x="2895" y="17747"/>
                </a:lnTo>
                <a:lnTo>
                  <a:pt x="2140" y="18124"/>
                </a:lnTo>
                <a:lnTo>
                  <a:pt x="1511" y="18628"/>
                </a:lnTo>
                <a:lnTo>
                  <a:pt x="1133" y="19005"/>
                </a:lnTo>
                <a:lnTo>
                  <a:pt x="378" y="19886"/>
                </a:lnTo>
                <a:lnTo>
                  <a:pt x="126" y="20515"/>
                </a:lnTo>
                <a:lnTo>
                  <a:pt x="0" y="21019"/>
                </a:lnTo>
                <a:lnTo>
                  <a:pt x="0" y="21271"/>
                </a:lnTo>
                <a:lnTo>
                  <a:pt x="65823" y="21271"/>
                </a:lnTo>
                <a:lnTo>
                  <a:pt x="65697" y="20767"/>
                </a:lnTo>
                <a:lnTo>
                  <a:pt x="65445" y="20264"/>
                </a:lnTo>
                <a:lnTo>
                  <a:pt x="64690" y="19509"/>
                </a:lnTo>
                <a:lnTo>
                  <a:pt x="63683" y="18628"/>
                </a:lnTo>
                <a:lnTo>
                  <a:pt x="62676" y="17998"/>
                </a:lnTo>
                <a:lnTo>
                  <a:pt x="60914" y="16866"/>
                </a:lnTo>
                <a:lnTo>
                  <a:pt x="60159" y="16488"/>
                </a:lnTo>
                <a:lnTo>
                  <a:pt x="59656" y="14978"/>
                </a:lnTo>
                <a:lnTo>
                  <a:pt x="59027" y="13467"/>
                </a:lnTo>
                <a:lnTo>
                  <a:pt x="58146" y="11705"/>
                </a:lnTo>
                <a:lnTo>
                  <a:pt x="57013" y="9818"/>
                </a:lnTo>
                <a:lnTo>
                  <a:pt x="56509" y="8937"/>
                </a:lnTo>
                <a:lnTo>
                  <a:pt x="55754" y="8056"/>
                </a:lnTo>
                <a:lnTo>
                  <a:pt x="54999" y="7301"/>
                </a:lnTo>
                <a:lnTo>
                  <a:pt x="54244" y="6671"/>
                </a:lnTo>
                <a:lnTo>
                  <a:pt x="53489" y="6168"/>
                </a:lnTo>
                <a:lnTo>
                  <a:pt x="52608" y="5790"/>
                </a:lnTo>
                <a:lnTo>
                  <a:pt x="51727" y="5539"/>
                </a:lnTo>
                <a:lnTo>
                  <a:pt x="50720" y="5539"/>
                </a:lnTo>
                <a:lnTo>
                  <a:pt x="49839" y="5790"/>
                </a:lnTo>
                <a:lnTo>
                  <a:pt x="48832" y="6168"/>
                </a:lnTo>
                <a:lnTo>
                  <a:pt x="47951" y="6545"/>
                </a:lnTo>
                <a:lnTo>
                  <a:pt x="47070" y="7175"/>
                </a:lnTo>
                <a:lnTo>
                  <a:pt x="45434" y="8559"/>
                </a:lnTo>
                <a:lnTo>
                  <a:pt x="44050" y="9943"/>
                </a:lnTo>
                <a:lnTo>
                  <a:pt x="42917" y="11328"/>
                </a:lnTo>
                <a:lnTo>
                  <a:pt x="41910" y="12586"/>
                </a:lnTo>
                <a:lnTo>
                  <a:pt x="41155" y="10950"/>
                </a:lnTo>
                <a:lnTo>
                  <a:pt x="40148" y="9062"/>
                </a:lnTo>
                <a:lnTo>
                  <a:pt x="38890" y="7049"/>
                </a:lnTo>
                <a:lnTo>
                  <a:pt x="38009" y="5916"/>
                </a:lnTo>
                <a:lnTo>
                  <a:pt x="37128" y="4783"/>
                </a:lnTo>
                <a:lnTo>
                  <a:pt x="36247" y="3777"/>
                </a:lnTo>
                <a:lnTo>
                  <a:pt x="35114" y="2770"/>
                </a:lnTo>
                <a:lnTo>
                  <a:pt x="33981" y="1889"/>
                </a:lnTo>
                <a:lnTo>
                  <a:pt x="32723" y="1259"/>
                </a:lnTo>
                <a:lnTo>
                  <a:pt x="31338" y="630"/>
                </a:lnTo>
                <a:lnTo>
                  <a:pt x="29954" y="253"/>
                </a:lnTo>
                <a:lnTo>
                  <a:pt x="28821" y="127"/>
                </a:lnTo>
                <a:lnTo>
                  <a:pt x="2768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 name="Google Shape;60;p8"/>
          <p:cNvSpPr/>
          <p:nvPr/>
        </p:nvSpPr>
        <p:spPr>
          <a:xfrm>
            <a:off x="2934841" y="2618612"/>
            <a:ext cx="796977" cy="314390"/>
          </a:xfrm>
          <a:custGeom>
            <a:avLst/>
            <a:gdLst/>
            <a:ahLst/>
            <a:cxnLst/>
            <a:rect l="l" t="t" r="r" b="b"/>
            <a:pathLst>
              <a:path w="38261" h="15104" extrusionOk="0">
                <a:moveTo>
                  <a:pt x="14852" y="0"/>
                </a:moveTo>
                <a:lnTo>
                  <a:pt x="13719" y="126"/>
                </a:lnTo>
                <a:lnTo>
                  <a:pt x="12460" y="630"/>
                </a:lnTo>
                <a:lnTo>
                  <a:pt x="11328" y="1133"/>
                </a:lnTo>
                <a:lnTo>
                  <a:pt x="10321" y="2014"/>
                </a:lnTo>
                <a:lnTo>
                  <a:pt x="9314" y="2895"/>
                </a:lnTo>
                <a:lnTo>
                  <a:pt x="8433" y="3902"/>
                </a:lnTo>
                <a:lnTo>
                  <a:pt x="7678" y="5035"/>
                </a:lnTo>
                <a:lnTo>
                  <a:pt x="6923" y="6167"/>
                </a:lnTo>
                <a:lnTo>
                  <a:pt x="5664" y="8433"/>
                </a:lnTo>
                <a:lnTo>
                  <a:pt x="4783" y="10321"/>
                </a:lnTo>
                <a:lnTo>
                  <a:pt x="4028" y="12334"/>
                </a:lnTo>
                <a:lnTo>
                  <a:pt x="3147" y="12460"/>
                </a:lnTo>
                <a:lnTo>
                  <a:pt x="2518" y="12838"/>
                </a:lnTo>
                <a:lnTo>
                  <a:pt x="1763" y="13341"/>
                </a:lnTo>
                <a:lnTo>
                  <a:pt x="1133" y="13845"/>
                </a:lnTo>
                <a:lnTo>
                  <a:pt x="252" y="14726"/>
                </a:lnTo>
                <a:lnTo>
                  <a:pt x="1" y="15103"/>
                </a:lnTo>
                <a:lnTo>
                  <a:pt x="38261" y="15103"/>
                </a:lnTo>
                <a:lnTo>
                  <a:pt x="37757" y="14474"/>
                </a:lnTo>
                <a:lnTo>
                  <a:pt x="37128" y="13845"/>
                </a:lnTo>
                <a:lnTo>
                  <a:pt x="35744" y="12712"/>
                </a:lnTo>
                <a:lnTo>
                  <a:pt x="34485" y="11957"/>
                </a:lnTo>
                <a:lnTo>
                  <a:pt x="33982" y="11705"/>
                </a:lnTo>
                <a:lnTo>
                  <a:pt x="33730" y="10950"/>
                </a:lnTo>
                <a:lnTo>
                  <a:pt x="32849" y="9188"/>
                </a:lnTo>
                <a:lnTo>
                  <a:pt x="32220" y="8181"/>
                </a:lnTo>
                <a:lnTo>
                  <a:pt x="31465" y="7300"/>
                </a:lnTo>
                <a:lnTo>
                  <a:pt x="30584" y="6419"/>
                </a:lnTo>
                <a:lnTo>
                  <a:pt x="29577" y="5664"/>
                </a:lnTo>
                <a:lnTo>
                  <a:pt x="29073" y="5412"/>
                </a:lnTo>
                <a:lnTo>
                  <a:pt x="28570" y="5286"/>
                </a:lnTo>
                <a:lnTo>
                  <a:pt x="27437" y="5286"/>
                </a:lnTo>
                <a:lnTo>
                  <a:pt x="26556" y="5538"/>
                </a:lnTo>
                <a:lnTo>
                  <a:pt x="25675" y="6041"/>
                </a:lnTo>
                <a:lnTo>
                  <a:pt x="24920" y="6545"/>
                </a:lnTo>
                <a:lnTo>
                  <a:pt x="24291" y="7048"/>
                </a:lnTo>
                <a:lnTo>
                  <a:pt x="23787" y="7552"/>
                </a:lnTo>
                <a:lnTo>
                  <a:pt x="23284" y="6293"/>
                </a:lnTo>
                <a:lnTo>
                  <a:pt x="22655" y="5160"/>
                </a:lnTo>
                <a:lnTo>
                  <a:pt x="21774" y="3776"/>
                </a:lnTo>
                <a:lnTo>
                  <a:pt x="21144" y="3021"/>
                </a:lnTo>
                <a:lnTo>
                  <a:pt x="20515" y="2392"/>
                </a:lnTo>
                <a:lnTo>
                  <a:pt x="19760" y="1762"/>
                </a:lnTo>
                <a:lnTo>
                  <a:pt x="19005" y="1133"/>
                </a:lnTo>
                <a:lnTo>
                  <a:pt x="18124" y="630"/>
                </a:lnTo>
                <a:lnTo>
                  <a:pt x="17117" y="378"/>
                </a:lnTo>
                <a:lnTo>
                  <a:pt x="16110" y="126"/>
                </a:lnTo>
                <a:lnTo>
                  <a:pt x="14852"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8"/>
          <p:cNvSpPr/>
          <p:nvPr/>
        </p:nvSpPr>
        <p:spPr>
          <a:xfrm>
            <a:off x="2521955" y="539997"/>
            <a:ext cx="1085347" cy="427041"/>
          </a:xfrm>
          <a:custGeom>
            <a:avLst/>
            <a:gdLst/>
            <a:ahLst/>
            <a:cxnLst/>
            <a:rect l="l" t="t" r="r" b="b"/>
            <a:pathLst>
              <a:path w="52105" h="20516" extrusionOk="0">
                <a:moveTo>
                  <a:pt x="31842" y="1"/>
                </a:moveTo>
                <a:lnTo>
                  <a:pt x="30332" y="127"/>
                </a:lnTo>
                <a:lnTo>
                  <a:pt x="28822" y="378"/>
                </a:lnTo>
                <a:lnTo>
                  <a:pt x="27563" y="882"/>
                </a:lnTo>
                <a:lnTo>
                  <a:pt x="26304" y="1511"/>
                </a:lnTo>
                <a:lnTo>
                  <a:pt x="25172" y="2266"/>
                </a:lnTo>
                <a:lnTo>
                  <a:pt x="24165" y="3147"/>
                </a:lnTo>
                <a:lnTo>
                  <a:pt x="23284" y="4154"/>
                </a:lnTo>
                <a:lnTo>
                  <a:pt x="22529" y="5035"/>
                </a:lnTo>
                <a:lnTo>
                  <a:pt x="21270" y="6923"/>
                </a:lnTo>
                <a:lnTo>
                  <a:pt x="20389" y="8559"/>
                </a:lnTo>
                <a:lnTo>
                  <a:pt x="19760" y="10195"/>
                </a:lnTo>
                <a:lnTo>
                  <a:pt x="19131" y="9440"/>
                </a:lnTo>
                <a:lnTo>
                  <a:pt x="18250" y="8811"/>
                </a:lnTo>
                <a:lnTo>
                  <a:pt x="17243" y="8181"/>
                </a:lnTo>
                <a:lnTo>
                  <a:pt x="16110" y="7552"/>
                </a:lnTo>
                <a:lnTo>
                  <a:pt x="15481" y="7300"/>
                </a:lnTo>
                <a:lnTo>
                  <a:pt x="14726" y="7175"/>
                </a:lnTo>
                <a:lnTo>
                  <a:pt x="13341" y="7175"/>
                </a:lnTo>
                <a:lnTo>
                  <a:pt x="12586" y="7300"/>
                </a:lnTo>
                <a:lnTo>
                  <a:pt x="11957" y="7678"/>
                </a:lnTo>
                <a:lnTo>
                  <a:pt x="11202" y="8056"/>
                </a:lnTo>
                <a:lnTo>
                  <a:pt x="10573" y="8559"/>
                </a:lnTo>
                <a:lnTo>
                  <a:pt x="9440" y="9818"/>
                </a:lnTo>
                <a:lnTo>
                  <a:pt x="8307" y="11202"/>
                </a:lnTo>
                <a:lnTo>
                  <a:pt x="7552" y="12460"/>
                </a:lnTo>
                <a:lnTo>
                  <a:pt x="6797" y="13719"/>
                </a:lnTo>
                <a:lnTo>
                  <a:pt x="6293" y="14852"/>
                </a:lnTo>
                <a:lnTo>
                  <a:pt x="5916" y="15859"/>
                </a:lnTo>
                <a:lnTo>
                  <a:pt x="5287" y="16236"/>
                </a:lnTo>
                <a:lnTo>
                  <a:pt x="3525" y="17243"/>
                </a:lnTo>
                <a:lnTo>
                  <a:pt x="2644" y="17998"/>
                </a:lnTo>
                <a:lnTo>
                  <a:pt x="1637" y="18753"/>
                </a:lnTo>
                <a:lnTo>
                  <a:pt x="756" y="19634"/>
                </a:lnTo>
                <a:lnTo>
                  <a:pt x="1" y="20515"/>
                </a:lnTo>
                <a:lnTo>
                  <a:pt x="52105" y="20515"/>
                </a:lnTo>
                <a:lnTo>
                  <a:pt x="51727" y="19886"/>
                </a:lnTo>
                <a:lnTo>
                  <a:pt x="50469" y="18753"/>
                </a:lnTo>
                <a:lnTo>
                  <a:pt x="49714" y="17998"/>
                </a:lnTo>
                <a:lnTo>
                  <a:pt x="48707" y="17369"/>
                </a:lnTo>
                <a:lnTo>
                  <a:pt x="47700" y="16991"/>
                </a:lnTo>
                <a:lnTo>
                  <a:pt x="46693" y="16614"/>
                </a:lnTo>
                <a:lnTo>
                  <a:pt x="46441" y="15984"/>
                </a:lnTo>
                <a:lnTo>
                  <a:pt x="45686" y="14097"/>
                </a:lnTo>
                <a:lnTo>
                  <a:pt x="44428" y="11454"/>
                </a:lnTo>
                <a:lnTo>
                  <a:pt x="43672" y="9943"/>
                </a:lnTo>
                <a:lnTo>
                  <a:pt x="42791" y="8433"/>
                </a:lnTo>
                <a:lnTo>
                  <a:pt x="41785" y="6797"/>
                </a:lnTo>
                <a:lnTo>
                  <a:pt x="40652" y="5287"/>
                </a:lnTo>
                <a:lnTo>
                  <a:pt x="39393" y="3902"/>
                </a:lnTo>
                <a:lnTo>
                  <a:pt x="38135" y="2644"/>
                </a:lnTo>
                <a:lnTo>
                  <a:pt x="36625" y="1637"/>
                </a:lnTo>
                <a:lnTo>
                  <a:pt x="35114" y="756"/>
                </a:lnTo>
                <a:lnTo>
                  <a:pt x="34359" y="378"/>
                </a:lnTo>
                <a:lnTo>
                  <a:pt x="33604" y="252"/>
                </a:lnTo>
                <a:lnTo>
                  <a:pt x="32723"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8"/>
          <p:cNvSpPr/>
          <p:nvPr/>
        </p:nvSpPr>
        <p:spPr>
          <a:xfrm>
            <a:off x="7108744" y="3430715"/>
            <a:ext cx="862508" cy="364158"/>
          </a:xfrm>
          <a:custGeom>
            <a:avLst/>
            <a:gdLst/>
            <a:ahLst/>
            <a:cxnLst/>
            <a:rect l="l" t="t" r="r" b="b"/>
            <a:pathLst>
              <a:path w="41407" h="17495" extrusionOk="0">
                <a:moveTo>
                  <a:pt x="15858" y="1"/>
                </a:moveTo>
                <a:lnTo>
                  <a:pt x="14977" y="127"/>
                </a:lnTo>
                <a:lnTo>
                  <a:pt x="14222" y="378"/>
                </a:lnTo>
                <a:lnTo>
                  <a:pt x="13467" y="882"/>
                </a:lnTo>
                <a:lnTo>
                  <a:pt x="12712" y="1637"/>
                </a:lnTo>
                <a:lnTo>
                  <a:pt x="12083" y="2392"/>
                </a:lnTo>
                <a:lnTo>
                  <a:pt x="11453" y="3273"/>
                </a:lnTo>
                <a:lnTo>
                  <a:pt x="10446" y="5161"/>
                </a:lnTo>
                <a:lnTo>
                  <a:pt x="9691" y="7049"/>
                </a:lnTo>
                <a:lnTo>
                  <a:pt x="9062" y="8685"/>
                </a:lnTo>
                <a:lnTo>
                  <a:pt x="8684" y="10195"/>
                </a:lnTo>
                <a:lnTo>
                  <a:pt x="8181" y="9817"/>
                </a:lnTo>
                <a:lnTo>
                  <a:pt x="7552" y="9314"/>
                </a:lnTo>
                <a:lnTo>
                  <a:pt x="6922" y="8936"/>
                </a:lnTo>
                <a:lnTo>
                  <a:pt x="6041" y="8559"/>
                </a:lnTo>
                <a:lnTo>
                  <a:pt x="5035" y="8433"/>
                </a:lnTo>
                <a:lnTo>
                  <a:pt x="4028" y="8433"/>
                </a:lnTo>
                <a:lnTo>
                  <a:pt x="3399" y="8685"/>
                </a:lnTo>
                <a:lnTo>
                  <a:pt x="2895" y="8936"/>
                </a:lnTo>
                <a:lnTo>
                  <a:pt x="2392" y="9314"/>
                </a:lnTo>
                <a:lnTo>
                  <a:pt x="1888" y="9817"/>
                </a:lnTo>
                <a:lnTo>
                  <a:pt x="1511" y="10321"/>
                </a:lnTo>
                <a:lnTo>
                  <a:pt x="1259" y="10950"/>
                </a:lnTo>
                <a:lnTo>
                  <a:pt x="630" y="12460"/>
                </a:lnTo>
                <a:lnTo>
                  <a:pt x="378" y="13845"/>
                </a:lnTo>
                <a:lnTo>
                  <a:pt x="126" y="15229"/>
                </a:lnTo>
                <a:lnTo>
                  <a:pt x="0" y="16362"/>
                </a:lnTo>
                <a:lnTo>
                  <a:pt x="0" y="17495"/>
                </a:lnTo>
                <a:lnTo>
                  <a:pt x="41407" y="17369"/>
                </a:lnTo>
                <a:lnTo>
                  <a:pt x="41155" y="16488"/>
                </a:lnTo>
                <a:lnTo>
                  <a:pt x="40400" y="14474"/>
                </a:lnTo>
                <a:lnTo>
                  <a:pt x="39897" y="13216"/>
                </a:lnTo>
                <a:lnTo>
                  <a:pt x="39267" y="12209"/>
                </a:lnTo>
                <a:lnTo>
                  <a:pt x="38512" y="11328"/>
                </a:lnTo>
                <a:lnTo>
                  <a:pt x="38135" y="10950"/>
                </a:lnTo>
                <a:lnTo>
                  <a:pt x="37631" y="10698"/>
                </a:lnTo>
                <a:lnTo>
                  <a:pt x="36750" y="10573"/>
                </a:lnTo>
                <a:lnTo>
                  <a:pt x="35995" y="10573"/>
                </a:lnTo>
                <a:lnTo>
                  <a:pt x="35366" y="10824"/>
                </a:lnTo>
                <a:lnTo>
                  <a:pt x="34736" y="11202"/>
                </a:lnTo>
                <a:lnTo>
                  <a:pt x="34233" y="11705"/>
                </a:lnTo>
                <a:lnTo>
                  <a:pt x="33981" y="12083"/>
                </a:lnTo>
                <a:lnTo>
                  <a:pt x="33730" y="12460"/>
                </a:lnTo>
                <a:lnTo>
                  <a:pt x="33478" y="11579"/>
                </a:lnTo>
                <a:lnTo>
                  <a:pt x="33352" y="10573"/>
                </a:lnTo>
                <a:lnTo>
                  <a:pt x="32975" y="9440"/>
                </a:lnTo>
                <a:lnTo>
                  <a:pt x="32471" y="8307"/>
                </a:lnTo>
                <a:lnTo>
                  <a:pt x="31716" y="7049"/>
                </a:lnTo>
                <a:lnTo>
                  <a:pt x="31213" y="6545"/>
                </a:lnTo>
                <a:lnTo>
                  <a:pt x="30709" y="6042"/>
                </a:lnTo>
                <a:lnTo>
                  <a:pt x="30206" y="5664"/>
                </a:lnTo>
                <a:lnTo>
                  <a:pt x="29576" y="5287"/>
                </a:lnTo>
                <a:lnTo>
                  <a:pt x="28947" y="5035"/>
                </a:lnTo>
                <a:lnTo>
                  <a:pt x="28318" y="4909"/>
                </a:lnTo>
                <a:lnTo>
                  <a:pt x="27689" y="4783"/>
                </a:lnTo>
                <a:lnTo>
                  <a:pt x="27185" y="4783"/>
                </a:lnTo>
                <a:lnTo>
                  <a:pt x="26052" y="5035"/>
                </a:lnTo>
                <a:lnTo>
                  <a:pt x="25171" y="5538"/>
                </a:lnTo>
                <a:lnTo>
                  <a:pt x="24416" y="6042"/>
                </a:lnTo>
                <a:lnTo>
                  <a:pt x="23913" y="6545"/>
                </a:lnTo>
                <a:lnTo>
                  <a:pt x="23410" y="7049"/>
                </a:lnTo>
                <a:lnTo>
                  <a:pt x="22906" y="5916"/>
                </a:lnTo>
                <a:lnTo>
                  <a:pt x="22277" y="4783"/>
                </a:lnTo>
                <a:lnTo>
                  <a:pt x="21522" y="3525"/>
                </a:lnTo>
                <a:lnTo>
                  <a:pt x="20389" y="2140"/>
                </a:lnTo>
                <a:lnTo>
                  <a:pt x="19760" y="1637"/>
                </a:lnTo>
                <a:lnTo>
                  <a:pt x="19130" y="1008"/>
                </a:lnTo>
                <a:lnTo>
                  <a:pt x="18375" y="630"/>
                </a:lnTo>
                <a:lnTo>
                  <a:pt x="17620" y="252"/>
                </a:lnTo>
                <a:lnTo>
                  <a:pt x="16739"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 name="Google Shape;63;p8"/>
          <p:cNvSpPr/>
          <p:nvPr/>
        </p:nvSpPr>
        <p:spPr>
          <a:xfrm>
            <a:off x="6686679" y="3590513"/>
            <a:ext cx="477153" cy="201739"/>
          </a:xfrm>
          <a:custGeom>
            <a:avLst/>
            <a:gdLst/>
            <a:ahLst/>
            <a:cxnLst/>
            <a:rect l="l" t="t" r="r" b="b"/>
            <a:pathLst>
              <a:path w="22907" h="9692" extrusionOk="0">
                <a:moveTo>
                  <a:pt x="11076" y="1"/>
                </a:moveTo>
                <a:lnTo>
                  <a:pt x="10321" y="127"/>
                </a:lnTo>
                <a:lnTo>
                  <a:pt x="9566" y="253"/>
                </a:lnTo>
                <a:lnTo>
                  <a:pt x="8936" y="630"/>
                </a:lnTo>
                <a:lnTo>
                  <a:pt x="8433" y="1008"/>
                </a:lnTo>
                <a:lnTo>
                  <a:pt x="7930" y="1511"/>
                </a:lnTo>
                <a:lnTo>
                  <a:pt x="7552" y="2015"/>
                </a:lnTo>
                <a:lnTo>
                  <a:pt x="6923" y="3147"/>
                </a:lnTo>
                <a:lnTo>
                  <a:pt x="6419" y="4280"/>
                </a:lnTo>
                <a:lnTo>
                  <a:pt x="6168" y="5287"/>
                </a:lnTo>
                <a:lnTo>
                  <a:pt x="5916" y="6294"/>
                </a:lnTo>
                <a:lnTo>
                  <a:pt x="5538" y="5916"/>
                </a:lnTo>
                <a:lnTo>
                  <a:pt x="5161" y="5664"/>
                </a:lnTo>
                <a:lnTo>
                  <a:pt x="4657" y="5413"/>
                </a:lnTo>
                <a:lnTo>
                  <a:pt x="4280" y="5287"/>
                </a:lnTo>
                <a:lnTo>
                  <a:pt x="3776" y="5161"/>
                </a:lnTo>
                <a:lnTo>
                  <a:pt x="3273" y="5161"/>
                </a:lnTo>
                <a:lnTo>
                  <a:pt x="2770" y="5287"/>
                </a:lnTo>
                <a:lnTo>
                  <a:pt x="2266" y="5413"/>
                </a:lnTo>
                <a:lnTo>
                  <a:pt x="1511" y="5916"/>
                </a:lnTo>
                <a:lnTo>
                  <a:pt x="1008" y="6420"/>
                </a:lnTo>
                <a:lnTo>
                  <a:pt x="630" y="7175"/>
                </a:lnTo>
                <a:lnTo>
                  <a:pt x="252" y="7930"/>
                </a:lnTo>
                <a:lnTo>
                  <a:pt x="1" y="9188"/>
                </a:lnTo>
                <a:lnTo>
                  <a:pt x="1" y="9692"/>
                </a:lnTo>
                <a:lnTo>
                  <a:pt x="22906" y="9692"/>
                </a:lnTo>
                <a:lnTo>
                  <a:pt x="22906" y="8937"/>
                </a:lnTo>
                <a:lnTo>
                  <a:pt x="22781" y="8056"/>
                </a:lnTo>
                <a:lnTo>
                  <a:pt x="22655" y="7049"/>
                </a:lnTo>
                <a:lnTo>
                  <a:pt x="22277" y="6042"/>
                </a:lnTo>
                <a:lnTo>
                  <a:pt x="21900" y="5161"/>
                </a:lnTo>
                <a:lnTo>
                  <a:pt x="21648" y="4783"/>
                </a:lnTo>
                <a:lnTo>
                  <a:pt x="21270" y="4406"/>
                </a:lnTo>
                <a:lnTo>
                  <a:pt x="20893" y="4154"/>
                </a:lnTo>
                <a:lnTo>
                  <a:pt x="20515" y="4028"/>
                </a:lnTo>
                <a:lnTo>
                  <a:pt x="19508" y="4028"/>
                </a:lnTo>
                <a:lnTo>
                  <a:pt x="18627" y="4280"/>
                </a:lnTo>
                <a:lnTo>
                  <a:pt x="17872" y="4783"/>
                </a:lnTo>
                <a:lnTo>
                  <a:pt x="17243" y="5413"/>
                </a:lnTo>
                <a:lnTo>
                  <a:pt x="16865" y="4532"/>
                </a:lnTo>
                <a:lnTo>
                  <a:pt x="16362" y="3651"/>
                </a:lnTo>
                <a:lnTo>
                  <a:pt x="15733" y="2770"/>
                </a:lnTo>
                <a:lnTo>
                  <a:pt x="14852" y="1763"/>
                </a:lnTo>
                <a:lnTo>
                  <a:pt x="13719" y="882"/>
                </a:lnTo>
                <a:lnTo>
                  <a:pt x="13216" y="504"/>
                </a:lnTo>
                <a:lnTo>
                  <a:pt x="12460" y="253"/>
                </a:lnTo>
                <a:lnTo>
                  <a:pt x="11831" y="127"/>
                </a:lnTo>
                <a:lnTo>
                  <a:pt x="11076"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 name="Google Shape;64;p8"/>
          <p:cNvSpPr/>
          <p:nvPr/>
        </p:nvSpPr>
        <p:spPr>
          <a:xfrm flipH="1">
            <a:off x="6603280" y="649701"/>
            <a:ext cx="608136" cy="197254"/>
          </a:xfrm>
          <a:custGeom>
            <a:avLst/>
            <a:gdLst/>
            <a:ahLst/>
            <a:cxnLst/>
            <a:rect l="l" t="t" r="r" b="b"/>
            <a:pathLst>
              <a:path w="14299" h="4638" extrusionOk="0">
                <a:moveTo>
                  <a:pt x="5694" y="0"/>
                </a:moveTo>
                <a:lnTo>
                  <a:pt x="5470" y="32"/>
                </a:lnTo>
                <a:lnTo>
                  <a:pt x="5214" y="64"/>
                </a:lnTo>
                <a:lnTo>
                  <a:pt x="4991" y="128"/>
                </a:lnTo>
                <a:lnTo>
                  <a:pt x="4735" y="224"/>
                </a:lnTo>
                <a:lnTo>
                  <a:pt x="4255" y="448"/>
                </a:lnTo>
                <a:lnTo>
                  <a:pt x="3743" y="736"/>
                </a:lnTo>
                <a:lnTo>
                  <a:pt x="3263" y="1087"/>
                </a:lnTo>
                <a:lnTo>
                  <a:pt x="2784" y="1471"/>
                </a:lnTo>
                <a:lnTo>
                  <a:pt x="2336" y="1887"/>
                </a:lnTo>
                <a:lnTo>
                  <a:pt x="1888" y="2335"/>
                </a:lnTo>
                <a:lnTo>
                  <a:pt x="1120" y="3166"/>
                </a:lnTo>
                <a:lnTo>
                  <a:pt x="545" y="3934"/>
                </a:lnTo>
                <a:lnTo>
                  <a:pt x="1" y="4638"/>
                </a:lnTo>
                <a:lnTo>
                  <a:pt x="14298" y="4638"/>
                </a:lnTo>
                <a:lnTo>
                  <a:pt x="14234" y="4254"/>
                </a:lnTo>
                <a:lnTo>
                  <a:pt x="14138" y="3838"/>
                </a:lnTo>
                <a:lnTo>
                  <a:pt x="13946" y="3390"/>
                </a:lnTo>
                <a:lnTo>
                  <a:pt x="13850" y="3134"/>
                </a:lnTo>
                <a:lnTo>
                  <a:pt x="13722" y="2879"/>
                </a:lnTo>
                <a:lnTo>
                  <a:pt x="13562" y="2655"/>
                </a:lnTo>
                <a:lnTo>
                  <a:pt x="13370" y="2463"/>
                </a:lnTo>
                <a:lnTo>
                  <a:pt x="13179" y="2271"/>
                </a:lnTo>
                <a:lnTo>
                  <a:pt x="12955" y="2111"/>
                </a:lnTo>
                <a:lnTo>
                  <a:pt x="12699" y="1983"/>
                </a:lnTo>
                <a:lnTo>
                  <a:pt x="12379" y="1919"/>
                </a:lnTo>
                <a:lnTo>
                  <a:pt x="12091" y="1887"/>
                </a:lnTo>
                <a:lnTo>
                  <a:pt x="11771" y="1887"/>
                </a:lnTo>
                <a:lnTo>
                  <a:pt x="11451" y="1919"/>
                </a:lnTo>
                <a:lnTo>
                  <a:pt x="11164" y="1983"/>
                </a:lnTo>
                <a:lnTo>
                  <a:pt x="10876" y="2079"/>
                </a:lnTo>
                <a:lnTo>
                  <a:pt x="10588" y="2175"/>
                </a:lnTo>
                <a:lnTo>
                  <a:pt x="10076" y="2399"/>
                </a:lnTo>
                <a:lnTo>
                  <a:pt x="9628" y="2655"/>
                </a:lnTo>
                <a:lnTo>
                  <a:pt x="9276" y="2879"/>
                </a:lnTo>
                <a:lnTo>
                  <a:pt x="8957" y="3103"/>
                </a:lnTo>
                <a:lnTo>
                  <a:pt x="8925" y="2975"/>
                </a:lnTo>
                <a:lnTo>
                  <a:pt x="8797" y="2623"/>
                </a:lnTo>
                <a:lnTo>
                  <a:pt x="8605" y="2111"/>
                </a:lnTo>
                <a:lnTo>
                  <a:pt x="8445" y="1855"/>
                </a:lnTo>
                <a:lnTo>
                  <a:pt x="8285" y="1567"/>
                </a:lnTo>
                <a:lnTo>
                  <a:pt x="8093" y="1279"/>
                </a:lnTo>
                <a:lnTo>
                  <a:pt x="7837" y="992"/>
                </a:lnTo>
                <a:lnTo>
                  <a:pt x="7581" y="736"/>
                </a:lnTo>
                <a:lnTo>
                  <a:pt x="7261" y="512"/>
                </a:lnTo>
                <a:lnTo>
                  <a:pt x="6942" y="288"/>
                </a:lnTo>
                <a:lnTo>
                  <a:pt x="6558" y="160"/>
                </a:lnTo>
                <a:lnTo>
                  <a:pt x="6142" y="64"/>
                </a:lnTo>
                <a:lnTo>
                  <a:pt x="56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 name="Google Shape;65;p8"/>
          <p:cNvSpPr/>
          <p:nvPr/>
        </p:nvSpPr>
        <p:spPr>
          <a:xfrm flipH="1">
            <a:off x="7237173" y="690487"/>
            <a:ext cx="1183525" cy="386385"/>
          </a:xfrm>
          <a:custGeom>
            <a:avLst/>
            <a:gdLst/>
            <a:ahLst/>
            <a:cxnLst/>
            <a:rect l="l" t="t" r="r" b="b"/>
            <a:pathLst>
              <a:path w="27828" h="9085" extrusionOk="0">
                <a:moveTo>
                  <a:pt x="8253" y="1"/>
                </a:moveTo>
                <a:lnTo>
                  <a:pt x="7869" y="33"/>
                </a:lnTo>
                <a:lnTo>
                  <a:pt x="7485" y="96"/>
                </a:lnTo>
                <a:lnTo>
                  <a:pt x="7133" y="224"/>
                </a:lnTo>
                <a:lnTo>
                  <a:pt x="6749" y="384"/>
                </a:lnTo>
                <a:lnTo>
                  <a:pt x="6366" y="576"/>
                </a:lnTo>
                <a:lnTo>
                  <a:pt x="6014" y="800"/>
                </a:lnTo>
                <a:lnTo>
                  <a:pt x="5630" y="1056"/>
                </a:lnTo>
                <a:lnTo>
                  <a:pt x="5278" y="1344"/>
                </a:lnTo>
                <a:lnTo>
                  <a:pt x="4926" y="1664"/>
                </a:lnTo>
                <a:lnTo>
                  <a:pt x="4574" y="2016"/>
                </a:lnTo>
                <a:lnTo>
                  <a:pt x="4255" y="2367"/>
                </a:lnTo>
                <a:lnTo>
                  <a:pt x="3583" y="3135"/>
                </a:lnTo>
                <a:lnTo>
                  <a:pt x="2975" y="3935"/>
                </a:lnTo>
                <a:lnTo>
                  <a:pt x="2400" y="4766"/>
                </a:lnTo>
                <a:lnTo>
                  <a:pt x="1888" y="5566"/>
                </a:lnTo>
                <a:lnTo>
                  <a:pt x="1408" y="6365"/>
                </a:lnTo>
                <a:lnTo>
                  <a:pt x="992" y="7101"/>
                </a:lnTo>
                <a:lnTo>
                  <a:pt x="640" y="7741"/>
                </a:lnTo>
                <a:lnTo>
                  <a:pt x="161" y="8700"/>
                </a:lnTo>
                <a:lnTo>
                  <a:pt x="1" y="9084"/>
                </a:lnTo>
                <a:lnTo>
                  <a:pt x="27827" y="9084"/>
                </a:lnTo>
                <a:lnTo>
                  <a:pt x="27699" y="8700"/>
                </a:lnTo>
                <a:lnTo>
                  <a:pt x="27539" y="8380"/>
                </a:lnTo>
                <a:lnTo>
                  <a:pt x="27379" y="8093"/>
                </a:lnTo>
                <a:lnTo>
                  <a:pt x="27188" y="7805"/>
                </a:lnTo>
                <a:lnTo>
                  <a:pt x="26996" y="7581"/>
                </a:lnTo>
                <a:lnTo>
                  <a:pt x="26804" y="7357"/>
                </a:lnTo>
                <a:lnTo>
                  <a:pt x="26580" y="7197"/>
                </a:lnTo>
                <a:lnTo>
                  <a:pt x="26356" y="7037"/>
                </a:lnTo>
                <a:lnTo>
                  <a:pt x="26132" y="6909"/>
                </a:lnTo>
                <a:lnTo>
                  <a:pt x="25908" y="6781"/>
                </a:lnTo>
                <a:lnTo>
                  <a:pt x="25684" y="6717"/>
                </a:lnTo>
                <a:lnTo>
                  <a:pt x="25460" y="6653"/>
                </a:lnTo>
                <a:lnTo>
                  <a:pt x="24981" y="6557"/>
                </a:lnTo>
                <a:lnTo>
                  <a:pt x="24533" y="6557"/>
                </a:lnTo>
                <a:lnTo>
                  <a:pt x="24085" y="6589"/>
                </a:lnTo>
                <a:lnTo>
                  <a:pt x="23669" y="6653"/>
                </a:lnTo>
                <a:lnTo>
                  <a:pt x="23285" y="6749"/>
                </a:lnTo>
                <a:lnTo>
                  <a:pt x="22934" y="6845"/>
                </a:lnTo>
                <a:lnTo>
                  <a:pt x="22454" y="7037"/>
                </a:lnTo>
                <a:lnTo>
                  <a:pt x="22294" y="7133"/>
                </a:lnTo>
                <a:lnTo>
                  <a:pt x="22006" y="6621"/>
                </a:lnTo>
                <a:lnTo>
                  <a:pt x="21654" y="6110"/>
                </a:lnTo>
                <a:lnTo>
                  <a:pt x="21238" y="5534"/>
                </a:lnTo>
                <a:lnTo>
                  <a:pt x="20983" y="5214"/>
                </a:lnTo>
                <a:lnTo>
                  <a:pt x="20695" y="4926"/>
                </a:lnTo>
                <a:lnTo>
                  <a:pt x="20375" y="4670"/>
                </a:lnTo>
                <a:lnTo>
                  <a:pt x="20055" y="4414"/>
                </a:lnTo>
                <a:lnTo>
                  <a:pt x="19735" y="4222"/>
                </a:lnTo>
                <a:lnTo>
                  <a:pt x="19383" y="4063"/>
                </a:lnTo>
                <a:lnTo>
                  <a:pt x="19000" y="3967"/>
                </a:lnTo>
                <a:lnTo>
                  <a:pt x="18616" y="3935"/>
                </a:lnTo>
                <a:lnTo>
                  <a:pt x="18232" y="3967"/>
                </a:lnTo>
                <a:lnTo>
                  <a:pt x="17816" y="4031"/>
                </a:lnTo>
                <a:lnTo>
                  <a:pt x="17400" y="4159"/>
                </a:lnTo>
                <a:lnTo>
                  <a:pt x="17016" y="4318"/>
                </a:lnTo>
                <a:lnTo>
                  <a:pt x="16601" y="4478"/>
                </a:lnTo>
                <a:lnTo>
                  <a:pt x="16217" y="4702"/>
                </a:lnTo>
                <a:lnTo>
                  <a:pt x="15481" y="5150"/>
                </a:lnTo>
                <a:lnTo>
                  <a:pt x="14842" y="5598"/>
                </a:lnTo>
                <a:lnTo>
                  <a:pt x="14362" y="5982"/>
                </a:lnTo>
                <a:lnTo>
                  <a:pt x="13914" y="6365"/>
                </a:lnTo>
                <a:lnTo>
                  <a:pt x="13818" y="6078"/>
                </a:lnTo>
                <a:lnTo>
                  <a:pt x="13530" y="5310"/>
                </a:lnTo>
                <a:lnTo>
                  <a:pt x="13338" y="4798"/>
                </a:lnTo>
                <a:lnTo>
                  <a:pt x="13082" y="4222"/>
                </a:lnTo>
                <a:lnTo>
                  <a:pt x="12795" y="3615"/>
                </a:lnTo>
                <a:lnTo>
                  <a:pt x="12443" y="3007"/>
                </a:lnTo>
                <a:lnTo>
                  <a:pt x="12027" y="2399"/>
                </a:lnTo>
                <a:lnTo>
                  <a:pt x="11579" y="1792"/>
                </a:lnTo>
                <a:lnTo>
                  <a:pt x="11355" y="1536"/>
                </a:lnTo>
                <a:lnTo>
                  <a:pt x="11099" y="1280"/>
                </a:lnTo>
                <a:lnTo>
                  <a:pt x="10811" y="1024"/>
                </a:lnTo>
                <a:lnTo>
                  <a:pt x="10556" y="800"/>
                </a:lnTo>
                <a:lnTo>
                  <a:pt x="10268" y="608"/>
                </a:lnTo>
                <a:lnTo>
                  <a:pt x="9948" y="416"/>
                </a:lnTo>
                <a:lnTo>
                  <a:pt x="9628" y="288"/>
                </a:lnTo>
                <a:lnTo>
                  <a:pt x="9308" y="160"/>
                </a:lnTo>
                <a:lnTo>
                  <a:pt x="8988" y="65"/>
                </a:lnTo>
                <a:lnTo>
                  <a:pt x="8637" y="33"/>
                </a:lnTo>
                <a:lnTo>
                  <a:pt x="82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 name="Google Shape;66;p8"/>
          <p:cNvSpPr/>
          <p:nvPr/>
        </p:nvSpPr>
        <p:spPr>
          <a:xfrm rot="10800000" flipH="1">
            <a:off x="-21600" y="-1641196"/>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 name="Google Shape;67;p8"/>
          <p:cNvSpPr/>
          <p:nvPr/>
        </p:nvSpPr>
        <p:spPr>
          <a:xfrm>
            <a:off x="-21600" y="2652004"/>
            <a:ext cx="964500" cy="3899700"/>
          </a:xfrm>
          <a:prstGeom prst="round1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68" name="Shape 68"/>
        <p:cNvGrpSpPr/>
        <p:nvPr/>
      </p:nvGrpSpPr>
      <p:grpSpPr>
        <a:xfrm>
          <a:off x="0" y="0"/>
          <a:ext cx="0" cy="0"/>
          <a:chOff x="0" y="0"/>
          <a:chExt cx="0" cy="0"/>
        </a:xfrm>
      </p:grpSpPr>
      <p:sp>
        <p:nvSpPr>
          <p:cNvPr id="69" name="Google Shape;69;p9"/>
          <p:cNvSpPr txBox="1"/>
          <p:nvPr>
            <p:ph type="body" idx="1"/>
          </p:nvPr>
        </p:nvSpPr>
        <p:spPr>
          <a:xfrm>
            <a:off x="5038725" y="724075"/>
            <a:ext cx="3385200" cy="3695100"/>
          </a:xfrm>
          <a:prstGeom prst="rect">
            <a:avLst/>
          </a:prstGeom>
        </p:spPr>
        <p:txBody>
          <a:bodyPr spcFirstLastPara="1" wrap="square" lIns="91425" tIns="91425" rIns="91425" bIns="91425" anchor="ctr" anchorCtr="0">
            <a:noAutofit/>
          </a:bodyPr>
          <a:lstStyle>
            <a:lvl1pPr marL="457200" lvl="0" indent="-330200">
              <a:spcBef>
                <a:spcPts val="0"/>
              </a:spcBef>
              <a:spcAft>
                <a:spcPts val="0"/>
              </a:spcAft>
              <a:buSzPts val="1600"/>
              <a:buChar char="●"/>
              <a:defRPr sz="16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70" name="Google Shape;70;p9"/>
          <p:cNvSpPr txBox="1"/>
          <p:nvPr>
            <p:ph type="title"/>
          </p:nvPr>
        </p:nvSpPr>
        <p:spPr>
          <a:xfrm>
            <a:off x="720000" y="1340475"/>
            <a:ext cx="2154300" cy="9480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3000"/>
              <a:buNone/>
              <a:defRPr sz="3000"/>
            </a:lvl1pPr>
            <a:lvl2pPr lvl="1" rtl="0">
              <a:spcBef>
                <a:spcPts val="0"/>
              </a:spcBef>
              <a:spcAft>
                <a:spcPts val="0"/>
              </a:spcAft>
              <a:buSzPts val="2800"/>
              <a:buNone/>
              <a:defRPr>
                <a:latin typeface="Raleway"/>
                <a:ea typeface="Raleway"/>
                <a:cs typeface="Raleway"/>
                <a:sym typeface="Raleway"/>
              </a:defRPr>
            </a:lvl2pPr>
            <a:lvl3pPr lvl="2" rtl="0">
              <a:spcBef>
                <a:spcPts val="0"/>
              </a:spcBef>
              <a:spcAft>
                <a:spcPts val="0"/>
              </a:spcAft>
              <a:buSzPts val="2800"/>
              <a:buNone/>
              <a:defRPr>
                <a:latin typeface="Raleway"/>
                <a:ea typeface="Raleway"/>
                <a:cs typeface="Raleway"/>
                <a:sym typeface="Raleway"/>
              </a:defRPr>
            </a:lvl3pPr>
            <a:lvl4pPr lvl="3" rtl="0">
              <a:spcBef>
                <a:spcPts val="0"/>
              </a:spcBef>
              <a:spcAft>
                <a:spcPts val="0"/>
              </a:spcAft>
              <a:buSzPts val="2800"/>
              <a:buNone/>
              <a:defRPr>
                <a:latin typeface="Raleway"/>
                <a:ea typeface="Raleway"/>
                <a:cs typeface="Raleway"/>
                <a:sym typeface="Raleway"/>
              </a:defRPr>
            </a:lvl4pPr>
            <a:lvl5pPr lvl="4" rtl="0">
              <a:spcBef>
                <a:spcPts val="0"/>
              </a:spcBef>
              <a:spcAft>
                <a:spcPts val="0"/>
              </a:spcAft>
              <a:buSzPts val="2800"/>
              <a:buNone/>
              <a:defRPr>
                <a:latin typeface="Raleway"/>
                <a:ea typeface="Raleway"/>
                <a:cs typeface="Raleway"/>
                <a:sym typeface="Raleway"/>
              </a:defRPr>
            </a:lvl5pPr>
            <a:lvl6pPr lvl="5" rtl="0">
              <a:spcBef>
                <a:spcPts val="0"/>
              </a:spcBef>
              <a:spcAft>
                <a:spcPts val="0"/>
              </a:spcAft>
              <a:buSzPts val="2800"/>
              <a:buNone/>
              <a:defRPr>
                <a:latin typeface="Raleway"/>
                <a:ea typeface="Raleway"/>
                <a:cs typeface="Raleway"/>
                <a:sym typeface="Raleway"/>
              </a:defRPr>
            </a:lvl6pPr>
            <a:lvl7pPr lvl="6" rtl="0">
              <a:spcBef>
                <a:spcPts val="0"/>
              </a:spcBef>
              <a:spcAft>
                <a:spcPts val="0"/>
              </a:spcAft>
              <a:buSzPts val="2800"/>
              <a:buNone/>
              <a:defRPr>
                <a:latin typeface="Raleway"/>
                <a:ea typeface="Raleway"/>
                <a:cs typeface="Raleway"/>
                <a:sym typeface="Raleway"/>
              </a:defRPr>
            </a:lvl7pPr>
            <a:lvl8pPr lvl="7" rtl="0">
              <a:spcBef>
                <a:spcPts val="0"/>
              </a:spcBef>
              <a:spcAft>
                <a:spcPts val="0"/>
              </a:spcAft>
              <a:buSzPts val="2800"/>
              <a:buNone/>
              <a:defRPr>
                <a:latin typeface="Raleway"/>
                <a:ea typeface="Raleway"/>
                <a:cs typeface="Raleway"/>
                <a:sym typeface="Raleway"/>
              </a:defRPr>
            </a:lvl8pPr>
            <a:lvl9pPr lvl="8" rtl="0">
              <a:spcBef>
                <a:spcPts val="0"/>
              </a:spcBef>
              <a:spcAft>
                <a:spcPts val="0"/>
              </a:spcAft>
              <a:buSzPts val="2800"/>
              <a:buNone/>
              <a:defRPr>
                <a:latin typeface="Raleway"/>
                <a:ea typeface="Raleway"/>
                <a:cs typeface="Raleway"/>
                <a:sym typeface="Raleway"/>
              </a:defRPr>
            </a:lvl9pPr>
          </a:lstStyle>
          <a:p/>
        </p:txBody>
      </p:sp>
      <p:sp>
        <p:nvSpPr>
          <p:cNvPr id="71" name="Google Shape;71;p9"/>
          <p:cNvSpPr txBox="1"/>
          <p:nvPr>
            <p:ph type="subTitle" idx="2"/>
          </p:nvPr>
        </p:nvSpPr>
        <p:spPr>
          <a:xfrm>
            <a:off x="720000" y="2321900"/>
            <a:ext cx="1994700" cy="1129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72" name="Shape 72"/>
        <p:cNvGrpSpPr/>
        <p:nvPr/>
      </p:nvGrpSpPr>
      <p:grpSpPr>
        <a:xfrm>
          <a:off x="0" y="0"/>
          <a:ext cx="0" cy="0"/>
          <a:chOff x="0" y="0"/>
          <a:chExt cx="0" cy="0"/>
        </a:xfrm>
      </p:grpSpPr>
      <p:sp>
        <p:nvSpPr>
          <p:cNvPr id="73" name="Google Shape;73;p10"/>
          <p:cNvSpPr txBox="1"/>
          <p:nvPr>
            <p:ph type="body" idx="1"/>
          </p:nvPr>
        </p:nvSpPr>
        <p:spPr>
          <a:xfrm>
            <a:off x="720000" y="3995700"/>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600"/>
              <a:buNone/>
              <a:defRPr sz="1600"/>
            </a:lvl1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9" Type="http://schemas.openxmlformats.org/officeDocument/2006/relationships/theme" Target="../theme/theme1.xml"/><Relationship Id="rId38" Type="http://schemas.openxmlformats.org/officeDocument/2006/relationships/slideLayout" Target="../slideLayouts/slideLayout38.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AF7"/>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40000"/>
            <a:ext cx="8520600" cy="572700"/>
          </a:xfrm>
          <a:prstGeom prst="rect">
            <a:avLst/>
          </a:prstGeom>
          <a:noFill/>
          <a:ln>
            <a:noFill/>
          </a:ln>
        </p:spPr>
        <p:txBody>
          <a:bodyPr spcFirstLastPara="1" wrap="square" lIns="91425" tIns="91425" rIns="91425" bIns="91425" anchor="t" anchorCtr="0">
            <a:noAutofit/>
          </a:bodyPr>
          <a:lstStyle>
            <a:lvl1pPr lvl="0">
              <a:lnSpc>
                <a:spcPct val="80000"/>
              </a:lnSpc>
              <a:spcBef>
                <a:spcPts val="0"/>
              </a:spcBef>
              <a:spcAft>
                <a:spcPts val="0"/>
              </a:spcAft>
              <a:buClr>
                <a:schemeClr val="dk2"/>
              </a:buClr>
              <a:buSzPts val="3000"/>
              <a:buFont typeface="Signika"/>
              <a:buNone/>
              <a:defRPr sz="3000">
                <a:solidFill>
                  <a:schemeClr val="dk2"/>
                </a:solidFill>
                <a:latin typeface="Signika"/>
                <a:ea typeface="Signika"/>
                <a:cs typeface="Signika"/>
                <a:sym typeface="Signika"/>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type="body" idx="1"/>
          </p:nvPr>
        </p:nvSpPr>
        <p:spPr>
          <a:xfrm>
            <a:off x="311700" y="124745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aleway"/>
              <a:buChar char="●"/>
              <a:defRPr sz="1800">
                <a:solidFill>
                  <a:schemeClr val="dk1"/>
                </a:solidFill>
                <a:latin typeface="Raleway"/>
                <a:ea typeface="Raleway"/>
                <a:cs typeface="Raleway"/>
                <a:sym typeface="Raleway"/>
              </a:defRPr>
            </a:lvl1pPr>
            <a:lvl2pPr marL="914400" lvl="1" indent="-317500">
              <a:lnSpc>
                <a:spcPct val="115000"/>
              </a:lnSpc>
              <a:spcBef>
                <a:spcPts val="1600"/>
              </a:spcBef>
              <a:spcAft>
                <a:spcPts val="0"/>
              </a:spcAft>
              <a:buClr>
                <a:schemeClr val="dk1"/>
              </a:buClr>
              <a:buSzPts val="1400"/>
              <a:buChar char="○"/>
              <a:defRPr>
                <a:solidFill>
                  <a:schemeClr val="dk1"/>
                </a:solidFill>
              </a:defRPr>
            </a:lvl2pPr>
            <a:lvl3pPr marL="1371600" lvl="2" indent="-317500">
              <a:lnSpc>
                <a:spcPct val="115000"/>
              </a:lnSpc>
              <a:spcBef>
                <a:spcPts val="1600"/>
              </a:spcBef>
              <a:spcAft>
                <a:spcPts val="0"/>
              </a:spcAft>
              <a:buClr>
                <a:schemeClr val="dk1"/>
              </a:buClr>
              <a:buSzPts val="1400"/>
              <a:buChar char="■"/>
              <a:defRPr>
                <a:solidFill>
                  <a:schemeClr val="dk1"/>
                </a:solidFill>
              </a:defRPr>
            </a:lvl3pPr>
            <a:lvl4pPr marL="1828800" lvl="3" indent="-317500">
              <a:lnSpc>
                <a:spcPct val="115000"/>
              </a:lnSpc>
              <a:spcBef>
                <a:spcPts val="1600"/>
              </a:spcBef>
              <a:spcAft>
                <a:spcPts val="0"/>
              </a:spcAft>
              <a:buClr>
                <a:schemeClr val="dk1"/>
              </a:buClr>
              <a:buSzPts val="1400"/>
              <a:buChar char="●"/>
              <a:defRPr>
                <a:solidFill>
                  <a:schemeClr val="dk1"/>
                </a:solidFill>
              </a:defRPr>
            </a:lvl4pPr>
            <a:lvl5pPr marL="2286000" lvl="4" indent="-317500">
              <a:lnSpc>
                <a:spcPct val="115000"/>
              </a:lnSpc>
              <a:spcBef>
                <a:spcPts val="1600"/>
              </a:spcBef>
              <a:spcAft>
                <a:spcPts val="0"/>
              </a:spcAft>
              <a:buClr>
                <a:schemeClr val="dk1"/>
              </a:buClr>
              <a:buSzPts val="1400"/>
              <a:buChar char="○"/>
              <a:defRPr>
                <a:solidFill>
                  <a:schemeClr val="dk1"/>
                </a:solidFill>
              </a:defRPr>
            </a:lvl5pPr>
            <a:lvl6pPr marL="2743200" lvl="5" indent="-317500">
              <a:lnSpc>
                <a:spcPct val="115000"/>
              </a:lnSpc>
              <a:spcBef>
                <a:spcPts val="1600"/>
              </a:spcBef>
              <a:spcAft>
                <a:spcPts val="0"/>
              </a:spcAft>
              <a:buClr>
                <a:schemeClr val="dk1"/>
              </a:buClr>
              <a:buSzPts val="1400"/>
              <a:buChar char="■"/>
              <a:defRPr>
                <a:solidFill>
                  <a:schemeClr val="dk1"/>
                </a:solidFill>
              </a:defRPr>
            </a:lvl6pPr>
            <a:lvl7pPr marL="3200400" lvl="6" indent="-317500">
              <a:lnSpc>
                <a:spcPct val="115000"/>
              </a:lnSpc>
              <a:spcBef>
                <a:spcPts val="1600"/>
              </a:spcBef>
              <a:spcAft>
                <a:spcPts val="0"/>
              </a:spcAft>
              <a:buClr>
                <a:schemeClr val="dk1"/>
              </a:buClr>
              <a:buSzPts val="1400"/>
              <a:buChar char="●"/>
              <a:defRPr>
                <a:solidFill>
                  <a:schemeClr val="dk1"/>
                </a:solidFill>
              </a:defRPr>
            </a:lvl7pPr>
            <a:lvl8pPr marL="3657600" lvl="7" indent="-317500">
              <a:lnSpc>
                <a:spcPct val="115000"/>
              </a:lnSpc>
              <a:spcBef>
                <a:spcPts val="1600"/>
              </a:spcBef>
              <a:spcAft>
                <a:spcPts val="0"/>
              </a:spcAft>
              <a:buClr>
                <a:schemeClr val="dk1"/>
              </a:buClr>
              <a:buSzPts val="1400"/>
              <a:buChar char="○"/>
              <a:defRPr>
                <a:solidFill>
                  <a:schemeClr val="dk1"/>
                </a:solidFill>
              </a:defRPr>
            </a:lvl8pPr>
            <a:lvl9pPr marL="4114800" lvl="8" indent="-317500">
              <a:lnSpc>
                <a:spcPct val="115000"/>
              </a:lnSpc>
              <a:spcBef>
                <a:spcPts val="1600"/>
              </a:spcBef>
              <a:spcAft>
                <a:spcPts val="1600"/>
              </a:spcAft>
              <a:buClr>
                <a:schemeClr val="dk1"/>
              </a:buClr>
              <a:buSzPts val="1400"/>
              <a:buChar char="■"/>
              <a:defRPr>
                <a:solidFill>
                  <a:schemeClr val="dk1"/>
                </a:solidFill>
              </a:defRPr>
            </a:lvl9pPr>
          </a:lstStyle>
          <a:p/>
        </p:txBody>
      </p:sp>
      <p:grpSp>
        <p:nvGrpSpPr>
          <p:cNvPr id="8" name="Google Shape;8;p1"/>
          <p:cNvGrpSpPr/>
          <p:nvPr/>
        </p:nvGrpSpPr>
        <p:grpSpPr>
          <a:xfrm>
            <a:off x="344400" y="335189"/>
            <a:ext cx="279600" cy="279600"/>
            <a:chOff x="141925" y="223050"/>
            <a:chExt cx="279600" cy="279600"/>
          </a:xfrm>
        </p:grpSpPr>
        <p:sp>
          <p:nvSpPr>
            <p:cNvPr id="9" name="Google Shape;9;p1"/>
            <p:cNvSpPr/>
            <p:nvPr/>
          </p:nvSpPr>
          <p:spPr>
            <a:xfrm>
              <a:off x="141925" y="223050"/>
              <a:ext cx="279600" cy="36600"/>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 name="Google Shape;10;p1"/>
            <p:cNvSpPr/>
            <p:nvPr/>
          </p:nvSpPr>
          <p:spPr>
            <a:xfrm>
              <a:off x="141925" y="466050"/>
              <a:ext cx="279600" cy="36600"/>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1"/>
            <p:cNvSpPr/>
            <p:nvPr/>
          </p:nvSpPr>
          <p:spPr>
            <a:xfrm>
              <a:off x="141925" y="344550"/>
              <a:ext cx="279600" cy="36600"/>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audio" Target="../media/audio1.wav"/><Relationship Id="rId1"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7.xml"/><Relationship Id="rId1"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audio" Target="../media/audio1.wav"/></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2.xml"/><Relationship Id="rId3" Type="http://schemas.openxmlformats.org/officeDocument/2006/relationships/audio" Target="../media/audio1.wav"/><Relationship Id="rId2" Type="http://schemas.openxmlformats.org/officeDocument/2006/relationships/slide" Target="slide3.xml"/><Relationship Id="rId1"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5.xml"/><Relationship Id="rId1"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0.xml"/><Relationship Id="rId1"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audio" Target="../media/audio1.wav"/></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5.xml"/><Relationship Id="rId1"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1.xml"/><Relationship Id="rId1"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764" name="Shape 764"/>
        <p:cNvGrpSpPr/>
        <p:nvPr/>
      </p:nvGrpSpPr>
      <p:grpSpPr>
        <a:xfrm>
          <a:off x="0" y="0"/>
          <a:ext cx="0" cy="0"/>
          <a:chOff x="0" y="0"/>
          <a:chExt cx="0" cy="0"/>
        </a:xfrm>
      </p:grpSpPr>
      <p:grpSp>
        <p:nvGrpSpPr>
          <p:cNvPr id="765" name="Google Shape;765;p42"/>
          <p:cNvGrpSpPr/>
          <p:nvPr/>
        </p:nvGrpSpPr>
        <p:grpSpPr>
          <a:xfrm>
            <a:off x="7493381" y="27254"/>
            <a:ext cx="1604444" cy="1602411"/>
            <a:chOff x="1332750" y="238125"/>
            <a:chExt cx="2348425" cy="2345450"/>
          </a:xfrm>
        </p:grpSpPr>
        <p:sp>
          <p:nvSpPr>
            <p:cNvPr id="766" name="Google Shape;766;p42"/>
            <p:cNvSpPr/>
            <p:nvPr/>
          </p:nvSpPr>
          <p:spPr>
            <a:xfrm>
              <a:off x="1332750" y="238125"/>
              <a:ext cx="2348425" cy="2345450"/>
            </a:xfrm>
            <a:custGeom>
              <a:avLst/>
              <a:gdLst/>
              <a:ahLst/>
              <a:cxnLst/>
              <a:rect l="l" t="t" r="r" b="b"/>
              <a:pathLst>
                <a:path w="93937" h="93818" extrusionOk="0">
                  <a:moveTo>
                    <a:pt x="44185" y="0"/>
                  </a:moveTo>
                  <a:lnTo>
                    <a:pt x="41816" y="237"/>
                  </a:lnTo>
                  <a:lnTo>
                    <a:pt x="39565" y="592"/>
                  </a:lnTo>
                  <a:lnTo>
                    <a:pt x="37314" y="948"/>
                  </a:lnTo>
                  <a:lnTo>
                    <a:pt x="35064" y="1540"/>
                  </a:lnTo>
                  <a:lnTo>
                    <a:pt x="32932" y="2132"/>
                  </a:lnTo>
                  <a:lnTo>
                    <a:pt x="30681" y="2843"/>
                  </a:lnTo>
                  <a:lnTo>
                    <a:pt x="28667" y="3672"/>
                  </a:lnTo>
                  <a:lnTo>
                    <a:pt x="26535" y="4620"/>
                  </a:lnTo>
                  <a:lnTo>
                    <a:pt x="24521" y="5686"/>
                  </a:lnTo>
                  <a:lnTo>
                    <a:pt x="22626" y="6752"/>
                  </a:lnTo>
                  <a:lnTo>
                    <a:pt x="20731" y="8055"/>
                  </a:lnTo>
                  <a:lnTo>
                    <a:pt x="18835" y="9358"/>
                  </a:lnTo>
                  <a:lnTo>
                    <a:pt x="17058" y="10661"/>
                  </a:lnTo>
                  <a:lnTo>
                    <a:pt x="15400" y="12201"/>
                  </a:lnTo>
                  <a:lnTo>
                    <a:pt x="13742" y="13741"/>
                  </a:lnTo>
                  <a:lnTo>
                    <a:pt x="12202" y="15399"/>
                  </a:lnTo>
                  <a:lnTo>
                    <a:pt x="10662" y="17058"/>
                  </a:lnTo>
                  <a:lnTo>
                    <a:pt x="9359" y="18835"/>
                  </a:lnTo>
                  <a:lnTo>
                    <a:pt x="8056" y="20730"/>
                  </a:lnTo>
                  <a:lnTo>
                    <a:pt x="6753" y="22625"/>
                  </a:lnTo>
                  <a:lnTo>
                    <a:pt x="5687" y="24639"/>
                  </a:lnTo>
                  <a:lnTo>
                    <a:pt x="4620" y="26653"/>
                  </a:lnTo>
                  <a:lnTo>
                    <a:pt x="3673" y="28785"/>
                  </a:lnTo>
                  <a:lnTo>
                    <a:pt x="2844" y="30917"/>
                  </a:lnTo>
                  <a:lnTo>
                    <a:pt x="2014" y="33168"/>
                  </a:lnTo>
                  <a:lnTo>
                    <a:pt x="1422" y="35419"/>
                  </a:lnTo>
                  <a:lnTo>
                    <a:pt x="948" y="37788"/>
                  </a:lnTo>
                  <a:lnTo>
                    <a:pt x="475" y="40157"/>
                  </a:lnTo>
                  <a:lnTo>
                    <a:pt x="238" y="42526"/>
                  </a:lnTo>
                  <a:lnTo>
                    <a:pt x="119" y="45014"/>
                  </a:lnTo>
                  <a:lnTo>
                    <a:pt x="1" y="47383"/>
                  </a:lnTo>
                  <a:lnTo>
                    <a:pt x="119" y="49633"/>
                  </a:lnTo>
                  <a:lnTo>
                    <a:pt x="238" y="52003"/>
                  </a:lnTo>
                  <a:lnTo>
                    <a:pt x="593" y="54253"/>
                  </a:lnTo>
                  <a:lnTo>
                    <a:pt x="1067" y="56504"/>
                  </a:lnTo>
                  <a:lnTo>
                    <a:pt x="1541" y="58755"/>
                  </a:lnTo>
                  <a:lnTo>
                    <a:pt x="2133" y="61005"/>
                  </a:lnTo>
                  <a:lnTo>
                    <a:pt x="2962" y="63137"/>
                  </a:lnTo>
                  <a:lnTo>
                    <a:pt x="3791" y="65270"/>
                  </a:lnTo>
                  <a:lnTo>
                    <a:pt x="4739" y="67283"/>
                  </a:lnTo>
                  <a:lnTo>
                    <a:pt x="5687" y="69297"/>
                  </a:lnTo>
                  <a:lnTo>
                    <a:pt x="6871" y="71311"/>
                  </a:lnTo>
                  <a:lnTo>
                    <a:pt x="8056" y="73206"/>
                  </a:lnTo>
                  <a:lnTo>
                    <a:pt x="9359" y="74983"/>
                  </a:lnTo>
                  <a:lnTo>
                    <a:pt x="10780" y="76760"/>
                  </a:lnTo>
                  <a:lnTo>
                    <a:pt x="12202" y="78418"/>
                  </a:lnTo>
                  <a:lnTo>
                    <a:pt x="13742" y="80077"/>
                  </a:lnTo>
                  <a:lnTo>
                    <a:pt x="15400" y="81617"/>
                  </a:lnTo>
                  <a:lnTo>
                    <a:pt x="17177" y="83157"/>
                  </a:lnTo>
                  <a:lnTo>
                    <a:pt x="18954" y="84578"/>
                  </a:lnTo>
                  <a:lnTo>
                    <a:pt x="20731" y="85881"/>
                  </a:lnTo>
                  <a:lnTo>
                    <a:pt x="22744" y="87066"/>
                  </a:lnTo>
                  <a:lnTo>
                    <a:pt x="24640" y="88250"/>
                  </a:lnTo>
                  <a:lnTo>
                    <a:pt x="26772" y="89198"/>
                  </a:lnTo>
                  <a:lnTo>
                    <a:pt x="28786" y="90146"/>
                  </a:lnTo>
                  <a:lnTo>
                    <a:pt x="31036" y="91093"/>
                  </a:lnTo>
                  <a:lnTo>
                    <a:pt x="33287" y="91804"/>
                  </a:lnTo>
                  <a:lnTo>
                    <a:pt x="35538" y="92396"/>
                  </a:lnTo>
                  <a:lnTo>
                    <a:pt x="37907" y="92989"/>
                  </a:lnTo>
                  <a:lnTo>
                    <a:pt x="40276" y="93344"/>
                  </a:lnTo>
                  <a:lnTo>
                    <a:pt x="42645" y="93581"/>
                  </a:lnTo>
                  <a:lnTo>
                    <a:pt x="45014" y="93818"/>
                  </a:lnTo>
                  <a:lnTo>
                    <a:pt x="47383" y="93818"/>
                  </a:lnTo>
                  <a:lnTo>
                    <a:pt x="49752" y="93699"/>
                  </a:lnTo>
                  <a:lnTo>
                    <a:pt x="52003" y="93581"/>
                  </a:lnTo>
                  <a:lnTo>
                    <a:pt x="54372" y="93225"/>
                  </a:lnTo>
                  <a:lnTo>
                    <a:pt x="56623" y="92870"/>
                  </a:lnTo>
                  <a:lnTo>
                    <a:pt x="58874" y="92278"/>
                  </a:lnTo>
                  <a:lnTo>
                    <a:pt x="61006" y="91686"/>
                  </a:lnTo>
                  <a:lnTo>
                    <a:pt x="63138" y="90975"/>
                  </a:lnTo>
                  <a:lnTo>
                    <a:pt x="65270" y="90146"/>
                  </a:lnTo>
                  <a:lnTo>
                    <a:pt x="67402" y="89198"/>
                  </a:lnTo>
                  <a:lnTo>
                    <a:pt x="69416" y="88132"/>
                  </a:lnTo>
                  <a:lnTo>
                    <a:pt x="71311" y="87066"/>
                  </a:lnTo>
                  <a:lnTo>
                    <a:pt x="73207" y="85763"/>
                  </a:lnTo>
                  <a:lnTo>
                    <a:pt x="75102" y="84460"/>
                  </a:lnTo>
                  <a:lnTo>
                    <a:pt x="76760" y="83157"/>
                  </a:lnTo>
                  <a:lnTo>
                    <a:pt x="78537" y="81617"/>
                  </a:lnTo>
                  <a:lnTo>
                    <a:pt x="80196" y="80077"/>
                  </a:lnTo>
                  <a:lnTo>
                    <a:pt x="81736" y="78418"/>
                  </a:lnTo>
                  <a:lnTo>
                    <a:pt x="83157" y="76760"/>
                  </a:lnTo>
                  <a:lnTo>
                    <a:pt x="84579" y="74983"/>
                  </a:lnTo>
                  <a:lnTo>
                    <a:pt x="85882" y="73088"/>
                  </a:lnTo>
                  <a:lnTo>
                    <a:pt x="87185" y="71193"/>
                  </a:lnTo>
                  <a:lnTo>
                    <a:pt x="88251" y="69179"/>
                  </a:lnTo>
                  <a:lnTo>
                    <a:pt x="89317" y="67165"/>
                  </a:lnTo>
                  <a:lnTo>
                    <a:pt x="90265" y="65033"/>
                  </a:lnTo>
                  <a:lnTo>
                    <a:pt x="91094" y="62782"/>
                  </a:lnTo>
                  <a:lnTo>
                    <a:pt x="91804" y="60650"/>
                  </a:lnTo>
                  <a:lnTo>
                    <a:pt x="92515" y="58281"/>
                  </a:lnTo>
                  <a:lnTo>
                    <a:pt x="92989" y="56030"/>
                  </a:lnTo>
                  <a:lnTo>
                    <a:pt x="93344" y="53661"/>
                  </a:lnTo>
                  <a:lnTo>
                    <a:pt x="93700" y="51173"/>
                  </a:lnTo>
                  <a:lnTo>
                    <a:pt x="93818" y="48804"/>
                  </a:lnTo>
                  <a:lnTo>
                    <a:pt x="93937" y="46435"/>
                  </a:lnTo>
                  <a:lnTo>
                    <a:pt x="93818" y="44066"/>
                  </a:lnTo>
                  <a:lnTo>
                    <a:pt x="93581" y="41815"/>
                  </a:lnTo>
                  <a:lnTo>
                    <a:pt x="93344" y="39446"/>
                  </a:lnTo>
                  <a:lnTo>
                    <a:pt x="92871" y="37195"/>
                  </a:lnTo>
                  <a:lnTo>
                    <a:pt x="92397" y="35063"/>
                  </a:lnTo>
                  <a:lnTo>
                    <a:pt x="91686" y="32813"/>
                  </a:lnTo>
                  <a:lnTo>
                    <a:pt x="90975" y="30680"/>
                  </a:lnTo>
                  <a:lnTo>
                    <a:pt x="90146" y="28548"/>
                  </a:lnTo>
                  <a:lnTo>
                    <a:pt x="89198" y="26534"/>
                  </a:lnTo>
                  <a:lnTo>
                    <a:pt x="88251" y="24521"/>
                  </a:lnTo>
                  <a:lnTo>
                    <a:pt x="87066" y="22507"/>
                  </a:lnTo>
                  <a:lnTo>
                    <a:pt x="85882" y="20611"/>
                  </a:lnTo>
                  <a:lnTo>
                    <a:pt x="84579" y="18835"/>
                  </a:lnTo>
                  <a:lnTo>
                    <a:pt x="83157" y="17058"/>
                  </a:lnTo>
                  <a:lnTo>
                    <a:pt x="81736" y="15281"/>
                  </a:lnTo>
                  <a:lnTo>
                    <a:pt x="80077" y="13741"/>
                  </a:lnTo>
                  <a:lnTo>
                    <a:pt x="78537" y="12083"/>
                  </a:lnTo>
                  <a:lnTo>
                    <a:pt x="76760" y="10661"/>
                  </a:lnTo>
                  <a:lnTo>
                    <a:pt x="74984" y="9240"/>
                  </a:lnTo>
                  <a:lnTo>
                    <a:pt x="73088" y="7937"/>
                  </a:lnTo>
                  <a:lnTo>
                    <a:pt x="71193" y="6752"/>
                  </a:lnTo>
                  <a:lnTo>
                    <a:pt x="69179" y="5567"/>
                  </a:lnTo>
                  <a:lnTo>
                    <a:pt x="67165" y="4501"/>
                  </a:lnTo>
                  <a:lnTo>
                    <a:pt x="65033" y="3554"/>
                  </a:lnTo>
                  <a:lnTo>
                    <a:pt x="62901" y="2725"/>
                  </a:lnTo>
                  <a:lnTo>
                    <a:pt x="60650" y="2014"/>
                  </a:lnTo>
                  <a:lnTo>
                    <a:pt x="58400" y="1421"/>
                  </a:lnTo>
                  <a:lnTo>
                    <a:pt x="56031" y="829"/>
                  </a:lnTo>
                  <a:lnTo>
                    <a:pt x="53661" y="474"/>
                  </a:lnTo>
                  <a:lnTo>
                    <a:pt x="51292" y="118"/>
                  </a:lnTo>
                  <a:lnTo>
                    <a:pt x="48923"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7" name="Google Shape;767;p42"/>
            <p:cNvSpPr/>
            <p:nvPr/>
          </p:nvSpPr>
          <p:spPr>
            <a:xfrm>
              <a:off x="1332750" y="238125"/>
              <a:ext cx="2348425" cy="2345450"/>
            </a:xfrm>
            <a:custGeom>
              <a:avLst/>
              <a:gdLst/>
              <a:ahLst/>
              <a:cxnLst/>
              <a:rect l="l" t="t" r="r" b="b"/>
              <a:pathLst>
                <a:path w="93937" h="93818" fill="none" extrusionOk="0">
                  <a:moveTo>
                    <a:pt x="475" y="40157"/>
                  </a:moveTo>
                  <a:lnTo>
                    <a:pt x="475" y="40157"/>
                  </a:lnTo>
                  <a:lnTo>
                    <a:pt x="948" y="37788"/>
                  </a:lnTo>
                  <a:lnTo>
                    <a:pt x="1422" y="35419"/>
                  </a:lnTo>
                  <a:lnTo>
                    <a:pt x="2014" y="33168"/>
                  </a:lnTo>
                  <a:lnTo>
                    <a:pt x="2844" y="30917"/>
                  </a:lnTo>
                  <a:lnTo>
                    <a:pt x="3673" y="28785"/>
                  </a:lnTo>
                  <a:lnTo>
                    <a:pt x="4620" y="26653"/>
                  </a:lnTo>
                  <a:lnTo>
                    <a:pt x="5687" y="24639"/>
                  </a:lnTo>
                  <a:lnTo>
                    <a:pt x="6753" y="22625"/>
                  </a:lnTo>
                  <a:lnTo>
                    <a:pt x="8056" y="20730"/>
                  </a:lnTo>
                  <a:lnTo>
                    <a:pt x="9359" y="18835"/>
                  </a:lnTo>
                  <a:lnTo>
                    <a:pt x="10662" y="17058"/>
                  </a:lnTo>
                  <a:lnTo>
                    <a:pt x="12202" y="15399"/>
                  </a:lnTo>
                  <a:lnTo>
                    <a:pt x="13742" y="13741"/>
                  </a:lnTo>
                  <a:lnTo>
                    <a:pt x="15400" y="12201"/>
                  </a:lnTo>
                  <a:lnTo>
                    <a:pt x="17058" y="10661"/>
                  </a:lnTo>
                  <a:lnTo>
                    <a:pt x="18835" y="9358"/>
                  </a:lnTo>
                  <a:lnTo>
                    <a:pt x="20731" y="8055"/>
                  </a:lnTo>
                  <a:lnTo>
                    <a:pt x="22626" y="6752"/>
                  </a:lnTo>
                  <a:lnTo>
                    <a:pt x="24521" y="5686"/>
                  </a:lnTo>
                  <a:lnTo>
                    <a:pt x="26535" y="4620"/>
                  </a:lnTo>
                  <a:lnTo>
                    <a:pt x="28667" y="3672"/>
                  </a:lnTo>
                  <a:lnTo>
                    <a:pt x="30681" y="2843"/>
                  </a:lnTo>
                  <a:lnTo>
                    <a:pt x="32932" y="2132"/>
                  </a:lnTo>
                  <a:lnTo>
                    <a:pt x="35064" y="1540"/>
                  </a:lnTo>
                  <a:lnTo>
                    <a:pt x="37314" y="948"/>
                  </a:lnTo>
                  <a:lnTo>
                    <a:pt x="39565" y="592"/>
                  </a:lnTo>
                  <a:lnTo>
                    <a:pt x="41816" y="237"/>
                  </a:lnTo>
                  <a:lnTo>
                    <a:pt x="44185" y="0"/>
                  </a:lnTo>
                  <a:lnTo>
                    <a:pt x="46554" y="0"/>
                  </a:lnTo>
                  <a:lnTo>
                    <a:pt x="48923" y="0"/>
                  </a:lnTo>
                  <a:lnTo>
                    <a:pt x="51292" y="118"/>
                  </a:lnTo>
                  <a:lnTo>
                    <a:pt x="53661" y="474"/>
                  </a:lnTo>
                  <a:lnTo>
                    <a:pt x="53661" y="474"/>
                  </a:lnTo>
                  <a:lnTo>
                    <a:pt x="56031" y="829"/>
                  </a:lnTo>
                  <a:lnTo>
                    <a:pt x="58400" y="1421"/>
                  </a:lnTo>
                  <a:lnTo>
                    <a:pt x="60650" y="2014"/>
                  </a:lnTo>
                  <a:lnTo>
                    <a:pt x="62901" y="2725"/>
                  </a:lnTo>
                  <a:lnTo>
                    <a:pt x="65033" y="3554"/>
                  </a:lnTo>
                  <a:lnTo>
                    <a:pt x="67165" y="4501"/>
                  </a:lnTo>
                  <a:lnTo>
                    <a:pt x="69179" y="5567"/>
                  </a:lnTo>
                  <a:lnTo>
                    <a:pt x="71193" y="6752"/>
                  </a:lnTo>
                  <a:lnTo>
                    <a:pt x="73088" y="7937"/>
                  </a:lnTo>
                  <a:lnTo>
                    <a:pt x="74984" y="9240"/>
                  </a:lnTo>
                  <a:lnTo>
                    <a:pt x="76760" y="10661"/>
                  </a:lnTo>
                  <a:lnTo>
                    <a:pt x="78537" y="12083"/>
                  </a:lnTo>
                  <a:lnTo>
                    <a:pt x="80077" y="13741"/>
                  </a:lnTo>
                  <a:lnTo>
                    <a:pt x="81736" y="15281"/>
                  </a:lnTo>
                  <a:lnTo>
                    <a:pt x="83157" y="17058"/>
                  </a:lnTo>
                  <a:lnTo>
                    <a:pt x="84579" y="18835"/>
                  </a:lnTo>
                  <a:lnTo>
                    <a:pt x="85882" y="20611"/>
                  </a:lnTo>
                  <a:lnTo>
                    <a:pt x="87066" y="22507"/>
                  </a:lnTo>
                  <a:lnTo>
                    <a:pt x="88251" y="24521"/>
                  </a:lnTo>
                  <a:lnTo>
                    <a:pt x="89198" y="26534"/>
                  </a:lnTo>
                  <a:lnTo>
                    <a:pt x="90146" y="28548"/>
                  </a:lnTo>
                  <a:lnTo>
                    <a:pt x="90975" y="30680"/>
                  </a:lnTo>
                  <a:lnTo>
                    <a:pt x="91686" y="32813"/>
                  </a:lnTo>
                  <a:lnTo>
                    <a:pt x="92397" y="35063"/>
                  </a:lnTo>
                  <a:lnTo>
                    <a:pt x="92871" y="37195"/>
                  </a:lnTo>
                  <a:lnTo>
                    <a:pt x="93344" y="39446"/>
                  </a:lnTo>
                  <a:lnTo>
                    <a:pt x="93581" y="41815"/>
                  </a:lnTo>
                  <a:lnTo>
                    <a:pt x="93818" y="44066"/>
                  </a:lnTo>
                  <a:lnTo>
                    <a:pt x="93937" y="46435"/>
                  </a:lnTo>
                  <a:lnTo>
                    <a:pt x="93818" y="48804"/>
                  </a:lnTo>
                  <a:lnTo>
                    <a:pt x="93700" y="51173"/>
                  </a:lnTo>
                  <a:lnTo>
                    <a:pt x="93344" y="53661"/>
                  </a:lnTo>
                  <a:lnTo>
                    <a:pt x="93344" y="53661"/>
                  </a:lnTo>
                  <a:lnTo>
                    <a:pt x="92989" y="56030"/>
                  </a:lnTo>
                  <a:lnTo>
                    <a:pt x="92515" y="58281"/>
                  </a:lnTo>
                  <a:lnTo>
                    <a:pt x="91804" y="60650"/>
                  </a:lnTo>
                  <a:lnTo>
                    <a:pt x="91094" y="62782"/>
                  </a:lnTo>
                  <a:lnTo>
                    <a:pt x="90265" y="65033"/>
                  </a:lnTo>
                  <a:lnTo>
                    <a:pt x="89317" y="67165"/>
                  </a:lnTo>
                  <a:lnTo>
                    <a:pt x="88251" y="69179"/>
                  </a:lnTo>
                  <a:lnTo>
                    <a:pt x="87185" y="71193"/>
                  </a:lnTo>
                  <a:lnTo>
                    <a:pt x="85882" y="73088"/>
                  </a:lnTo>
                  <a:lnTo>
                    <a:pt x="84579" y="74983"/>
                  </a:lnTo>
                  <a:lnTo>
                    <a:pt x="83157" y="76760"/>
                  </a:lnTo>
                  <a:lnTo>
                    <a:pt x="81736" y="78418"/>
                  </a:lnTo>
                  <a:lnTo>
                    <a:pt x="80196" y="80077"/>
                  </a:lnTo>
                  <a:lnTo>
                    <a:pt x="78537" y="81617"/>
                  </a:lnTo>
                  <a:lnTo>
                    <a:pt x="76760" y="83157"/>
                  </a:lnTo>
                  <a:lnTo>
                    <a:pt x="75102" y="84460"/>
                  </a:lnTo>
                  <a:lnTo>
                    <a:pt x="73207" y="85763"/>
                  </a:lnTo>
                  <a:lnTo>
                    <a:pt x="71311" y="87066"/>
                  </a:lnTo>
                  <a:lnTo>
                    <a:pt x="69416" y="88132"/>
                  </a:lnTo>
                  <a:lnTo>
                    <a:pt x="67402" y="89198"/>
                  </a:lnTo>
                  <a:lnTo>
                    <a:pt x="65270" y="90146"/>
                  </a:lnTo>
                  <a:lnTo>
                    <a:pt x="63138" y="90975"/>
                  </a:lnTo>
                  <a:lnTo>
                    <a:pt x="61006" y="91686"/>
                  </a:lnTo>
                  <a:lnTo>
                    <a:pt x="58874" y="92278"/>
                  </a:lnTo>
                  <a:lnTo>
                    <a:pt x="56623" y="92870"/>
                  </a:lnTo>
                  <a:lnTo>
                    <a:pt x="54372" y="93225"/>
                  </a:lnTo>
                  <a:lnTo>
                    <a:pt x="52003" y="93581"/>
                  </a:lnTo>
                  <a:lnTo>
                    <a:pt x="49752" y="93699"/>
                  </a:lnTo>
                  <a:lnTo>
                    <a:pt x="47383" y="93818"/>
                  </a:lnTo>
                  <a:lnTo>
                    <a:pt x="45014" y="93818"/>
                  </a:lnTo>
                  <a:lnTo>
                    <a:pt x="42645" y="93581"/>
                  </a:lnTo>
                  <a:lnTo>
                    <a:pt x="40276" y="93344"/>
                  </a:lnTo>
                  <a:lnTo>
                    <a:pt x="40276" y="93344"/>
                  </a:lnTo>
                  <a:lnTo>
                    <a:pt x="37907" y="92989"/>
                  </a:lnTo>
                  <a:lnTo>
                    <a:pt x="35538" y="92396"/>
                  </a:lnTo>
                  <a:lnTo>
                    <a:pt x="33287" y="91804"/>
                  </a:lnTo>
                  <a:lnTo>
                    <a:pt x="31036" y="91093"/>
                  </a:lnTo>
                  <a:lnTo>
                    <a:pt x="28786" y="90146"/>
                  </a:lnTo>
                  <a:lnTo>
                    <a:pt x="26772" y="89198"/>
                  </a:lnTo>
                  <a:lnTo>
                    <a:pt x="24640" y="88250"/>
                  </a:lnTo>
                  <a:lnTo>
                    <a:pt x="22744" y="87066"/>
                  </a:lnTo>
                  <a:lnTo>
                    <a:pt x="20731" y="85881"/>
                  </a:lnTo>
                  <a:lnTo>
                    <a:pt x="18954" y="84578"/>
                  </a:lnTo>
                  <a:lnTo>
                    <a:pt x="17177" y="83157"/>
                  </a:lnTo>
                  <a:lnTo>
                    <a:pt x="15400" y="81617"/>
                  </a:lnTo>
                  <a:lnTo>
                    <a:pt x="13742" y="80077"/>
                  </a:lnTo>
                  <a:lnTo>
                    <a:pt x="12202" y="78418"/>
                  </a:lnTo>
                  <a:lnTo>
                    <a:pt x="10780" y="76760"/>
                  </a:lnTo>
                  <a:lnTo>
                    <a:pt x="9359" y="74983"/>
                  </a:lnTo>
                  <a:lnTo>
                    <a:pt x="8056" y="73206"/>
                  </a:lnTo>
                  <a:lnTo>
                    <a:pt x="6871" y="71311"/>
                  </a:lnTo>
                  <a:lnTo>
                    <a:pt x="5687" y="69297"/>
                  </a:lnTo>
                  <a:lnTo>
                    <a:pt x="4739" y="67283"/>
                  </a:lnTo>
                  <a:lnTo>
                    <a:pt x="3791" y="65270"/>
                  </a:lnTo>
                  <a:lnTo>
                    <a:pt x="2962" y="63137"/>
                  </a:lnTo>
                  <a:lnTo>
                    <a:pt x="2133" y="61005"/>
                  </a:lnTo>
                  <a:lnTo>
                    <a:pt x="1541" y="58755"/>
                  </a:lnTo>
                  <a:lnTo>
                    <a:pt x="1067" y="56504"/>
                  </a:lnTo>
                  <a:lnTo>
                    <a:pt x="593" y="54253"/>
                  </a:lnTo>
                  <a:lnTo>
                    <a:pt x="238" y="52003"/>
                  </a:lnTo>
                  <a:lnTo>
                    <a:pt x="119" y="49633"/>
                  </a:lnTo>
                  <a:lnTo>
                    <a:pt x="1" y="47383"/>
                  </a:lnTo>
                  <a:lnTo>
                    <a:pt x="119" y="45014"/>
                  </a:lnTo>
                  <a:lnTo>
                    <a:pt x="238" y="42526"/>
                  </a:lnTo>
                  <a:lnTo>
                    <a:pt x="475" y="4015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8" name="Google Shape;768;p42"/>
            <p:cNvSpPr/>
            <p:nvPr/>
          </p:nvSpPr>
          <p:spPr>
            <a:xfrm>
              <a:off x="3242875" y="1434525"/>
              <a:ext cx="438300" cy="891425"/>
            </a:xfrm>
            <a:custGeom>
              <a:avLst/>
              <a:gdLst/>
              <a:ahLst/>
              <a:cxnLst/>
              <a:rect l="l" t="t" r="r" b="b"/>
              <a:pathLst>
                <a:path w="17532" h="35657" extrusionOk="0">
                  <a:moveTo>
                    <a:pt x="17532" y="1"/>
                  </a:moveTo>
                  <a:lnTo>
                    <a:pt x="17295" y="2843"/>
                  </a:lnTo>
                  <a:lnTo>
                    <a:pt x="16939" y="5805"/>
                  </a:lnTo>
                  <a:lnTo>
                    <a:pt x="16584" y="8056"/>
                  </a:lnTo>
                  <a:lnTo>
                    <a:pt x="16110" y="10306"/>
                  </a:lnTo>
                  <a:lnTo>
                    <a:pt x="15518" y="12438"/>
                  </a:lnTo>
                  <a:lnTo>
                    <a:pt x="14807" y="14571"/>
                  </a:lnTo>
                  <a:lnTo>
                    <a:pt x="14096" y="16703"/>
                  </a:lnTo>
                  <a:lnTo>
                    <a:pt x="13149" y="18717"/>
                  </a:lnTo>
                  <a:lnTo>
                    <a:pt x="12201" y="20612"/>
                  </a:lnTo>
                  <a:lnTo>
                    <a:pt x="11135" y="22626"/>
                  </a:lnTo>
                  <a:lnTo>
                    <a:pt x="10069" y="24403"/>
                  </a:lnTo>
                  <a:lnTo>
                    <a:pt x="8766" y="26179"/>
                  </a:lnTo>
                  <a:lnTo>
                    <a:pt x="7463" y="27956"/>
                  </a:lnTo>
                  <a:lnTo>
                    <a:pt x="6160" y="29615"/>
                  </a:lnTo>
                  <a:lnTo>
                    <a:pt x="4738" y="31273"/>
                  </a:lnTo>
                  <a:lnTo>
                    <a:pt x="3554" y="32458"/>
                  </a:lnTo>
                  <a:lnTo>
                    <a:pt x="5331" y="30799"/>
                  </a:lnTo>
                  <a:lnTo>
                    <a:pt x="6871" y="29022"/>
                  </a:lnTo>
                  <a:lnTo>
                    <a:pt x="8411" y="27127"/>
                  </a:lnTo>
                  <a:lnTo>
                    <a:pt x="9832" y="25232"/>
                  </a:lnTo>
                  <a:lnTo>
                    <a:pt x="11017" y="23218"/>
                  </a:lnTo>
                  <a:lnTo>
                    <a:pt x="12201" y="21086"/>
                  </a:lnTo>
                  <a:lnTo>
                    <a:pt x="13386" y="18954"/>
                  </a:lnTo>
                  <a:lnTo>
                    <a:pt x="14333" y="16703"/>
                  </a:lnTo>
                  <a:lnTo>
                    <a:pt x="15163" y="14334"/>
                  </a:lnTo>
                  <a:lnTo>
                    <a:pt x="15873" y="12083"/>
                  </a:lnTo>
                  <a:lnTo>
                    <a:pt x="16466" y="9596"/>
                  </a:lnTo>
                  <a:lnTo>
                    <a:pt x="16939" y="7108"/>
                  </a:lnTo>
                  <a:lnTo>
                    <a:pt x="17295" y="4620"/>
                  </a:lnTo>
                  <a:lnTo>
                    <a:pt x="17413" y="2133"/>
                  </a:lnTo>
                  <a:lnTo>
                    <a:pt x="17532" y="1"/>
                  </a:lnTo>
                  <a:close/>
                  <a:moveTo>
                    <a:pt x="3554" y="32458"/>
                  </a:moveTo>
                  <a:lnTo>
                    <a:pt x="3554" y="32458"/>
                  </a:lnTo>
                  <a:lnTo>
                    <a:pt x="1777" y="34116"/>
                  </a:lnTo>
                  <a:lnTo>
                    <a:pt x="0" y="35656"/>
                  </a:lnTo>
                  <a:lnTo>
                    <a:pt x="1658" y="34235"/>
                  </a:lnTo>
                  <a:lnTo>
                    <a:pt x="3198" y="32813"/>
                  </a:lnTo>
                  <a:lnTo>
                    <a:pt x="3554" y="32458"/>
                  </a:lnTo>
                  <a:close/>
                </a:path>
              </a:pathLst>
            </a:custGeom>
            <a:solidFill>
              <a:srgbClr val="E5E5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9" name="Google Shape;769;p42"/>
            <p:cNvSpPr/>
            <p:nvPr/>
          </p:nvSpPr>
          <p:spPr>
            <a:xfrm>
              <a:off x="3242875" y="1434525"/>
              <a:ext cx="438300" cy="891425"/>
            </a:xfrm>
            <a:custGeom>
              <a:avLst/>
              <a:gdLst/>
              <a:ahLst/>
              <a:cxnLst/>
              <a:rect l="l" t="t" r="r" b="b"/>
              <a:pathLst>
                <a:path w="17532" h="35657" fill="none" extrusionOk="0">
                  <a:moveTo>
                    <a:pt x="17532" y="1"/>
                  </a:moveTo>
                  <a:lnTo>
                    <a:pt x="17532" y="1"/>
                  </a:lnTo>
                  <a:lnTo>
                    <a:pt x="17295" y="2843"/>
                  </a:lnTo>
                  <a:lnTo>
                    <a:pt x="16939" y="5805"/>
                  </a:lnTo>
                  <a:lnTo>
                    <a:pt x="16939" y="5805"/>
                  </a:lnTo>
                  <a:lnTo>
                    <a:pt x="16584" y="8056"/>
                  </a:lnTo>
                  <a:lnTo>
                    <a:pt x="16110" y="10306"/>
                  </a:lnTo>
                  <a:lnTo>
                    <a:pt x="15518" y="12438"/>
                  </a:lnTo>
                  <a:lnTo>
                    <a:pt x="14807" y="14571"/>
                  </a:lnTo>
                  <a:lnTo>
                    <a:pt x="14096" y="16703"/>
                  </a:lnTo>
                  <a:lnTo>
                    <a:pt x="13149" y="18717"/>
                  </a:lnTo>
                  <a:lnTo>
                    <a:pt x="12201" y="20612"/>
                  </a:lnTo>
                  <a:lnTo>
                    <a:pt x="11135" y="22626"/>
                  </a:lnTo>
                  <a:lnTo>
                    <a:pt x="10069" y="24403"/>
                  </a:lnTo>
                  <a:lnTo>
                    <a:pt x="8766" y="26179"/>
                  </a:lnTo>
                  <a:lnTo>
                    <a:pt x="7463" y="27956"/>
                  </a:lnTo>
                  <a:lnTo>
                    <a:pt x="6160" y="29615"/>
                  </a:lnTo>
                  <a:lnTo>
                    <a:pt x="4738" y="31273"/>
                  </a:lnTo>
                  <a:lnTo>
                    <a:pt x="3198" y="32813"/>
                  </a:lnTo>
                  <a:lnTo>
                    <a:pt x="1658" y="34235"/>
                  </a:lnTo>
                  <a:lnTo>
                    <a:pt x="0" y="35656"/>
                  </a:lnTo>
                  <a:lnTo>
                    <a:pt x="0" y="35656"/>
                  </a:lnTo>
                  <a:lnTo>
                    <a:pt x="1777" y="34116"/>
                  </a:lnTo>
                  <a:lnTo>
                    <a:pt x="3554" y="32458"/>
                  </a:lnTo>
                  <a:lnTo>
                    <a:pt x="5331" y="30799"/>
                  </a:lnTo>
                  <a:lnTo>
                    <a:pt x="6871" y="29022"/>
                  </a:lnTo>
                  <a:lnTo>
                    <a:pt x="8411" y="27127"/>
                  </a:lnTo>
                  <a:lnTo>
                    <a:pt x="9832" y="25232"/>
                  </a:lnTo>
                  <a:lnTo>
                    <a:pt x="11017" y="23218"/>
                  </a:lnTo>
                  <a:lnTo>
                    <a:pt x="12201" y="21086"/>
                  </a:lnTo>
                  <a:lnTo>
                    <a:pt x="13386" y="18954"/>
                  </a:lnTo>
                  <a:lnTo>
                    <a:pt x="14333" y="16703"/>
                  </a:lnTo>
                  <a:lnTo>
                    <a:pt x="15163" y="14334"/>
                  </a:lnTo>
                  <a:lnTo>
                    <a:pt x="15873" y="12083"/>
                  </a:lnTo>
                  <a:lnTo>
                    <a:pt x="16466" y="9596"/>
                  </a:lnTo>
                  <a:lnTo>
                    <a:pt x="16939" y="7108"/>
                  </a:lnTo>
                  <a:lnTo>
                    <a:pt x="17295" y="4620"/>
                  </a:lnTo>
                  <a:lnTo>
                    <a:pt x="17413" y="2133"/>
                  </a:lnTo>
                  <a:lnTo>
                    <a:pt x="17413" y="2133"/>
                  </a:lnTo>
                  <a:lnTo>
                    <a:pt x="1753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0" name="Google Shape;770;p42"/>
            <p:cNvSpPr/>
            <p:nvPr/>
          </p:nvSpPr>
          <p:spPr>
            <a:xfrm>
              <a:off x="1442325" y="318075"/>
              <a:ext cx="2238850" cy="2238850"/>
            </a:xfrm>
            <a:custGeom>
              <a:avLst/>
              <a:gdLst/>
              <a:ahLst/>
              <a:cxnLst/>
              <a:rect l="l" t="t" r="r" b="b"/>
              <a:pathLst>
                <a:path w="89554" h="89554" extrusionOk="0">
                  <a:moveTo>
                    <a:pt x="42408" y="0"/>
                  </a:moveTo>
                  <a:lnTo>
                    <a:pt x="40276" y="237"/>
                  </a:lnTo>
                  <a:lnTo>
                    <a:pt x="38144" y="474"/>
                  </a:lnTo>
                  <a:lnTo>
                    <a:pt x="36011" y="830"/>
                  </a:lnTo>
                  <a:lnTo>
                    <a:pt x="33879" y="1303"/>
                  </a:lnTo>
                  <a:lnTo>
                    <a:pt x="31865" y="1896"/>
                  </a:lnTo>
                  <a:lnTo>
                    <a:pt x="29733" y="2488"/>
                  </a:lnTo>
                  <a:lnTo>
                    <a:pt x="27838" y="3317"/>
                  </a:lnTo>
                  <a:lnTo>
                    <a:pt x="25824" y="4146"/>
                  </a:lnTo>
                  <a:lnTo>
                    <a:pt x="23929" y="5094"/>
                  </a:lnTo>
                  <a:lnTo>
                    <a:pt x="22152" y="6042"/>
                  </a:lnTo>
                  <a:lnTo>
                    <a:pt x="20375" y="7226"/>
                  </a:lnTo>
                  <a:lnTo>
                    <a:pt x="18598" y="8411"/>
                  </a:lnTo>
                  <a:lnTo>
                    <a:pt x="16940" y="9595"/>
                  </a:lnTo>
                  <a:lnTo>
                    <a:pt x="15400" y="10898"/>
                  </a:lnTo>
                  <a:lnTo>
                    <a:pt x="13860" y="12320"/>
                  </a:lnTo>
                  <a:lnTo>
                    <a:pt x="12320" y="13860"/>
                  </a:lnTo>
                  <a:lnTo>
                    <a:pt x="10899" y="15400"/>
                  </a:lnTo>
                  <a:lnTo>
                    <a:pt x="9596" y="16940"/>
                  </a:lnTo>
                  <a:lnTo>
                    <a:pt x="8293" y="18598"/>
                  </a:lnTo>
                  <a:lnTo>
                    <a:pt x="7108" y="20375"/>
                  </a:lnTo>
                  <a:lnTo>
                    <a:pt x="6042" y="22152"/>
                  </a:lnTo>
                  <a:lnTo>
                    <a:pt x="4976" y="24047"/>
                  </a:lnTo>
                  <a:lnTo>
                    <a:pt x="4028" y="25942"/>
                  </a:lnTo>
                  <a:lnTo>
                    <a:pt x="3199" y="27838"/>
                  </a:lnTo>
                  <a:lnTo>
                    <a:pt x="2488" y="29851"/>
                  </a:lnTo>
                  <a:lnTo>
                    <a:pt x="1777" y="31865"/>
                  </a:lnTo>
                  <a:lnTo>
                    <a:pt x="1185" y="33997"/>
                  </a:lnTo>
                  <a:lnTo>
                    <a:pt x="830" y="36130"/>
                  </a:lnTo>
                  <a:lnTo>
                    <a:pt x="356" y="38262"/>
                  </a:lnTo>
                  <a:lnTo>
                    <a:pt x="119" y="40513"/>
                  </a:lnTo>
                  <a:lnTo>
                    <a:pt x="1" y="42763"/>
                  </a:lnTo>
                  <a:lnTo>
                    <a:pt x="1" y="45014"/>
                  </a:lnTo>
                  <a:lnTo>
                    <a:pt x="1" y="47383"/>
                  </a:lnTo>
                  <a:lnTo>
                    <a:pt x="237" y="49634"/>
                  </a:lnTo>
                  <a:lnTo>
                    <a:pt x="474" y="51766"/>
                  </a:lnTo>
                  <a:lnTo>
                    <a:pt x="948" y="54017"/>
                  </a:lnTo>
                  <a:lnTo>
                    <a:pt x="1422" y="56149"/>
                  </a:lnTo>
                  <a:lnTo>
                    <a:pt x="2014" y="58281"/>
                  </a:lnTo>
                  <a:lnTo>
                    <a:pt x="2725" y="60295"/>
                  </a:lnTo>
                  <a:lnTo>
                    <a:pt x="3554" y="62309"/>
                  </a:lnTo>
                  <a:lnTo>
                    <a:pt x="4383" y="64322"/>
                  </a:lnTo>
                  <a:lnTo>
                    <a:pt x="5450" y="66218"/>
                  </a:lnTo>
                  <a:lnTo>
                    <a:pt x="6516" y="68113"/>
                  </a:lnTo>
                  <a:lnTo>
                    <a:pt x="7700" y="69890"/>
                  </a:lnTo>
                  <a:lnTo>
                    <a:pt x="8885" y="71667"/>
                  </a:lnTo>
                  <a:lnTo>
                    <a:pt x="10306" y="73325"/>
                  </a:lnTo>
                  <a:lnTo>
                    <a:pt x="11728" y="74983"/>
                  </a:lnTo>
                  <a:lnTo>
                    <a:pt x="13149" y="76523"/>
                  </a:lnTo>
                  <a:lnTo>
                    <a:pt x="14689" y="77945"/>
                  </a:lnTo>
                  <a:lnTo>
                    <a:pt x="16348" y="79366"/>
                  </a:lnTo>
                  <a:lnTo>
                    <a:pt x="18006" y="80669"/>
                  </a:lnTo>
                  <a:lnTo>
                    <a:pt x="19783" y="81972"/>
                  </a:lnTo>
                  <a:lnTo>
                    <a:pt x="21678" y="83157"/>
                  </a:lnTo>
                  <a:lnTo>
                    <a:pt x="23573" y="84223"/>
                  </a:lnTo>
                  <a:lnTo>
                    <a:pt x="25469" y="85171"/>
                  </a:lnTo>
                  <a:lnTo>
                    <a:pt x="27482" y="86118"/>
                  </a:lnTo>
                  <a:lnTo>
                    <a:pt x="29496" y="86829"/>
                  </a:lnTo>
                  <a:lnTo>
                    <a:pt x="31628" y="87540"/>
                  </a:lnTo>
                  <a:lnTo>
                    <a:pt x="33761" y="88132"/>
                  </a:lnTo>
                  <a:lnTo>
                    <a:pt x="35893" y="88606"/>
                  </a:lnTo>
                  <a:lnTo>
                    <a:pt x="38144" y="89080"/>
                  </a:lnTo>
                  <a:lnTo>
                    <a:pt x="40394" y="89317"/>
                  </a:lnTo>
                  <a:lnTo>
                    <a:pt x="42763" y="89435"/>
                  </a:lnTo>
                  <a:lnTo>
                    <a:pt x="44777" y="89554"/>
                  </a:lnTo>
                  <a:lnTo>
                    <a:pt x="46672" y="89435"/>
                  </a:lnTo>
                  <a:lnTo>
                    <a:pt x="48568" y="89317"/>
                  </a:lnTo>
                  <a:lnTo>
                    <a:pt x="50463" y="89198"/>
                  </a:lnTo>
                  <a:lnTo>
                    <a:pt x="52240" y="88843"/>
                  </a:lnTo>
                  <a:lnTo>
                    <a:pt x="54017" y="88606"/>
                  </a:lnTo>
                  <a:lnTo>
                    <a:pt x="55912" y="88132"/>
                  </a:lnTo>
                  <a:lnTo>
                    <a:pt x="57570" y="87658"/>
                  </a:lnTo>
                  <a:lnTo>
                    <a:pt x="59347" y="87066"/>
                  </a:lnTo>
                  <a:lnTo>
                    <a:pt x="61006" y="86474"/>
                  </a:lnTo>
                  <a:lnTo>
                    <a:pt x="62782" y="85763"/>
                  </a:lnTo>
                  <a:lnTo>
                    <a:pt x="64322" y="84934"/>
                  </a:lnTo>
                  <a:lnTo>
                    <a:pt x="65981" y="84223"/>
                  </a:lnTo>
                  <a:lnTo>
                    <a:pt x="67521" y="83275"/>
                  </a:lnTo>
                  <a:lnTo>
                    <a:pt x="69061" y="82328"/>
                  </a:lnTo>
                  <a:lnTo>
                    <a:pt x="70601" y="81380"/>
                  </a:lnTo>
                  <a:lnTo>
                    <a:pt x="72022" y="80314"/>
                  </a:lnTo>
                  <a:lnTo>
                    <a:pt x="73680" y="78893"/>
                  </a:lnTo>
                  <a:lnTo>
                    <a:pt x="75220" y="77471"/>
                  </a:lnTo>
                  <a:lnTo>
                    <a:pt x="76760" y="75931"/>
                  </a:lnTo>
                  <a:lnTo>
                    <a:pt x="78182" y="74273"/>
                  </a:lnTo>
                  <a:lnTo>
                    <a:pt x="79485" y="72614"/>
                  </a:lnTo>
                  <a:lnTo>
                    <a:pt x="80788" y="70837"/>
                  </a:lnTo>
                  <a:lnTo>
                    <a:pt x="82091" y="69061"/>
                  </a:lnTo>
                  <a:lnTo>
                    <a:pt x="83157" y="67284"/>
                  </a:lnTo>
                  <a:lnTo>
                    <a:pt x="84223" y="65270"/>
                  </a:lnTo>
                  <a:lnTo>
                    <a:pt x="85171" y="63375"/>
                  </a:lnTo>
                  <a:lnTo>
                    <a:pt x="86118" y="61361"/>
                  </a:lnTo>
                  <a:lnTo>
                    <a:pt x="86829" y="59229"/>
                  </a:lnTo>
                  <a:lnTo>
                    <a:pt x="87540" y="57096"/>
                  </a:lnTo>
                  <a:lnTo>
                    <a:pt x="88132" y="54964"/>
                  </a:lnTo>
                  <a:lnTo>
                    <a:pt x="88606" y="52714"/>
                  </a:lnTo>
                  <a:lnTo>
                    <a:pt x="88961" y="50463"/>
                  </a:lnTo>
                  <a:lnTo>
                    <a:pt x="89317" y="47501"/>
                  </a:lnTo>
                  <a:lnTo>
                    <a:pt x="89554" y="44659"/>
                  </a:lnTo>
                  <a:lnTo>
                    <a:pt x="89435" y="42408"/>
                  </a:lnTo>
                  <a:lnTo>
                    <a:pt x="89317" y="40157"/>
                  </a:lnTo>
                  <a:lnTo>
                    <a:pt x="88961" y="38025"/>
                  </a:lnTo>
                  <a:lnTo>
                    <a:pt x="88606" y="35893"/>
                  </a:lnTo>
                  <a:lnTo>
                    <a:pt x="88132" y="33761"/>
                  </a:lnTo>
                  <a:lnTo>
                    <a:pt x="87540" y="31747"/>
                  </a:lnTo>
                  <a:lnTo>
                    <a:pt x="86948" y="29733"/>
                  </a:lnTo>
                  <a:lnTo>
                    <a:pt x="86118" y="27719"/>
                  </a:lnTo>
                  <a:lnTo>
                    <a:pt x="85289" y="25824"/>
                  </a:lnTo>
                  <a:lnTo>
                    <a:pt x="84342" y="23929"/>
                  </a:lnTo>
                  <a:lnTo>
                    <a:pt x="83394" y="22152"/>
                  </a:lnTo>
                  <a:lnTo>
                    <a:pt x="82209" y="20375"/>
                  </a:lnTo>
                  <a:lnTo>
                    <a:pt x="81025" y="18598"/>
                  </a:lnTo>
                  <a:lnTo>
                    <a:pt x="79840" y="16940"/>
                  </a:lnTo>
                  <a:lnTo>
                    <a:pt x="78537" y="15400"/>
                  </a:lnTo>
                  <a:lnTo>
                    <a:pt x="77116" y="13860"/>
                  </a:lnTo>
                  <a:lnTo>
                    <a:pt x="75576" y="12320"/>
                  </a:lnTo>
                  <a:lnTo>
                    <a:pt x="74036" y="10898"/>
                  </a:lnTo>
                  <a:lnTo>
                    <a:pt x="72496" y="9595"/>
                  </a:lnTo>
                  <a:lnTo>
                    <a:pt x="70838" y="8292"/>
                  </a:lnTo>
                  <a:lnTo>
                    <a:pt x="69061" y="7108"/>
                  </a:lnTo>
                  <a:lnTo>
                    <a:pt x="67284" y="6042"/>
                  </a:lnTo>
                  <a:lnTo>
                    <a:pt x="65389" y="4976"/>
                  </a:lnTo>
                  <a:lnTo>
                    <a:pt x="63493" y="4146"/>
                  </a:lnTo>
                  <a:lnTo>
                    <a:pt x="61598" y="3199"/>
                  </a:lnTo>
                  <a:lnTo>
                    <a:pt x="59584" y="2488"/>
                  </a:lnTo>
                  <a:lnTo>
                    <a:pt x="57570" y="1777"/>
                  </a:lnTo>
                  <a:lnTo>
                    <a:pt x="55438" y="1303"/>
                  </a:lnTo>
                  <a:lnTo>
                    <a:pt x="53306" y="830"/>
                  </a:lnTo>
                  <a:lnTo>
                    <a:pt x="51174" y="474"/>
                  </a:lnTo>
                  <a:lnTo>
                    <a:pt x="48923" y="119"/>
                  </a:lnTo>
                  <a:lnTo>
                    <a:pt x="46672" y="0"/>
                  </a:lnTo>
                  <a:close/>
                </a:path>
              </a:pathLst>
            </a:custGeom>
            <a:solidFill>
              <a:srgbClr val="CF99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1" name="Google Shape;771;p42"/>
            <p:cNvSpPr/>
            <p:nvPr/>
          </p:nvSpPr>
          <p:spPr>
            <a:xfrm>
              <a:off x="1442325" y="318075"/>
              <a:ext cx="2238850" cy="2238850"/>
            </a:xfrm>
            <a:custGeom>
              <a:avLst/>
              <a:gdLst/>
              <a:ahLst/>
              <a:cxnLst/>
              <a:rect l="l" t="t" r="r" b="b"/>
              <a:pathLst>
                <a:path w="89554" h="89554" fill="none" extrusionOk="0">
                  <a:moveTo>
                    <a:pt x="44659" y="0"/>
                  </a:moveTo>
                  <a:lnTo>
                    <a:pt x="44659" y="0"/>
                  </a:lnTo>
                  <a:lnTo>
                    <a:pt x="42408" y="0"/>
                  </a:lnTo>
                  <a:lnTo>
                    <a:pt x="40276" y="237"/>
                  </a:lnTo>
                  <a:lnTo>
                    <a:pt x="38144" y="474"/>
                  </a:lnTo>
                  <a:lnTo>
                    <a:pt x="36011" y="830"/>
                  </a:lnTo>
                  <a:lnTo>
                    <a:pt x="33879" y="1303"/>
                  </a:lnTo>
                  <a:lnTo>
                    <a:pt x="31865" y="1896"/>
                  </a:lnTo>
                  <a:lnTo>
                    <a:pt x="29733" y="2488"/>
                  </a:lnTo>
                  <a:lnTo>
                    <a:pt x="27838" y="3317"/>
                  </a:lnTo>
                  <a:lnTo>
                    <a:pt x="25824" y="4146"/>
                  </a:lnTo>
                  <a:lnTo>
                    <a:pt x="23929" y="5094"/>
                  </a:lnTo>
                  <a:lnTo>
                    <a:pt x="22152" y="6042"/>
                  </a:lnTo>
                  <a:lnTo>
                    <a:pt x="20375" y="7226"/>
                  </a:lnTo>
                  <a:lnTo>
                    <a:pt x="18598" y="8411"/>
                  </a:lnTo>
                  <a:lnTo>
                    <a:pt x="16940" y="9595"/>
                  </a:lnTo>
                  <a:lnTo>
                    <a:pt x="15400" y="10898"/>
                  </a:lnTo>
                  <a:lnTo>
                    <a:pt x="13860" y="12320"/>
                  </a:lnTo>
                  <a:lnTo>
                    <a:pt x="12320" y="13860"/>
                  </a:lnTo>
                  <a:lnTo>
                    <a:pt x="10899" y="15400"/>
                  </a:lnTo>
                  <a:lnTo>
                    <a:pt x="9596" y="16940"/>
                  </a:lnTo>
                  <a:lnTo>
                    <a:pt x="8293" y="18598"/>
                  </a:lnTo>
                  <a:lnTo>
                    <a:pt x="7108" y="20375"/>
                  </a:lnTo>
                  <a:lnTo>
                    <a:pt x="6042" y="22152"/>
                  </a:lnTo>
                  <a:lnTo>
                    <a:pt x="4976" y="24047"/>
                  </a:lnTo>
                  <a:lnTo>
                    <a:pt x="4028" y="25942"/>
                  </a:lnTo>
                  <a:lnTo>
                    <a:pt x="3199" y="27838"/>
                  </a:lnTo>
                  <a:lnTo>
                    <a:pt x="2488" y="29851"/>
                  </a:lnTo>
                  <a:lnTo>
                    <a:pt x="1777" y="31865"/>
                  </a:lnTo>
                  <a:lnTo>
                    <a:pt x="1185" y="33997"/>
                  </a:lnTo>
                  <a:lnTo>
                    <a:pt x="830" y="36130"/>
                  </a:lnTo>
                  <a:lnTo>
                    <a:pt x="356" y="38262"/>
                  </a:lnTo>
                  <a:lnTo>
                    <a:pt x="119" y="40513"/>
                  </a:lnTo>
                  <a:lnTo>
                    <a:pt x="1" y="42763"/>
                  </a:lnTo>
                  <a:lnTo>
                    <a:pt x="1" y="42763"/>
                  </a:lnTo>
                  <a:lnTo>
                    <a:pt x="1" y="45014"/>
                  </a:lnTo>
                  <a:lnTo>
                    <a:pt x="1" y="47383"/>
                  </a:lnTo>
                  <a:lnTo>
                    <a:pt x="237" y="49634"/>
                  </a:lnTo>
                  <a:lnTo>
                    <a:pt x="474" y="51766"/>
                  </a:lnTo>
                  <a:lnTo>
                    <a:pt x="948" y="54017"/>
                  </a:lnTo>
                  <a:lnTo>
                    <a:pt x="1422" y="56149"/>
                  </a:lnTo>
                  <a:lnTo>
                    <a:pt x="2014" y="58281"/>
                  </a:lnTo>
                  <a:lnTo>
                    <a:pt x="2725" y="60295"/>
                  </a:lnTo>
                  <a:lnTo>
                    <a:pt x="3554" y="62309"/>
                  </a:lnTo>
                  <a:lnTo>
                    <a:pt x="4383" y="64322"/>
                  </a:lnTo>
                  <a:lnTo>
                    <a:pt x="5450" y="66218"/>
                  </a:lnTo>
                  <a:lnTo>
                    <a:pt x="6516" y="68113"/>
                  </a:lnTo>
                  <a:lnTo>
                    <a:pt x="7700" y="69890"/>
                  </a:lnTo>
                  <a:lnTo>
                    <a:pt x="8885" y="71667"/>
                  </a:lnTo>
                  <a:lnTo>
                    <a:pt x="10306" y="73325"/>
                  </a:lnTo>
                  <a:lnTo>
                    <a:pt x="11728" y="74983"/>
                  </a:lnTo>
                  <a:lnTo>
                    <a:pt x="13149" y="76523"/>
                  </a:lnTo>
                  <a:lnTo>
                    <a:pt x="14689" y="77945"/>
                  </a:lnTo>
                  <a:lnTo>
                    <a:pt x="16348" y="79366"/>
                  </a:lnTo>
                  <a:lnTo>
                    <a:pt x="18006" y="80669"/>
                  </a:lnTo>
                  <a:lnTo>
                    <a:pt x="19783" y="81972"/>
                  </a:lnTo>
                  <a:lnTo>
                    <a:pt x="21678" y="83157"/>
                  </a:lnTo>
                  <a:lnTo>
                    <a:pt x="23573" y="84223"/>
                  </a:lnTo>
                  <a:lnTo>
                    <a:pt x="25469" y="85171"/>
                  </a:lnTo>
                  <a:lnTo>
                    <a:pt x="27482" y="86118"/>
                  </a:lnTo>
                  <a:lnTo>
                    <a:pt x="29496" y="86829"/>
                  </a:lnTo>
                  <a:lnTo>
                    <a:pt x="31628" y="87540"/>
                  </a:lnTo>
                  <a:lnTo>
                    <a:pt x="33761" y="88132"/>
                  </a:lnTo>
                  <a:lnTo>
                    <a:pt x="35893" y="88606"/>
                  </a:lnTo>
                  <a:lnTo>
                    <a:pt x="38144" y="89080"/>
                  </a:lnTo>
                  <a:lnTo>
                    <a:pt x="40394" y="89317"/>
                  </a:lnTo>
                  <a:lnTo>
                    <a:pt x="42763" y="89435"/>
                  </a:lnTo>
                  <a:lnTo>
                    <a:pt x="42763" y="89435"/>
                  </a:lnTo>
                  <a:lnTo>
                    <a:pt x="44777" y="89554"/>
                  </a:lnTo>
                  <a:lnTo>
                    <a:pt x="44777" y="89554"/>
                  </a:lnTo>
                  <a:lnTo>
                    <a:pt x="46672" y="89435"/>
                  </a:lnTo>
                  <a:lnTo>
                    <a:pt x="48568" y="89317"/>
                  </a:lnTo>
                  <a:lnTo>
                    <a:pt x="50463" y="89198"/>
                  </a:lnTo>
                  <a:lnTo>
                    <a:pt x="52240" y="88843"/>
                  </a:lnTo>
                  <a:lnTo>
                    <a:pt x="54017" y="88606"/>
                  </a:lnTo>
                  <a:lnTo>
                    <a:pt x="55912" y="88132"/>
                  </a:lnTo>
                  <a:lnTo>
                    <a:pt x="57570" y="87658"/>
                  </a:lnTo>
                  <a:lnTo>
                    <a:pt x="59347" y="87066"/>
                  </a:lnTo>
                  <a:lnTo>
                    <a:pt x="61006" y="86474"/>
                  </a:lnTo>
                  <a:lnTo>
                    <a:pt x="62782" y="85763"/>
                  </a:lnTo>
                  <a:lnTo>
                    <a:pt x="64322" y="84934"/>
                  </a:lnTo>
                  <a:lnTo>
                    <a:pt x="65981" y="84223"/>
                  </a:lnTo>
                  <a:lnTo>
                    <a:pt x="67521" y="83275"/>
                  </a:lnTo>
                  <a:lnTo>
                    <a:pt x="69061" y="82328"/>
                  </a:lnTo>
                  <a:lnTo>
                    <a:pt x="70601" y="81380"/>
                  </a:lnTo>
                  <a:lnTo>
                    <a:pt x="72022" y="80314"/>
                  </a:lnTo>
                  <a:lnTo>
                    <a:pt x="72022" y="80314"/>
                  </a:lnTo>
                  <a:lnTo>
                    <a:pt x="73680" y="78893"/>
                  </a:lnTo>
                  <a:lnTo>
                    <a:pt x="75220" y="77471"/>
                  </a:lnTo>
                  <a:lnTo>
                    <a:pt x="76760" y="75931"/>
                  </a:lnTo>
                  <a:lnTo>
                    <a:pt x="78182" y="74273"/>
                  </a:lnTo>
                  <a:lnTo>
                    <a:pt x="79485" y="72614"/>
                  </a:lnTo>
                  <a:lnTo>
                    <a:pt x="80788" y="70837"/>
                  </a:lnTo>
                  <a:lnTo>
                    <a:pt x="82091" y="69061"/>
                  </a:lnTo>
                  <a:lnTo>
                    <a:pt x="83157" y="67284"/>
                  </a:lnTo>
                  <a:lnTo>
                    <a:pt x="84223" y="65270"/>
                  </a:lnTo>
                  <a:lnTo>
                    <a:pt x="85171" y="63375"/>
                  </a:lnTo>
                  <a:lnTo>
                    <a:pt x="86118" y="61361"/>
                  </a:lnTo>
                  <a:lnTo>
                    <a:pt x="86829" y="59229"/>
                  </a:lnTo>
                  <a:lnTo>
                    <a:pt x="87540" y="57096"/>
                  </a:lnTo>
                  <a:lnTo>
                    <a:pt x="88132" y="54964"/>
                  </a:lnTo>
                  <a:lnTo>
                    <a:pt x="88606" y="52714"/>
                  </a:lnTo>
                  <a:lnTo>
                    <a:pt x="88961" y="50463"/>
                  </a:lnTo>
                  <a:lnTo>
                    <a:pt x="88961" y="50463"/>
                  </a:lnTo>
                  <a:lnTo>
                    <a:pt x="89317" y="47501"/>
                  </a:lnTo>
                  <a:lnTo>
                    <a:pt x="89554" y="44659"/>
                  </a:lnTo>
                  <a:lnTo>
                    <a:pt x="89554" y="44659"/>
                  </a:lnTo>
                  <a:lnTo>
                    <a:pt x="89435" y="42408"/>
                  </a:lnTo>
                  <a:lnTo>
                    <a:pt x="89317" y="40157"/>
                  </a:lnTo>
                  <a:lnTo>
                    <a:pt x="88961" y="38025"/>
                  </a:lnTo>
                  <a:lnTo>
                    <a:pt x="88606" y="35893"/>
                  </a:lnTo>
                  <a:lnTo>
                    <a:pt x="88132" y="33761"/>
                  </a:lnTo>
                  <a:lnTo>
                    <a:pt x="87540" y="31747"/>
                  </a:lnTo>
                  <a:lnTo>
                    <a:pt x="86948" y="29733"/>
                  </a:lnTo>
                  <a:lnTo>
                    <a:pt x="86118" y="27719"/>
                  </a:lnTo>
                  <a:lnTo>
                    <a:pt x="85289" y="25824"/>
                  </a:lnTo>
                  <a:lnTo>
                    <a:pt x="84342" y="23929"/>
                  </a:lnTo>
                  <a:lnTo>
                    <a:pt x="83394" y="22152"/>
                  </a:lnTo>
                  <a:lnTo>
                    <a:pt x="82209" y="20375"/>
                  </a:lnTo>
                  <a:lnTo>
                    <a:pt x="81025" y="18598"/>
                  </a:lnTo>
                  <a:lnTo>
                    <a:pt x="79840" y="16940"/>
                  </a:lnTo>
                  <a:lnTo>
                    <a:pt x="78537" y="15400"/>
                  </a:lnTo>
                  <a:lnTo>
                    <a:pt x="77116" y="13860"/>
                  </a:lnTo>
                  <a:lnTo>
                    <a:pt x="75576" y="12320"/>
                  </a:lnTo>
                  <a:lnTo>
                    <a:pt x="74036" y="10898"/>
                  </a:lnTo>
                  <a:lnTo>
                    <a:pt x="72496" y="9595"/>
                  </a:lnTo>
                  <a:lnTo>
                    <a:pt x="70838" y="8292"/>
                  </a:lnTo>
                  <a:lnTo>
                    <a:pt x="69061" y="7108"/>
                  </a:lnTo>
                  <a:lnTo>
                    <a:pt x="67284" y="6042"/>
                  </a:lnTo>
                  <a:lnTo>
                    <a:pt x="65389" y="4976"/>
                  </a:lnTo>
                  <a:lnTo>
                    <a:pt x="63493" y="4146"/>
                  </a:lnTo>
                  <a:lnTo>
                    <a:pt x="61598" y="3199"/>
                  </a:lnTo>
                  <a:lnTo>
                    <a:pt x="59584" y="2488"/>
                  </a:lnTo>
                  <a:lnTo>
                    <a:pt x="57570" y="1777"/>
                  </a:lnTo>
                  <a:lnTo>
                    <a:pt x="55438" y="1303"/>
                  </a:lnTo>
                  <a:lnTo>
                    <a:pt x="53306" y="830"/>
                  </a:lnTo>
                  <a:lnTo>
                    <a:pt x="51174" y="474"/>
                  </a:lnTo>
                  <a:lnTo>
                    <a:pt x="48923" y="119"/>
                  </a:lnTo>
                  <a:lnTo>
                    <a:pt x="46672" y="0"/>
                  </a:lnTo>
                  <a:lnTo>
                    <a:pt x="46672" y="0"/>
                  </a:lnTo>
                  <a:lnTo>
                    <a:pt x="4465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2" name="Google Shape;772;p42"/>
            <p:cNvSpPr/>
            <p:nvPr/>
          </p:nvSpPr>
          <p:spPr>
            <a:xfrm>
              <a:off x="1510450" y="389150"/>
              <a:ext cx="2099650" cy="2096700"/>
            </a:xfrm>
            <a:custGeom>
              <a:avLst/>
              <a:gdLst/>
              <a:ahLst/>
              <a:cxnLst/>
              <a:rect l="l" t="t" r="r" b="b"/>
              <a:pathLst>
                <a:path w="83986" h="83868" extrusionOk="0">
                  <a:moveTo>
                    <a:pt x="40038" y="0"/>
                  </a:moveTo>
                  <a:lnTo>
                    <a:pt x="37906" y="119"/>
                  </a:lnTo>
                  <a:lnTo>
                    <a:pt x="35774" y="474"/>
                  </a:lnTo>
                  <a:lnTo>
                    <a:pt x="33760" y="829"/>
                  </a:lnTo>
                  <a:lnTo>
                    <a:pt x="31746" y="1185"/>
                  </a:lnTo>
                  <a:lnTo>
                    <a:pt x="29733" y="1777"/>
                  </a:lnTo>
                  <a:lnTo>
                    <a:pt x="27837" y="2369"/>
                  </a:lnTo>
                  <a:lnTo>
                    <a:pt x="25942" y="3199"/>
                  </a:lnTo>
                  <a:lnTo>
                    <a:pt x="24047" y="4028"/>
                  </a:lnTo>
                  <a:lnTo>
                    <a:pt x="22270" y="4857"/>
                  </a:lnTo>
                  <a:lnTo>
                    <a:pt x="20493" y="5923"/>
                  </a:lnTo>
                  <a:lnTo>
                    <a:pt x="18716" y="6989"/>
                  </a:lnTo>
                  <a:lnTo>
                    <a:pt x="17058" y="8174"/>
                  </a:lnTo>
                  <a:lnTo>
                    <a:pt x="15518" y="9358"/>
                  </a:lnTo>
                  <a:lnTo>
                    <a:pt x="13978" y="10661"/>
                  </a:lnTo>
                  <a:lnTo>
                    <a:pt x="12556" y="12083"/>
                  </a:lnTo>
                  <a:lnTo>
                    <a:pt x="11135" y="13504"/>
                  </a:lnTo>
                  <a:lnTo>
                    <a:pt x="9832" y="15044"/>
                  </a:lnTo>
                  <a:lnTo>
                    <a:pt x="8529" y="16584"/>
                  </a:lnTo>
                  <a:lnTo>
                    <a:pt x="7344" y="18243"/>
                  </a:lnTo>
                  <a:lnTo>
                    <a:pt x="6278" y="19901"/>
                  </a:lnTo>
                  <a:lnTo>
                    <a:pt x="5212" y="21678"/>
                  </a:lnTo>
                  <a:lnTo>
                    <a:pt x="4264" y="23455"/>
                  </a:lnTo>
                  <a:lnTo>
                    <a:pt x="3435" y="25350"/>
                  </a:lnTo>
                  <a:lnTo>
                    <a:pt x="2725" y="27245"/>
                  </a:lnTo>
                  <a:lnTo>
                    <a:pt x="2014" y="29259"/>
                  </a:lnTo>
                  <a:lnTo>
                    <a:pt x="1422" y="31273"/>
                  </a:lnTo>
                  <a:lnTo>
                    <a:pt x="948" y="33287"/>
                  </a:lnTo>
                  <a:lnTo>
                    <a:pt x="592" y="35300"/>
                  </a:lnTo>
                  <a:lnTo>
                    <a:pt x="237" y="37433"/>
                  </a:lnTo>
                  <a:lnTo>
                    <a:pt x="119" y="39683"/>
                  </a:lnTo>
                  <a:lnTo>
                    <a:pt x="0" y="41816"/>
                  </a:lnTo>
                  <a:lnTo>
                    <a:pt x="119" y="43948"/>
                  </a:lnTo>
                  <a:lnTo>
                    <a:pt x="237" y="46080"/>
                  </a:lnTo>
                  <a:lnTo>
                    <a:pt x="474" y="48094"/>
                  </a:lnTo>
                  <a:lnTo>
                    <a:pt x="829" y="50226"/>
                  </a:lnTo>
                  <a:lnTo>
                    <a:pt x="1303" y="52240"/>
                  </a:lnTo>
                  <a:lnTo>
                    <a:pt x="1895" y="54135"/>
                  </a:lnTo>
                  <a:lnTo>
                    <a:pt x="2488" y="56149"/>
                  </a:lnTo>
                  <a:lnTo>
                    <a:pt x="3198" y="58044"/>
                  </a:lnTo>
                  <a:lnTo>
                    <a:pt x="4028" y="59821"/>
                  </a:lnTo>
                  <a:lnTo>
                    <a:pt x="4975" y="61716"/>
                  </a:lnTo>
                  <a:lnTo>
                    <a:pt x="6041" y="63493"/>
                  </a:lnTo>
                  <a:lnTo>
                    <a:pt x="7107" y="65152"/>
                  </a:lnTo>
                  <a:lnTo>
                    <a:pt x="8174" y="66810"/>
                  </a:lnTo>
                  <a:lnTo>
                    <a:pt x="9477" y="68350"/>
                  </a:lnTo>
                  <a:lnTo>
                    <a:pt x="10780" y="69890"/>
                  </a:lnTo>
                  <a:lnTo>
                    <a:pt x="12201" y="71430"/>
                  </a:lnTo>
                  <a:lnTo>
                    <a:pt x="13623" y="72733"/>
                  </a:lnTo>
                  <a:lnTo>
                    <a:pt x="15162" y="74154"/>
                  </a:lnTo>
                  <a:lnTo>
                    <a:pt x="16702" y="75339"/>
                  </a:lnTo>
                  <a:lnTo>
                    <a:pt x="18361" y="76523"/>
                  </a:lnTo>
                  <a:lnTo>
                    <a:pt x="20019" y="77708"/>
                  </a:lnTo>
                  <a:lnTo>
                    <a:pt x="21796" y="78656"/>
                  </a:lnTo>
                  <a:lnTo>
                    <a:pt x="23573" y="79603"/>
                  </a:lnTo>
                  <a:lnTo>
                    <a:pt x="25468" y="80432"/>
                  </a:lnTo>
                  <a:lnTo>
                    <a:pt x="27364" y="81262"/>
                  </a:lnTo>
                  <a:lnTo>
                    <a:pt x="29377" y="81854"/>
                  </a:lnTo>
                  <a:lnTo>
                    <a:pt x="31273" y="82446"/>
                  </a:lnTo>
                  <a:lnTo>
                    <a:pt x="33405" y="82920"/>
                  </a:lnTo>
                  <a:lnTo>
                    <a:pt x="35419" y="83394"/>
                  </a:lnTo>
                  <a:lnTo>
                    <a:pt x="37551" y="83631"/>
                  </a:lnTo>
                  <a:lnTo>
                    <a:pt x="39683" y="83749"/>
                  </a:lnTo>
                  <a:lnTo>
                    <a:pt x="41815" y="83868"/>
                  </a:lnTo>
                  <a:lnTo>
                    <a:pt x="44066" y="83868"/>
                  </a:lnTo>
                  <a:lnTo>
                    <a:pt x="46080" y="83631"/>
                  </a:lnTo>
                  <a:lnTo>
                    <a:pt x="48212" y="83394"/>
                  </a:lnTo>
                  <a:lnTo>
                    <a:pt x="50226" y="83038"/>
                  </a:lnTo>
                  <a:lnTo>
                    <a:pt x="52239" y="82565"/>
                  </a:lnTo>
                  <a:lnTo>
                    <a:pt x="54253" y="82091"/>
                  </a:lnTo>
                  <a:lnTo>
                    <a:pt x="56148" y="81380"/>
                  </a:lnTo>
                  <a:lnTo>
                    <a:pt x="58044" y="80669"/>
                  </a:lnTo>
                  <a:lnTo>
                    <a:pt x="59939" y="79840"/>
                  </a:lnTo>
                  <a:lnTo>
                    <a:pt x="61716" y="78892"/>
                  </a:lnTo>
                  <a:lnTo>
                    <a:pt x="63493" y="77945"/>
                  </a:lnTo>
                  <a:lnTo>
                    <a:pt x="65270" y="76879"/>
                  </a:lnTo>
                  <a:lnTo>
                    <a:pt x="66928" y="75694"/>
                  </a:lnTo>
                  <a:lnTo>
                    <a:pt x="68468" y="74510"/>
                  </a:lnTo>
                  <a:lnTo>
                    <a:pt x="70008" y="73088"/>
                  </a:lnTo>
                  <a:lnTo>
                    <a:pt x="71429" y="71785"/>
                  </a:lnTo>
                  <a:lnTo>
                    <a:pt x="72851" y="70364"/>
                  </a:lnTo>
                  <a:lnTo>
                    <a:pt x="74154" y="68824"/>
                  </a:lnTo>
                  <a:lnTo>
                    <a:pt x="75457" y="67165"/>
                  </a:lnTo>
                  <a:lnTo>
                    <a:pt x="76641" y="65625"/>
                  </a:lnTo>
                  <a:lnTo>
                    <a:pt x="77708" y="63848"/>
                  </a:lnTo>
                  <a:lnTo>
                    <a:pt x="78774" y="62072"/>
                  </a:lnTo>
                  <a:lnTo>
                    <a:pt x="79721" y="60295"/>
                  </a:lnTo>
                  <a:lnTo>
                    <a:pt x="80550" y="58399"/>
                  </a:lnTo>
                  <a:lnTo>
                    <a:pt x="81380" y="56504"/>
                  </a:lnTo>
                  <a:lnTo>
                    <a:pt x="81972" y="54609"/>
                  </a:lnTo>
                  <a:lnTo>
                    <a:pt x="82564" y="52595"/>
                  </a:lnTo>
                  <a:lnTo>
                    <a:pt x="83038" y="50581"/>
                  </a:lnTo>
                  <a:lnTo>
                    <a:pt x="83393" y="48449"/>
                  </a:lnTo>
                  <a:lnTo>
                    <a:pt x="83749" y="46317"/>
                  </a:lnTo>
                  <a:lnTo>
                    <a:pt x="83867" y="44185"/>
                  </a:lnTo>
                  <a:lnTo>
                    <a:pt x="83986" y="42052"/>
                  </a:lnTo>
                  <a:lnTo>
                    <a:pt x="83867" y="39920"/>
                  </a:lnTo>
                  <a:lnTo>
                    <a:pt x="83749" y="37788"/>
                  </a:lnTo>
                  <a:lnTo>
                    <a:pt x="83512" y="35656"/>
                  </a:lnTo>
                  <a:lnTo>
                    <a:pt x="83157" y="33642"/>
                  </a:lnTo>
                  <a:lnTo>
                    <a:pt x="82683" y="31628"/>
                  </a:lnTo>
                  <a:lnTo>
                    <a:pt x="82090" y="29614"/>
                  </a:lnTo>
                  <a:lnTo>
                    <a:pt x="81498" y="27719"/>
                  </a:lnTo>
                  <a:lnTo>
                    <a:pt x="80787" y="25824"/>
                  </a:lnTo>
                  <a:lnTo>
                    <a:pt x="79958" y="23929"/>
                  </a:lnTo>
                  <a:lnTo>
                    <a:pt x="79011" y="22152"/>
                  </a:lnTo>
                  <a:lnTo>
                    <a:pt x="78063" y="20375"/>
                  </a:lnTo>
                  <a:lnTo>
                    <a:pt x="76878" y="18716"/>
                  </a:lnTo>
                  <a:lnTo>
                    <a:pt x="75812" y="17058"/>
                  </a:lnTo>
                  <a:lnTo>
                    <a:pt x="74509" y="15400"/>
                  </a:lnTo>
                  <a:lnTo>
                    <a:pt x="73206" y="13860"/>
                  </a:lnTo>
                  <a:lnTo>
                    <a:pt x="71903" y="12438"/>
                  </a:lnTo>
                  <a:lnTo>
                    <a:pt x="70363" y="11017"/>
                  </a:lnTo>
                  <a:lnTo>
                    <a:pt x="68942" y="9714"/>
                  </a:lnTo>
                  <a:lnTo>
                    <a:pt x="67283" y="8411"/>
                  </a:lnTo>
                  <a:lnTo>
                    <a:pt x="65625" y="7226"/>
                  </a:lnTo>
                  <a:lnTo>
                    <a:pt x="63967" y="6160"/>
                  </a:lnTo>
                  <a:lnTo>
                    <a:pt x="62190" y="5094"/>
                  </a:lnTo>
                  <a:lnTo>
                    <a:pt x="60413" y="4146"/>
                  </a:lnTo>
                  <a:lnTo>
                    <a:pt x="58518" y="3317"/>
                  </a:lnTo>
                  <a:lnTo>
                    <a:pt x="56622" y="2606"/>
                  </a:lnTo>
                  <a:lnTo>
                    <a:pt x="54727" y="1896"/>
                  </a:lnTo>
                  <a:lnTo>
                    <a:pt x="52713" y="1303"/>
                  </a:lnTo>
                  <a:lnTo>
                    <a:pt x="50581" y="829"/>
                  </a:lnTo>
                  <a:lnTo>
                    <a:pt x="48567" y="474"/>
                  </a:lnTo>
                  <a:lnTo>
                    <a:pt x="46435" y="237"/>
                  </a:lnTo>
                  <a:lnTo>
                    <a:pt x="443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3" name="Google Shape;773;p42"/>
            <p:cNvSpPr/>
            <p:nvPr/>
          </p:nvSpPr>
          <p:spPr>
            <a:xfrm>
              <a:off x="2549900" y="463175"/>
              <a:ext cx="20750" cy="159950"/>
            </a:xfrm>
            <a:custGeom>
              <a:avLst/>
              <a:gdLst/>
              <a:ahLst/>
              <a:cxnLst/>
              <a:rect l="l" t="t" r="r" b="b"/>
              <a:pathLst>
                <a:path w="830" h="6398" extrusionOk="0">
                  <a:moveTo>
                    <a:pt x="0" y="1"/>
                  </a:moveTo>
                  <a:lnTo>
                    <a:pt x="0" y="6397"/>
                  </a:lnTo>
                  <a:lnTo>
                    <a:pt x="829" y="6397"/>
                  </a:lnTo>
                  <a:lnTo>
                    <a:pt x="82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4" name="Google Shape;774;p42"/>
            <p:cNvSpPr/>
            <p:nvPr/>
          </p:nvSpPr>
          <p:spPr>
            <a:xfrm>
              <a:off x="2064225" y="590525"/>
              <a:ext cx="97750" cy="148100"/>
            </a:xfrm>
            <a:custGeom>
              <a:avLst/>
              <a:gdLst/>
              <a:ahLst/>
              <a:cxnLst/>
              <a:rect l="l" t="t" r="r" b="b"/>
              <a:pathLst>
                <a:path w="3910" h="5924" extrusionOk="0">
                  <a:moveTo>
                    <a:pt x="711" y="0"/>
                  </a:moveTo>
                  <a:lnTo>
                    <a:pt x="0" y="356"/>
                  </a:lnTo>
                  <a:lnTo>
                    <a:pt x="3199" y="5923"/>
                  </a:lnTo>
                  <a:lnTo>
                    <a:pt x="3909" y="5449"/>
                  </a:lnTo>
                  <a:lnTo>
                    <a:pt x="71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5" name="Google Shape;775;p42"/>
            <p:cNvSpPr/>
            <p:nvPr/>
          </p:nvSpPr>
          <p:spPr>
            <a:xfrm>
              <a:off x="1711825" y="942925"/>
              <a:ext cx="148075" cy="94800"/>
            </a:xfrm>
            <a:custGeom>
              <a:avLst/>
              <a:gdLst/>
              <a:ahLst/>
              <a:cxnLst/>
              <a:rect l="l" t="t" r="r" b="b"/>
              <a:pathLst>
                <a:path w="5923" h="3792" extrusionOk="0">
                  <a:moveTo>
                    <a:pt x="474" y="1"/>
                  </a:moveTo>
                  <a:lnTo>
                    <a:pt x="0" y="593"/>
                  </a:lnTo>
                  <a:lnTo>
                    <a:pt x="5568" y="3791"/>
                  </a:lnTo>
                  <a:lnTo>
                    <a:pt x="5923" y="3081"/>
                  </a:lnTo>
                  <a:lnTo>
                    <a:pt x="47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6" name="Google Shape;776;p42"/>
            <p:cNvSpPr/>
            <p:nvPr/>
          </p:nvSpPr>
          <p:spPr>
            <a:xfrm>
              <a:off x="1587425" y="1425650"/>
              <a:ext cx="159950" cy="20750"/>
            </a:xfrm>
            <a:custGeom>
              <a:avLst/>
              <a:gdLst/>
              <a:ahLst/>
              <a:cxnLst/>
              <a:rect l="l" t="t" r="r" b="b"/>
              <a:pathLst>
                <a:path w="6398" h="830" extrusionOk="0">
                  <a:moveTo>
                    <a:pt x="1" y="0"/>
                  </a:moveTo>
                  <a:lnTo>
                    <a:pt x="1" y="829"/>
                  </a:lnTo>
                  <a:lnTo>
                    <a:pt x="6398" y="829"/>
                  </a:lnTo>
                  <a:lnTo>
                    <a:pt x="639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7" name="Google Shape;777;p42"/>
            <p:cNvSpPr/>
            <p:nvPr/>
          </p:nvSpPr>
          <p:spPr>
            <a:xfrm>
              <a:off x="1711825" y="1834325"/>
              <a:ext cx="148075" cy="97750"/>
            </a:xfrm>
            <a:custGeom>
              <a:avLst/>
              <a:gdLst/>
              <a:ahLst/>
              <a:cxnLst/>
              <a:rect l="l" t="t" r="r" b="b"/>
              <a:pathLst>
                <a:path w="5923" h="3910" extrusionOk="0">
                  <a:moveTo>
                    <a:pt x="5568" y="0"/>
                  </a:moveTo>
                  <a:lnTo>
                    <a:pt x="0" y="3199"/>
                  </a:lnTo>
                  <a:lnTo>
                    <a:pt x="474" y="3909"/>
                  </a:lnTo>
                  <a:lnTo>
                    <a:pt x="5923" y="711"/>
                  </a:lnTo>
                  <a:lnTo>
                    <a:pt x="556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8" name="Google Shape;778;p42"/>
            <p:cNvSpPr/>
            <p:nvPr/>
          </p:nvSpPr>
          <p:spPr>
            <a:xfrm>
              <a:off x="2064225" y="2136375"/>
              <a:ext cx="97750" cy="148100"/>
            </a:xfrm>
            <a:custGeom>
              <a:avLst/>
              <a:gdLst/>
              <a:ahLst/>
              <a:cxnLst/>
              <a:rect l="l" t="t" r="r" b="b"/>
              <a:pathLst>
                <a:path w="3910" h="5924" extrusionOk="0">
                  <a:moveTo>
                    <a:pt x="3199" y="1"/>
                  </a:moveTo>
                  <a:lnTo>
                    <a:pt x="0" y="5568"/>
                  </a:lnTo>
                  <a:lnTo>
                    <a:pt x="711" y="5924"/>
                  </a:lnTo>
                  <a:lnTo>
                    <a:pt x="3909" y="356"/>
                  </a:lnTo>
                  <a:lnTo>
                    <a:pt x="31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9" name="Google Shape;779;p42"/>
            <p:cNvSpPr/>
            <p:nvPr/>
          </p:nvSpPr>
          <p:spPr>
            <a:xfrm>
              <a:off x="2549900" y="2251875"/>
              <a:ext cx="20750" cy="156975"/>
            </a:xfrm>
            <a:custGeom>
              <a:avLst/>
              <a:gdLst/>
              <a:ahLst/>
              <a:cxnLst/>
              <a:rect l="l" t="t" r="r" b="b"/>
              <a:pathLst>
                <a:path w="830" h="6279" extrusionOk="0">
                  <a:moveTo>
                    <a:pt x="0" y="1"/>
                  </a:moveTo>
                  <a:lnTo>
                    <a:pt x="0" y="6279"/>
                  </a:lnTo>
                  <a:lnTo>
                    <a:pt x="829" y="6279"/>
                  </a:lnTo>
                  <a:lnTo>
                    <a:pt x="82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0" name="Google Shape;780;p42"/>
            <p:cNvSpPr/>
            <p:nvPr/>
          </p:nvSpPr>
          <p:spPr>
            <a:xfrm>
              <a:off x="2958575" y="2136375"/>
              <a:ext cx="97750" cy="148100"/>
            </a:xfrm>
            <a:custGeom>
              <a:avLst/>
              <a:gdLst/>
              <a:ahLst/>
              <a:cxnLst/>
              <a:rect l="l" t="t" r="r" b="b"/>
              <a:pathLst>
                <a:path w="3910" h="5924" extrusionOk="0">
                  <a:moveTo>
                    <a:pt x="711" y="1"/>
                  </a:moveTo>
                  <a:lnTo>
                    <a:pt x="0" y="356"/>
                  </a:lnTo>
                  <a:lnTo>
                    <a:pt x="3199" y="5924"/>
                  </a:lnTo>
                  <a:lnTo>
                    <a:pt x="3909" y="5450"/>
                  </a:lnTo>
                  <a:lnTo>
                    <a:pt x="71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1" name="Google Shape;781;p42"/>
            <p:cNvSpPr/>
            <p:nvPr/>
          </p:nvSpPr>
          <p:spPr>
            <a:xfrm>
              <a:off x="3260625" y="1834325"/>
              <a:ext cx="148100" cy="97750"/>
            </a:xfrm>
            <a:custGeom>
              <a:avLst/>
              <a:gdLst/>
              <a:ahLst/>
              <a:cxnLst/>
              <a:rect l="l" t="t" r="r" b="b"/>
              <a:pathLst>
                <a:path w="5924" h="3910" extrusionOk="0">
                  <a:moveTo>
                    <a:pt x="356" y="0"/>
                  </a:moveTo>
                  <a:lnTo>
                    <a:pt x="1" y="711"/>
                  </a:lnTo>
                  <a:lnTo>
                    <a:pt x="5450" y="3909"/>
                  </a:lnTo>
                  <a:lnTo>
                    <a:pt x="5924" y="3199"/>
                  </a:lnTo>
                  <a:lnTo>
                    <a:pt x="35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2" name="Google Shape;782;p42"/>
            <p:cNvSpPr/>
            <p:nvPr/>
          </p:nvSpPr>
          <p:spPr>
            <a:xfrm>
              <a:off x="3373175" y="1425650"/>
              <a:ext cx="159925" cy="20750"/>
            </a:xfrm>
            <a:custGeom>
              <a:avLst/>
              <a:gdLst/>
              <a:ahLst/>
              <a:cxnLst/>
              <a:rect l="l" t="t" r="r" b="b"/>
              <a:pathLst>
                <a:path w="6397" h="830" extrusionOk="0">
                  <a:moveTo>
                    <a:pt x="0" y="0"/>
                  </a:moveTo>
                  <a:lnTo>
                    <a:pt x="0" y="829"/>
                  </a:lnTo>
                  <a:lnTo>
                    <a:pt x="6397" y="829"/>
                  </a:lnTo>
                  <a:lnTo>
                    <a:pt x="63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3" name="Google Shape;783;p42"/>
            <p:cNvSpPr/>
            <p:nvPr/>
          </p:nvSpPr>
          <p:spPr>
            <a:xfrm>
              <a:off x="3260625" y="942925"/>
              <a:ext cx="148100" cy="94800"/>
            </a:xfrm>
            <a:custGeom>
              <a:avLst/>
              <a:gdLst/>
              <a:ahLst/>
              <a:cxnLst/>
              <a:rect l="l" t="t" r="r" b="b"/>
              <a:pathLst>
                <a:path w="5924" h="3792" extrusionOk="0">
                  <a:moveTo>
                    <a:pt x="5450" y="1"/>
                  </a:moveTo>
                  <a:lnTo>
                    <a:pt x="1" y="3081"/>
                  </a:lnTo>
                  <a:lnTo>
                    <a:pt x="356" y="3791"/>
                  </a:lnTo>
                  <a:lnTo>
                    <a:pt x="5924" y="711"/>
                  </a:lnTo>
                  <a:lnTo>
                    <a:pt x="545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4" name="Google Shape;784;p42"/>
            <p:cNvSpPr/>
            <p:nvPr/>
          </p:nvSpPr>
          <p:spPr>
            <a:xfrm>
              <a:off x="2958575" y="590525"/>
              <a:ext cx="97750" cy="148100"/>
            </a:xfrm>
            <a:custGeom>
              <a:avLst/>
              <a:gdLst/>
              <a:ahLst/>
              <a:cxnLst/>
              <a:rect l="l" t="t" r="r" b="b"/>
              <a:pathLst>
                <a:path w="3910" h="5924" extrusionOk="0">
                  <a:moveTo>
                    <a:pt x="3199" y="0"/>
                  </a:moveTo>
                  <a:lnTo>
                    <a:pt x="0" y="5449"/>
                  </a:lnTo>
                  <a:lnTo>
                    <a:pt x="711" y="5923"/>
                  </a:lnTo>
                  <a:lnTo>
                    <a:pt x="3909" y="356"/>
                  </a:lnTo>
                  <a:lnTo>
                    <a:pt x="31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5" name="Google Shape;785;p42"/>
            <p:cNvSpPr/>
            <p:nvPr/>
          </p:nvSpPr>
          <p:spPr>
            <a:xfrm>
              <a:off x="2511400" y="537225"/>
              <a:ext cx="97750" cy="971350"/>
            </a:xfrm>
            <a:custGeom>
              <a:avLst/>
              <a:gdLst/>
              <a:ahLst/>
              <a:cxnLst/>
              <a:rect l="l" t="t" r="r" b="b"/>
              <a:pathLst>
                <a:path w="3910" h="38854" extrusionOk="0">
                  <a:moveTo>
                    <a:pt x="1540" y="0"/>
                  </a:moveTo>
                  <a:lnTo>
                    <a:pt x="0" y="38735"/>
                  </a:lnTo>
                  <a:lnTo>
                    <a:pt x="3909" y="38854"/>
                  </a:lnTo>
                  <a:lnTo>
                    <a:pt x="3909" y="38854"/>
                  </a:lnTo>
                  <a:lnTo>
                    <a:pt x="2606"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6" name="Google Shape;786;p42"/>
            <p:cNvSpPr/>
            <p:nvPr/>
          </p:nvSpPr>
          <p:spPr>
            <a:xfrm>
              <a:off x="2478825" y="1073225"/>
              <a:ext cx="701875" cy="441275"/>
            </a:xfrm>
            <a:custGeom>
              <a:avLst/>
              <a:gdLst/>
              <a:ahLst/>
              <a:cxnLst/>
              <a:rect l="l" t="t" r="r" b="b"/>
              <a:pathLst>
                <a:path w="28075" h="17651" extrusionOk="0">
                  <a:moveTo>
                    <a:pt x="27601" y="1"/>
                  </a:moveTo>
                  <a:lnTo>
                    <a:pt x="0" y="14216"/>
                  </a:lnTo>
                  <a:lnTo>
                    <a:pt x="1896" y="17651"/>
                  </a:lnTo>
                  <a:lnTo>
                    <a:pt x="28075" y="948"/>
                  </a:lnTo>
                  <a:lnTo>
                    <a:pt x="2760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7" name="Google Shape;787;p42"/>
            <p:cNvSpPr/>
            <p:nvPr/>
          </p:nvSpPr>
          <p:spPr>
            <a:xfrm>
              <a:off x="2526200" y="1401950"/>
              <a:ext cx="68150" cy="68150"/>
            </a:xfrm>
            <a:custGeom>
              <a:avLst/>
              <a:gdLst/>
              <a:ahLst/>
              <a:cxnLst/>
              <a:rect l="l" t="t" r="r" b="b"/>
              <a:pathLst>
                <a:path w="2726" h="2726" extrusionOk="0">
                  <a:moveTo>
                    <a:pt x="1422" y="1"/>
                  </a:moveTo>
                  <a:lnTo>
                    <a:pt x="830" y="119"/>
                  </a:lnTo>
                  <a:lnTo>
                    <a:pt x="356" y="474"/>
                  </a:lnTo>
                  <a:lnTo>
                    <a:pt x="119" y="830"/>
                  </a:lnTo>
                  <a:lnTo>
                    <a:pt x="1" y="1422"/>
                  </a:lnTo>
                  <a:lnTo>
                    <a:pt x="119" y="1896"/>
                  </a:lnTo>
                  <a:lnTo>
                    <a:pt x="356" y="2370"/>
                  </a:lnTo>
                  <a:lnTo>
                    <a:pt x="830" y="2607"/>
                  </a:lnTo>
                  <a:lnTo>
                    <a:pt x="1422" y="2725"/>
                  </a:lnTo>
                  <a:lnTo>
                    <a:pt x="1896" y="2607"/>
                  </a:lnTo>
                  <a:lnTo>
                    <a:pt x="2370" y="2370"/>
                  </a:lnTo>
                  <a:lnTo>
                    <a:pt x="2607" y="1896"/>
                  </a:lnTo>
                  <a:lnTo>
                    <a:pt x="2725" y="1422"/>
                  </a:lnTo>
                  <a:lnTo>
                    <a:pt x="2607" y="830"/>
                  </a:lnTo>
                  <a:lnTo>
                    <a:pt x="2370" y="474"/>
                  </a:lnTo>
                  <a:lnTo>
                    <a:pt x="1896" y="119"/>
                  </a:lnTo>
                  <a:lnTo>
                    <a:pt x="1422"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88" name="Google Shape;788;p42"/>
          <p:cNvSpPr txBox="1"/>
          <p:nvPr>
            <p:ph type="ctrTitle"/>
          </p:nvPr>
        </p:nvSpPr>
        <p:spPr>
          <a:xfrm>
            <a:off x="431800" y="1104265"/>
            <a:ext cx="5358130" cy="1077595"/>
          </a:xfrm>
          <a:prstGeom prst="rect">
            <a:avLst/>
          </a:prstGeom>
        </p:spPr>
        <p:txBody>
          <a:bodyPr spcFirstLastPara="1" wrap="square" lIns="91425" tIns="91425" rIns="91425" bIns="91425" anchor="b" anchorCtr="0">
            <a:noAutofit/>
          </a:bodyPr>
          <a:lstStyle/>
          <a:p>
            <a:pPr marL="0" lvl="0" indent="0" algn="ctr" rtl="0">
              <a:lnSpc>
                <a:spcPct val="150000"/>
              </a:lnSpc>
              <a:spcBef>
                <a:spcPts val="0"/>
              </a:spcBef>
              <a:spcAft>
                <a:spcPts val="0"/>
              </a:spcAft>
              <a:buNone/>
            </a:pPr>
            <a:r>
              <a:rPr lang="en-US" altLang="en-GB" sz="2400" b="1">
                <a:latin typeface="Berlin Sans FB" panose="020E0602020502020306" charset="0"/>
                <a:cs typeface="Berlin Sans FB" panose="020E0602020502020306" charset="0"/>
              </a:rPr>
              <a:t>TUGAS DAN TANGGUNG JAWAB</a:t>
            </a:r>
            <a:br>
              <a:rPr lang="en-US" altLang="en-GB" sz="2400" b="1">
                <a:latin typeface="Berlin Sans FB" panose="020E0602020502020306" charset="0"/>
                <a:cs typeface="Berlin Sans FB" panose="020E0602020502020306" charset="0"/>
              </a:rPr>
            </a:br>
            <a:r>
              <a:rPr lang="en-US" altLang="en-GB" sz="2400" b="1">
                <a:latin typeface="Berlin Sans FB" panose="020E0602020502020306" charset="0"/>
                <a:cs typeface="Berlin Sans FB" panose="020E0602020502020306" charset="0"/>
              </a:rPr>
              <a:t>MANAJEMEN PENDIDIKAN</a:t>
            </a:r>
            <a:endParaRPr lang="en-US" altLang="en-GB" sz="2400" b="1">
              <a:latin typeface="Berlin Sans FB" panose="020E0602020502020306" charset="0"/>
              <a:cs typeface="Berlin Sans FB" panose="020E0602020502020306" charset="0"/>
            </a:endParaRPr>
          </a:p>
        </p:txBody>
      </p:sp>
      <p:sp>
        <p:nvSpPr>
          <p:cNvPr id="790" name="Google Shape;790;p42"/>
          <p:cNvSpPr/>
          <p:nvPr/>
        </p:nvSpPr>
        <p:spPr>
          <a:xfrm>
            <a:off x="5352096" y="3571387"/>
            <a:ext cx="9379" cy="4681"/>
          </a:xfrm>
          <a:custGeom>
            <a:avLst/>
            <a:gdLst/>
            <a:ahLst/>
            <a:cxnLst/>
            <a:rect l="l" t="t" r="r" b="b"/>
            <a:pathLst>
              <a:path w="511" h="255" extrusionOk="0">
                <a:moveTo>
                  <a:pt x="1" y="0"/>
                </a:moveTo>
                <a:lnTo>
                  <a:pt x="128" y="128"/>
                </a:lnTo>
                <a:lnTo>
                  <a:pt x="510" y="255"/>
                </a:lnTo>
                <a:lnTo>
                  <a:pt x="510" y="255"/>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791" name="Google Shape;791;p42"/>
          <p:cNvGrpSpPr/>
          <p:nvPr/>
        </p:nvGrpSpPr>
        <p:grpSpPr>
          <a:xfrm>
            <a:off x="5281907" y="967418"/>
            <a:ext cx="3142082" cy="3633391"/>
            <a:chOff x="5281907" y="967418"/>
            <a:chExt cx="3142082" cy="3633391"/>
          </a:xfrm>
        </p:grpSpPr>
        <p:sp>
          <p:nvSpPr>
            <p:cNvPr id="792" name="Google Shape;792;p42"/>
            <p:cNvSpPr/>
            <p:nvPr/>
          </p:nvSpPr>
          <p:spPr>
            <a:xfrm>
              <a:off x="5408244" y="4235819"/>
              <a:ext cx="3015745" cy="364989"/>
            </a:xfrm>
            <a:custGeom>
              <a:avLst/>
              <a:gdLst/>
              <a:ahLst/>
              <a:cxnLst/>
              <a:rect l="l" t="t" r="r" b="b"/>
              <a:pathLst>
                <a:path w="164301" h="19885" extrusionOk="0">
                  <a:moveTo>
                    <a:pt x="82215" y="1"/>
                  </a:moveTo>
                  <a:lnTo>
                    <a:pt x="73802" y="128"/>
                  </a:lnTo>
                  <a:lnTo>
                    <a:pt x="65644" y="256"/>
                  </a:lnTo>
                  <a:lnTo>
                    <a:pt x="57742" y="511"/>
                  </a:lnTo>
                  <a:lnTo>
                    <a:pt x="50221" y="765"/>
                  </a:lnTo>
                  <a:lnTo>
                    <a:pt x="43083" y="1275"/>
                  </a:lnTo>
                  <a:lnTo>
                    <a:pt x="36328" y="1785"/>
                  </a:lnTo>
                  <a:lnTo>
                    <a:pt x="29955" y="2295"/>
                  </a:lnTo>
                  <a:lnTo>
                    <a:pt x="24091" y="2932"/>
                  </a:lnTo>
                  <a:lnTo>
                    <a:pt x="18865" y="3697"/>
                  </a:lnTo>
                  <a:lnTo>
                    <a:pt x="14022" y="4462"/>
                  </a:lnTo>
                  <a:lnTo>
                    <a:pt x="9943" y="5227"/>
                  </a:lnTo>
                  <a:lnTo>
                    <a:pt x="6501" y="6119"/>
                  </a:lnTo>
                  <a:lnTo>
                    <a:pt x="3697" y="7011"/>
                  </a:lnTo>
                  <a:lnTo>
                    <a:pt x="2677" y="7521"/>
                  </a:lnTo>
                  <a:lnTo>
                    <a:pt x="1785" y="7903"/>
                  </a:lnTo>
                  <a:lnTo>
                    <a:pt x="1020" y="8413"/>
                  </a:lnTo>
                  <a:lnTo>
                    <a:pt x="511" y="8923"/>
                  </a:lnTo>
                  <a:lnTo>
                    <a:pt x="128" y="9433"/>
                  </a:lnTo>
                  <a:lnTo>
                    <a:pt x="1" y="9943"/>
                  </a:lnTo>
                  <a:lnTo>
                    <a:pt x="128" y="10453"/>
                  </a:lnTo>
                  <a:lnTo>
                    <a:pt x="511" y="10963"/>
                  </a:lnTo>
                  <a:lnTo>
                    <a:pt x="1020" y="11472"/>
                  </a:lnTo>
                  <a:lnTo>
                    <a:pt x="1785" y="11982"/>
                  </a:lnTo>
                  <a:lnTo>
                    <a:pt x="2677" y="12492"/>
                  </a:lnTo>
                  <a:lnTo>
                    <a:pt x="3697" y="12875"/>
                  </a:lnTo>
                  <a:lnTo>
                    <a:pt x="6501" y="13894"/>
                  </a:lnTo>
                  <a:lnTo>
                    <a:pt x="9943" y="14659"/>
                  </a:lnTo>
                  <a:lnTo>
                    <a:pt x="14022" y="15551"/>
                  </a:lnTo>
                  <a:lnTo>
                    <a:pt x="18865" y="16316"/>
                  </a:lnTo>
                  <a:lnTo>
                    <a:pt x="24091" y="16953"/>
                  </a:lnTo>
                  <a:lnTo>
                    <a:pt x="29955" y="17591"/>
                  </a:lnTo>
                  <a:lnTo>
                    <a:pt x="36328" y="18228"/>
                  </a:lnTo>
                  <a:lnTo>
                    <a:pt x="43083" y="18738"/>
                  </a:lnTo>
                  <a:lnTo>
                    <a:pt x="50221" y="19120"/>
                  </a:lnTo>
                  <a:lnTo>
                    <a:pt x="57742" y="19503"/>
                  </a:lnTo>
                  <a:lnTo>
                    <a:pt x="65644" y="19758"/>
                  </a:lnTo>
                  <a:lnTo>
                    <a:pt x="73802" y="19885"/>
                  </a:lnTo>
                  <a:lnTo>
                    <a:pt x="90627" y="19885"/>
                  </a:lnTo>
                  <a:lnTo>
                    <a:pt x="98785" y="19758"/>
                  </a:lnTo>
                  <a:lnTo>
                    <a:pt x="106560" y="19503"/>
                  </a:lnTo>
                  <a:lnTo>
                    <a:pt x="114080" y="19120"/>
                  </a:lnTo>
                  <a:lnTo>
                    <a:pt x="121346" y="18738"/>
                  </a:lnTo>
                  <a:lnTo>
                    <a:pt x="128101" y="18228"/>
                  </a:lnTo>
                  <a:lnTo>
                    <a:pt x="134347" y="17591"/>
                  </a:lnTo>
                  <a:lnTo>
                    <a:pt x="140210" y="16953"/>
                  </a:lnTo>
                  <a:lnTo>
                    <a:pt x="145564" y="16316"/>
                  </a:lnTo>
                  <a:lnTo>
                    <a:pt x="150280" y="15551"/>
                  </a:lnTo>
                  <a:lnTo>
                    <a:pt x="154359" y="14659"/>
                  </a:lnTo>
                  <a:lnTo>
                    <a:pt x="157800" y="13894"/>
                  </a:lnTo>
                  <a:lnTo>
                    <a:pt x="160605" y="12875"/>
                  </a:lnTo>
                  <a:lnTo>
                    <a:pt x="161752" y="12492"/>
                  </a:lnTo>
                  <a:lnTo>
                    <a:pt x="162644" y="11982"/>
                  </a:lnTo>
                  <a:lnTo>
                    <a:pt x="163281" y="11472"/>
                  </a:lnTo>
                  <a:lnTo>
                    <a:pt x="163919" y="10963"/>
                  </a:lnTo>
                  <a:lnTo>
                    <a:pt x="164174" y="10453"/>
                  </a:lnTo>
                  <a:lnTo>
                    <a:pt x="164301" y="9943"/>
                  </a:lnTo>
                  <a:lnTo>
                    <a:pt x="164174" y="9433"/>
                  </a:lnTo>
                  <a:lnTo>
                    <a:pt x="163919" y="8923"/>
                  </a:lnTo>
                  <a:lnTo>
                    <a:pt x="163281" y="8413"/>
                  </a:lnTo>
                  <a:lnTo>
                    <a:pt x="162644" y="7903"/>
                  </a:lnTo>
                  <a:lnTo>
                    <a:pt x="161752" y="7521"/>
                  </a:lnTo>
                  <a:lnTo>
                    <a:pt x="160605" y="7011"/>
                  </a:lnTo>
                  <a:lnTo>
                    <a:pt x="157800" y="6119"/>
                  </a:lnTo>
                  <a:lnTo>
                    <a:pt x="154359" y="5227"/>
                  </a:lnTo>
                  <a:lnTo>
                    <a:pt x="150280" y="4462"/>
                  </a:lnTo>
                  <a:lnTo>
                    <a:pt x="145564" y="3697"/>
                  </a:lnTo>
                  <a:lnTo>
                    <a:pt x="140210" y="2932"/>
                  </a:lnTo>
                  <a:lnTo>
                    <a:pt x="134347" y="2295"/>
                  </a:lnTo>
                  <a:lnTo>
                    <a:pt x="128101" y="1785"/>
                  </a:lnTo>
                  <a:lnTo>
                    <a:pt x="121346" y="1275"/>
                  </a:lnTo>
                  <a:lnTo>
                    <a:pt x="114080" y="765"/>
                  </a:lnTo>
                  <a:lnTo>
                    <a:pt x="106560" y="511"/>
                  </a:lnTo>
                  <a:lnTo>
                    <a:pt x="98785" y="256"/>
                  </a:lnTo>
                  <a:lnTo>
                    <a:pt x="90627" y="128"/>
                  </a:lnTo>
                  <a:lnTo>
                    <a:pt x="8221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3" name="Google Shape;793;p42"/>
            <p:cNvSpPr/>
            <p:nvPr/>
          </p:nvSpPr>
          <p:spPr>
            <a:xfrm>
              <a:off x="7109129" y="3777256"/>
              <a:ext cx="566197" cy="37463"/>
            </a:xfrm>
            <a:custGeom>
              <a:avLst/>
              <a:gdLst/>
              <a:ahLst/>
              <a:cxnLst/>
              <a:rect l="l" t="t" r="r" b="b"/>
              <a:pathLst>
                <a:path w="30847" h="2041" extrusionOk="0">
                  <a:moveTo>
                    <a:pt x="1" y="1"/>
                  </a:moveTo>
                  <a:lnTo>
                    <a:pt x="1" y="2040"/>
                  </a:lnTo>
                  <a:lnTo>
                    <a:pt x="30847" y="2040"/>
                  </a:lnTo>
                  <a:lnTo>
                    <a:pt x="30847"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4" name="Google Shape;794;p42"/>
            <p:cNvSpPr/>
            <p:nvPr/>
          </p:nvSpPr>
          <p:spPr>
            <a:xfrm>
              <a:off x="7067022" y="2474106"/>
              <a:ext cx="84231" cy="1834270"/>
            </a:xfrm>
            <a:custGeom>
              <a:avLst/>
              <a:gdLst/>
              <a:ahLst/>
              <a:cxnLst/>
              <a:rect l="l" t="t" r="r" b="b"/>
              <a:pathLst>
                <a:path w="4589" h="99933" extrusionOk="0">
                  <a:moveTo>
                    <a:pt x="0" y="1"/>
                  </a:moveTo>
                  <a:lnTo>
                    <a:pt x="128" y="9688"/>
                  </a:lnTo>
                  <a:lnTo>
                    <a:pt x="1020" y="70998"/>
                  </a:lnTo>
                  <a:lnTo>
                    <a:pt x="1147" y="73037"/>
                  </a:lnTo>
                  <a:lnTo>
                    <a:pt x="1530" y="99932"/>
                  </a:lnTo>
                  <a:lnTo>
                    <a:pt x="3059" y="99932"/>
                  </a:lnTo>
                  <a:lnTo>
                    <a:pt x="3442" y="73037"/>
                  </a:lnTo>
                  <a:lnTo>
                    <a:pt x="3569" y="70998"/>
                  </a:lnTo>
                  <a:lnTo>
                    <a:pt x="4461" y="9688"/>
                  </a:lnTo>
                  <a:lnTo>
                    <a:pt x="4589"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5" name="Google Shape;795;p42"/>
            <p:cNvSpPr/>
            <p:nvPr/>
          </p:nvSpPr>
          <p:spPr>
            <a:xfrm>
              <a:off x="7067022" y="2474106"/>
              <a:ext cx="84231" cy="1834270"/>
            </a:xfrm>
            <a:custGeom>
              <a:avLst/>
              <a:gdLst/>
              <a:ahLst/>
              <a:cxnLst/>
              <a:rect l="l" t="t" r="r" b="b"/>
              <a:pathLst>
                <a:path w="4589" h="99933" fill="none" extrusionOk="0">
                  <a:moveTo>
                    <a:pt x="4589" y="1"/>
                  </a:moveTo>
                  <a:lnTo>
                    <a:pt x="4461" y="9688"/>
                  </a:lnTo>
                  <a:lnTo>
                    <a:pt x="3569" y="70998"/>
                  </a:lnTo>
                  <a:lnTo>
                    <a:pt x="3442" y="73037"/>
                  </a:lnTo>
                  <a:lnTo>
                    <a:pt x="3059" y="99932"/>
                  </a:lnTo>
                  <a:lnTo>
                    <a:pt x="1530" y="99932"/>
                  </a:lnTo>
                  <a:lnTo>
                    <a:pt x="1147" y="73037"/>
                  </a:lnTo>
                  <a:lnTo>
                    <a:pt x="1020" y="70998"/>
                  </a:lnTo>
                  <a:lnTo>
                    <a:pt x="128" y="9688"/>
                  </a:lnTo>
                  <a:lnTo>
                    <a:pt x="0" y="1"/>
                  </a:lnTo>
                  <a:lnTo>
                    <a:pt x="458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6" name="Google Shape;796;p42"/>
            <p:cNvSpPr/>
            <p:nvPr/>
          </p:nvSpPr>
          <p:spPr>
            <a:xfrm>
              <a:off x="7067022" y="2474106"/>
              <a:ext cx="84231" cy="177823"/>
            </a:xfrm>
            <a:custGeom>
              <a:avLst/>
              <a:gdLst/>
              <a:ahLst/>
              <a:cxnLst/>
              <a:rect l="l" t="t" r="r" b="b"/>
              <a:pathLst>
                <a:path w="4589" h="9688" extrusionOk="0">
                  <a:moveTo>
                    <a:pt x="0" y="1"/>
                  </a:moveTo>
                  <a:lnTo>
                    <a:pt x="128" y="9688"/>
                  </a:lnTo>
                  <a:lnTo>
                    <a:pt x="4461" y="9688"/>
                  </a:lnTo>
                  <a:lnTo>
                    <a:pt x="458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7" name="Google Shape;797;p42"/>
            <p:cNvSpPr/>
            <p:nvPr/>
          </p:nvSpPr>
          <p:spPr>
            <a:xfrm>
              <a:off x="7067022" y="2474106"/>
              <a:ext cx="84231" cy="177823"/>
            </a:xfrm>
            <a:custGeom>
              <a:avLst/>
              <a:gdLst/>
              <a:ahLst/>
              <a:cxnLst/>
              <a:rect l="l" t="t" r="r" b="b"/>
              <a:pathLst>
                <a:path w="4589" h="9688" fill="none" extrusionOk="0">
                  <a:moveTo>
                    <a:pt x="0" y="1"/>
                  </a:moveTo>
                  <a:lnTo>
                    <a:pt x="4589" y="1"/>
                  </a:lnTo>
                  <a:lnTo>
                    <a:pt x="4461" y="9688"/>
                  </a:lnTo>
                  <a:lnTo>
                    <a:pt x="128" y="9688"/>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8" name="Google Shape;798;p42"/>
            <p:cNvSpPr/>
            <p:nvPr/>
          </p:nvSpPr>
          <p:spPr>
            <a:xfrm>
              <a:off x="7633201" y="2474106"/>
              <a:ext cx="84249" cy="1834270"/>
            </a:xfrm>
            <a:custGeom>
              <a:avLst/>
              <a:gdLst/>
              <a:ahLst/>
              <a:cxnLst/>
              <a:rect l="l" t="t" r="r" b="b"/>
              <a:pathLst>
                <a:path w="4590" h="99933" extrusionOk="0">
                  <a:moveTo>
                    <a:pt x="0" y="1"/>
                  </a:moveTo>
                  <a:lnTo>
                    <a:pt x="128" y="9688"/>
                  </a:lnTo>
                  <a:lnTo>
                    <a:pt x="1020" y="70998"/>
                  </a:lnTo>
                  <a:lnTo>
                    <a:pt x="1020" y="73037"/>
                  </a:lnTo>
                  <a:lnTo>
                    <a:pt x="1530" y="99932"/>
                  </a:lnTo>
                  <a:lnTo>
                    <a:pt x="3060" y="99932"/>
                  </a:lnTo>
                  <a:lnTo>
                    <a:pt x="4462" y="9688"/>
                  </a:lnTo>
                  <a:lnTo>
                    <a:pt x="4589"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9" name="Google Shape;799;p42"/>
            <p:cNvSpPr/>
            <p:nvPr/>
          </p:nvSpPr>
          <p:spPr>
            <a:xfrm>
              <a:off x="7633201" y="2474106"/>
              <a:ext cx="84249" cy="177823"/>
            </a:xfrm>
            <a:custGeom>
              <a:avLst/>
              <a:gdLst/>
              <a:ahLst/>
              <a:cxnLst/>
              <a:rect l="l" t="t" r="r" b="b"/>
              <a:pathLst>
                <a:path w="4590" h="9688" extrusionOk="0">
                  <a:moveTo>
                    <a:pt x="0" y="1"/>
                  </a:moveTo>
                  <a:lnTo>
                    <a:pt x="128" y="9688"/>
                  </a:lnTo>
                  <a:lnTo>
                    <a:pt x="4462" y="9688"/>
                  </a:lnTo>
                  <a:lnTo>
                    <a:pt x="458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0" name="Google Shape;800;p42"/>
            <p:cNvSpPr/>
            <p:nvPr/>
          </p:nvSpPr>
          <p:spPr>
            <a:xfrm>
              <a:off x="6844762" y="3777256"/>
              <a:ext cx="566197" cy="37463"/>
            </a:xfrm>
            <a:custGeom>
              <a:avLst/>
              <a:gdLst/>
              <a:ahLst/>
              <a:cxnLst/>
              <a:rect l="l" t="t" r="r" b="b"/>
              <a:pathLst>
                <a:path w="30847" h="2041" extrusionOk="0">
                  <a:moveTo>
                    <a:pt x="0" y="1"/>
                  </a:moveTo>
                  <a:lnTo>
                    <a:pt x="0" y="2040"/>
                  </a:lnTo>
                  <a:lnTo>
                    <a:pt x="30846" y="2040"/>
                  </a:lnTo>
                  <a:lnTo>
                    <a:pt x="30846" y="1"/>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1" name="Google Shape;801;p42"/>
            <p:cNvSpPr/>
            <p:nvPr/>
          </p:nvSpPr>
          <p:spPr>
            <a:xfrm>
              <a:off x="6802637" y="2474106"/>
              <a:ext cx="84249" cy="1834270"/>
            </a:xfrm>
            <a:custGeom>
              <a:avLst/>
              <a:gdLst/>
              <a:ahLst/>
              <a:cxnLst/>
              <a:rect l="l" t="t" r="r" b="b"/>
              <a:pathLst>
                <a:path w="4590" h="99933" extrusionOk="0">
                  <a:moveTo>
                    <a:pt x="1" y="1"/>
                  </a:moveTo>
                  <a:lnTo>
                    <a:pt x="128" y="9688"/>
                  </a:lnTo>
                  <a:lnTo>
                    <a:pt x="1530" y="99932"/>
                  </a:lnTo>
                  <a:lnTo>
                    <a:pt x="3060" y="99932"/>
                  </a:lnTo>
                  <a:lnTo>
                    <a:pt x="3570" y="73037"/>
                  </a:lnTo>
                  <a:lnTo>
                    <a:pt x="3570" y="70998"/>
                  </a:lnTo>
                  <a:lnTo>
                    <a:pt x="4462" y="9688"/>
                  </a:lnTo>
                  <a:lnTo>
                    <a:pt x="4590" y="1"/>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2" name="Google Shape;802;p42"/>
            <p:cNvSpPr/>
            <p:nvPr/>
          </p:nvSpPr>
          <p:spPr>
            <a:xfrm>
              <a:off x="6802637" y="2474106"/>
              <a:ext cx="84249" cy="1834270"/>
            </a:xfrm>
            <a:custGeom>
              <a:avLst/>
              <a:gdLst/>
              <a:ahLst/>
              <a:cxnLst/>
              <a:rect l="l" t="t" r="r" b="b"/>
              <a:pathLst>
                <a:path w="4590" h="99933" fill="none" extrusionOk="0">
                  <a:moveTo>
                    <a:pt x="4590" y="1"/>
                  </a:moveTo>
                  <a:lnTo>
                    <a:pt x="4462" y="9688"/>
                  </a:lnTo>
                  <a:lnTo>
                    <a:pt x="3570" y="70998"/>
                  </a:lnTo>
                  <a:lnTo>
                    <a:pt x="3570" y="73037"/>
                  </a:lnTo>
                  <a:lnTo>
                    <a:pt x="3060" y="99932"/>
                  </a:lnTo>
                  <a:lnTo>
                    <a:pt x="1530" y="99932"/>
                  </a:lnTo>
                  <a:lnTo>
                    <a:pt x="128" y="9688"/>
                  </a:lnTo>
                  <a:lnTo>
                    <a:pt x="1" y="1"/>
                  </a:lnTo>
                  <a:lnTo>
                    <a:pt x="459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3" name="Google Shape;803;p42"/>
            <p:cNvSpPr/>
            <p:nvPr/>
          </p:nvSpPr>
          <p:spPr>
            <a:xfrm>
              <a:off x="6802637" y="2474106"/>
              <a:ext cx="84249" cy="177823"/>
            </a:xfrm>
            <a:custGeom>
              <a:avLst/>
              <a:gdLst/>
              <a:ahLst/>
              <a:cxnLst/>
              <a:rect l="l" t="t" r="r" b="b"/>
              <a:pathLst>
                <a:path w="4590" h="9688" extrusionOk="0">
                  <a:moveTo>
                    <a:pt x="1" y="1"/>
                  </a:moveTo>
                  <a:lnTo>
                    <a:pt x="128" y="9688"/>
                  </a:lnTo>
                  <a:lnTo>
                    <a:pt x="4462" y="9688"/>
                  </a:lnTo>
                  <a:lnTo>
                    <a:pt x="459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4" name="Google Shape;804;p42"/>
            <p:cNvSpPr/>
            <p:nvPr/>
          </p:nvSpPr>
          <p:spPr>
            <a:xfrm>
              <a:off x="6802637" y="2474106"/>
              <a:ext cx="84249" cy="177823"/>
            </a:xfrm>
            <a:custGeom>
              <a:avLst/>
              <a:gdLst/>
              <a:ahLst/>
              <a:cxnLst/>
              <a:rect l="l" t="t" r="r" b="b"/>
              <a:pathLst>
                <a:path w="4590" h="9688" fill="none" extrusionOk="0">
                  <a:moveTo>
                    <a:pt x="1" y="1"/>
                  </a:moveTo>
                  <a:lnTo>
                    <a:pt x="4590" y="1"/>
                  </a:lnTo>
                  <a:lnTo>
                    <a:pt x="4462" y="9688"/>
                  </a:lnTo>
                  <a:lnTo>
                    <a:pt x="128" y="9688"/>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5" name="Google Shape;805;p42"/>
            <p:cNvSpPr/>
            <p:nvPr/>
          </p:nvSpPr>
          <p:spPr>
            <a:xfrm>
              <a:off x="7368833" y="2474106"/>
              <a:ext cx="84231" cy="1834270"/>
            </a:xfrm>
            <a:custGeom>
              <a:avLst/>
              <a:gdLst/>
              <a:ahLst/>
              <a:cxnLst/>
              <a:rect l="l" t="t" r="r" b="b"/>
              <a:pathLst>
                <a:path w="4589" h="99933" extrusionOk="0">
                  <a:moveTo>
                    <a:pt x="0" y="1"/>
                  </a:moveTo>
                  <a:lnTo>
                    <a:pt x="127" y="9688"/>
                  </a:lnTo>
                  <a:lnTo>
                    <a:pt x="1020" y="70998"/>
                  </a:lnTo>
                  <a:lnTo>
                    <a:pt x="1147" y="73037"/>
                  </a:lnTo>
                  <a:lnTo>
                    <a:pt x="1530" y="99932"/>
                  </a:lnTo>
                  <a:lnTo>
                    <a:pt x="3059" y="99932"/>
                  </a:lnTo>
                  <a:lnTo>
                    <a:pt x="3442" y="73037"/>
                  </a:lnTo>
                  <a:lnTo>
                    <a:pt x="3569" y="70998"/>
                  </a:lnTo>
                  <a:lnTo>
                    <a:pt x="4461" y="9688"/>
                  </a:lnTo>
                  <a:lnTo>
                    <a:pt x="4589" y="1"/>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6" name="Google Shape;806;p42"/>
            <p:cNvSpPr/>
            <p:nvPr/>
          </p:nvSpPr>
          <p:spPr>
            <a:xfrm>
              <a:off x="7368833" y="2474106"/>
              <a:ext cx="84231" cy="1834270"/>
            </a:xfrm>
            <a:custGeom>
              <a:avLst/>
              <a:gdLst/>
              <a:ahLst/>
              <a:cxnLst/>
              <a:rect l="l" t="t" r="r" b="b"/>
              <a:pathLst>
                <a:path w="4589" h="99933" fill="none" extrusionOk="0">
                  <a:moveTo>
                    <a:pt x="4589" y="1"/>
                  </a:moveTo>
                  <a:lnTo>
                    <a:pt x="4461" y="9688"/>
                  </a:lnTo>
                  <a:lnTo>
                    <a:pt x="3569" y="70998"/>
                  </a:lnTo>
                  <a:lnTo>
                    <a:pt x="3442" y="73037"/>
                  </a:lnTo>
                  <a:lnTo>
                    <a:pt x="3059" y="99932"/>
                  </a:lnTo>
                  <a:lnTo>
                    <a:pt x="1530" y="99932"/>
                  </a:lnTo>
                  <a:lnTo>
                    <a:pt x="1147" y="73037"/>
                  </a:lnTo>
                  <a:lnTo>
                    <a:pt x="1020" y="70998"/>
                  </a:lnTo>
                  <a:lnTo>
                    <a:pt x="127" y="9688"/>
                  </a:lnTo>
                  <a:lnTo>
                    <a:pt x="0" y="1"/>
                  </a:lnTo>
                  <a:lnTo>
                    <a:pt x="458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7" name="Google Shape;807;p42"/>
            <p:cNvSpPr/>
            <p:nvPr/>
          </p:nvSpPr>
          <p:spPr>
            <a:xfrm>
              <a:off x="7368833" y="2474106"/>
              <a:ext cx="84231" cy="177823"/>
            </a:xfrm>
            <a:custGeom>
              <a:avLst/>
              <a:gdLst/>
              <a:ahLst/>
              <a:cxnLst/>
              <a:rect l="l" t="t" r="r" b="b"/>
              <a:pathLst>
                <a:path w="4589" h="9688" extrusionOk="0">
                  <a:moveTo>
                    <a:pt x="0" y="1"/>
                  </a:moveTo>
                  <a:lnTo>
                    <a:pt x="127" y="9688"/>
                  </a:lnTo>
                  <a:lnTo>
                    <a:pt x="4461" y="9688"/>
                  </a:lnTo>
                  <a:lnTo>
                    <a:pt x="458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8" name="Google Shape;808;p42"/>
            <p:cNvSpPr/>
            <p:nvPr/>
          </p:nvSpPr>
          <p:spPr>
            <a:xfrm>
              <a:off x="7368833" y="2474106"/>
              <a:ext cx="84231" cy="177823"/>
            </a:xfrm>
            <a:custGeom>
              <a:avLst/>
              <a:gdLst/>
              <a:ahLst/>
              <a:cxnLst/>
              <a:rect l="l" t="t" r="r" b="b"/>
              <a:pathLst>
                <a:path w="4589" h="9688" fill="none" extrusionOk="0">
                  <a:moveTo>
                    <a:pt x="0" y="1"/>
                  </a:moveTo>
                  <a:lnTo>
                    <a:pt x="4589" y="1"/>
                  </a:lnTo>
                  <a:lnTo>
                    <a:pt x="4461" y="9688"/>
                  </a:lnTo>
                  <a:lnTo>
                    <a:pt x="127" y="9688"/>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9" name="Google Shape;809;p42"/>
            <p:cNvSpPr/>
            <p:nvPr/>
          </p:nvSpPr>
          <p:spPr>
            <a:xfrm>
              <a:off x="6769891" y="2392225"/>
              <a:ext cx="991996" cy="95942"/>
            </a:xfrm>
            <a:custGeom>
              <a:avLst/>
              <a:gdLst/>
              <a:ahLst/>
              <a:cxnLst/>
              <a:rect l="l" t="t" r="r" b="b"/>
              <a:pathLst>
                <a:path w="54045" h="5227" extrusionOk="0">
                  <a:moveTo>
                    <a:pt x="0" y="0"/>
                  </a:moveTo>
                  <a:lnTo>
                    <a:pt x="0" y="5226"/>
                  </a:lnTo>
                  <a:lnTo>
                    <a:pt x="54045" y="5226"/>
                  </a:lnTo>
                  <a:lnTo>
                    <a:pt x="54045"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0" name="Google Shape;810;p42"/>
            <p:cNvSpPr/>
            <p:nvPr/>
          </p:nvSpPr>
          <p:spPr>
            <a:xfrm>
              <a:off x="6769891" y="2392225"/>
              <a:ext cx="991996" cy="95942"/>
            </a:xfrm>
            <a:custGeom>
              <a:avLst/>
              <a:gdLst/>
              <a:ahLst/>
              <a:cxnLst/>
              <a:rect l="l" t="t" r="r" b="b"/>
              <a:pathLst>
                <a:path w="54045" h="5227" fill="none" extrusionOk="0">
                  <a:moveTo>
                    <a:pt x="0" y="0"/>
                  </a:moveTo>
                  <a:lnTo>
                    <a:pt x="54045" y="0"/>
                  </a:lnTo>
                  <a:lnTo>
                    <a:pt x="54045" y="5226"/>
                  </a:lnTo>
                  <a:lnTo>
                    <a:pt x="0" y="5226"/>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1" name="Google Shape;811;p42"/>
            <p:cNvSpPr/>
            <p:nvPr/>
          </p:nvSpPr>
          <p:spPr>
            <a:xfrm>
              <a:off x="6769891" y="2392225"/>
              <a:ext cx="797818" cy="95942"/>
            </a:xfrm>
            <a:custGeom>
              <a:avLst/>
              <a:gdLst/>
              <a:ahLst/>
              <a:cxnLst/>
              <a:rect l="l" t="t" r="r" b="b"/>
              <a:pathLst>
                <a:path w="43466" h="5227" extrusionOk="0">
                  <a:moveTo>
                    <a:pt x="0" y="0"/>
                  </a:moveTo>
                  <a:lnTo>
                    <a:pt x="0" y="5226"/>
                  </a:lnTo>
                  <a:lnTo>
                    <a:pt x="43465" y="5226"/>
                  </a:lnTo>
                  <a:lnTo>
                    <a:pt x="43465" y="0"/>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2" name="Google Shape;812;p42"/>
            <p:cNvSpPr/>
            <p:nvPr/>
          </p:nvSpPr>
          <p:spPr>
            <a:xfrm>
              <a:off x="6769891" y="2392225"/>
              <a:ext cx="797818" cy="95942"/>
            </a:xfrm>
            <a:custGeom>
              <a:avLst/>
              <a:gdLst/>
              <a:ahLst/>
              <a:cxnLst/>
              <a:rect l="l" t="t" r="r" b="b"/>
              <a:pathLst>
                <a:path w="43466" h="5227" fill="none" extrusionOk="0">
                  <a:moveTo>
                    <a:pt x="43465" y="0"/>
                  </a:moveTo>
                  <a:lnTo>
                    <a:pt x="0" y="0"/>
                  </a:lnTo>
                  <a:lnTo>
                    <a:pt x="0" y="5226"/>
                  </a:lnTo>
                  <a:lnTo>
                    <a:pt x="43465" y="5226"/>
                  </a:lnTo>
                  <a:lnTo>
                    <a:pt x="434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3" name="Google Shape;813;p42"/>
            <p:cNvSpPr/>
            <p:nvPr/>
          </p:nvSpPr>
          <p:spPr>
            <a:xfrm>
              <a:off x="7113809" y="1528916"/>
              <a:ext cx="711256" cy="863327"/>
            </a:xfrm>
            <a:custGeom>
              <a:avLst/>
              <a:gdLst/>
              <a:ahLst/>
              <a:cxnLst/>
              <a:rect l="l" t="t" r="r" b="b"/>
              <a:pathLst>
                <a:path w="38750" h="47035" extrusionOk="0">
                  <a:moveTo>
                    <a:pt x="1" y="0"/>
                  </a:moveTo>
                  <a:lnTo>
                    <a:pt x="2677" y="42573"/>
                  </a:lnTo>
                  <a:lnTo>
                    <a:pt x="3060" y="47034"/>
                  </a:lnTo>
                  <a:lnTo>
                    <a:pt x="35308" y="47034"/>
                  </a:lnTo>
                  <a:lnTo>
                    <a:pt x="38749" y="383"/>
                  </a:lnTo>
                  <a:lnTo>
                    <a:pt x="34416" y="383"/>
                  </a:lnTo>
                  <a:lnTo>
                    <a:pt x="1"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4" name="Google Shape;814;p42"/>
            <p:cNvSpPr/>
            <p:nvPr/>
          </p:nvSpPr>
          <p:spPr>
            <a:xfrm>
              <a:off x="7113809" y="1528916"/>
              <a:ext cx="711256" cy="863327"/>
            </a:xfrm>
            <a:custGeom>
              <a:avLst/>
              <a:gdLst/>
              <a:ahLst/>
              <a:cxnLst/>
              <a:rect l="l" t="t" r="r" b="b"/>
              <a:pathLst>
                <a:path w="38750" h="47035" fill="none" extrusionOk="0">
                  <a:moveTo>
                    <a:pt x="38749" y="383"/>
                  </a:moveTo>
                  <a:lnTo>
                    <a:pt x="35308" y="47034"/>
                  </a:lnTo>
                  <a:lnTo>
                    <a:pt x="3060" y="47034"/>
                  </a:lnTo>
                  <a:lnTo>
                    <a:pt x="2677" y="42573"/>
                  </a:lnTo>
                  <a:lnTo>
                    <a:pt x="1" y="0"/>
                  </a:lnTo>
                  <a:lnTo>
                    <a:pt x="34416" y="383"/>
                  </a:lnTo>
                  <a:lnTo>
                    <a:pt x="38749" y="38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5" name="Google Shape;815;p42"/>
            <p:cNvSpPr/>
            <p:nvPr/>
          </p:nvSpPr>
          <p:spPr>
            <a:xfrm>
              <a:off x="7113809" y="1528916"/>
              <a:ext cx="631706" cy="863327"/>
            </a:xfrm>
            <a:custGeom>
              <a:avLst/>
              <a:gdLst/>
              <a:ahLst/>
              <a:cxnLst/>
              <a:rect l="l" t="t" r="r" b="b"/>
              <a:pathLst>
                <a:path w="34416" h="47035" extrusionOk="0">
                  <a:moveTo>
                    <a:pt x="1" y="0"/>
                  </a:moveTo>
                  <a:lnTo>
                    <a:pt x="2677" y="42573"/>
                  </a:lnTo>
                  <a:lnTo>
                    <a:pt x="3060" y="47034"/>
                  </a:lnTo>
                  <a:lnTo>
                    <a:pt x="31994" y="47034"/>
                  </a:lnTo>
                  <a:lnTo>
                    <a:pt x="34416" y="383"/>
                  </a:lnTo>
                  <a:lnTo>
                    <a:pt x="1" y="0"/>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6" name="Google Shape;816;p42"/>
            <p:cNvSpPr/>
            <p:nvPr/>
          </p:nvSpPr>
          <p:spPr>
            <a:xfrm>
              <a:off x="7113809" y="1528916"/>
              <a:ext cx="631706" cy="863327"/>
            </a:xfrm>
            <a:custGeom>
              <a:avLst/>
              <a:gdLst/>
              <a:ahLst/>
              <a:cxnLst/>
              <a:rect l="l" t="t" r="r" b="b"/>
              <a:pathLst>
                <a:path w="34416" h="47035" fill="none" extrusionOk="0">
                  <a:moveTo>
                    <a:pt x="1" y="0"/>
                  </a:moveTo>
                  <a:lnTo>
                    <a:pt x="2677" y="42573"/>
                  </a:lnTo>
                  <a:lnTo>
                    <a:pt x="3060" y="47034"/>
                  </a:lnTo>
                  <a:lnTo>
                    <a:pt x="31994" y="47034"/>
                  </a:lnTo>
                  <a:lnTo>
                    <a:pt x="34416" y="383"/>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7" name="Google Shape;817;p42"/>
            <p:cNvSpPr/>
            <p:nvPr/>
          </p:nvSpPr>
          <p:spPr>
            <a:xfrm>
              <a:off x="7162945" y="2310343"/>
              <a:ext cx="603623" cy="81900"/>
            </a:xfrm>
            <a:custGeom>
              <a:avLst/>
              <a:gdLst/>
              <a:ahLst/>
              <a:cxnLst/>
              <a:rect l="l" t="t" r="r" b="b"/>
              <a:pathLst>
                <a:path w="32886" h="4462" extrusionOk="0">
                  <a:moveTo>
                    <a:pt x="0" y="0"/>
                  </a:moveTo>
                  <a:lnTo>
                    <a:pt x="383" y="4461"/>
                  </a:lnTo>
                  <a:lnTo>
                    <a:pt x="32631" y="4461"/>
                  </a:lnTo>
                  <a:lnTo>
                    <a:pt x="3288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8" name="Google Shape;818;p42"/>
            <p:cNvSpPr/>
            <p:nvPr/>
          </p:nvSpPr>
          <p:spPr>
            <a:xfrm>
              <a:off x="6964069" y="1035258"/>
              <a:ext cx="762724" cy="809511"/>
            </a:xfrm>
            <a:custGeom>
              <a:avLst/>
              <a:gdLst/>
              <a:ahLst/>
              <a:cxnLst/>
              <a:rect l="l" t="t" r="r" b="b"/>
              <a:pathLst>
                <a:path w="41554" h="44103" extrusionOk="0">
                  <a:moveTo>
                    <a:pt x="8923" y="1"/>
                  </a:moveTo>
                  <a:lnTo>
                    <a:pt x="8159" y="128"/>
                  </a:lnTo>
                  <a:lnTo>
                    <a:pt x="7394" y="256"/>
                  </a:lnTo>
                  <a:lnTo>
                    <a:pt x="6756" y="510"/>
                  </a:lnTo>
                  <a:lnTo>
                    <a:pt x="5992" y="893"/>
                  </a:lnTo>
                  <a:lnTo>
                    <a:pt x="5354" y="1403"/>
                  </a:lnTo>
                  <a:lnTo>
                    <a:pt x="4717" y="2040"/>
                  </a:lnTo>
                  <a:lnTo>
                    <a:pt x="3570" y="3442"/>
                  </a:lnTo>
                  <a:lnTo>
                    <a:pt x="2550" y="4972"/>
                  </a:lnTo>
                  <a:lnTo>
                    <a:pt x="1785" y="6756"/>
                  </a:lnTo>
                  <a:lnTo>
                    <a:pt x="1148" y="8668"/>
                  </a:lnTo>
                  <a:lnTo>
                    <a:pt x="511" y="10708"/>
                  </a:lnTo>
                  <a:lnTo>
                    <a:pt x="128" y="13002"/>
                  </a:lnTo>
                  <a:lnTo>
                    <a:pt x="1" y="15169"/>
                  </a:lnTo>
                  <a:lnTo>
                    <a:pt x="1" y="17591"/>
                  </a:lnTo>
                  <a:lnTo>
                    <a:pt x="128" y="20012"/>
                  </a:lnTo>
                  <a:lnTo>
                    <a:pt x="383" y="22434"/>
                  </a:lnTo>
                  <a:lnTo>
                    <a:pt x="893" y="24856"/>
                  </a:lnTo>
                  <a:lnTo>
                    <a:pt x="1658" y="27278"/>
                  </a:lnTo>
                  <a:lnTo>
                    <a:pt x="2550" y="29572"/>
                  </a:lnTo>
                  <a:lnTo>
                    <a:pt x="3697" y="31866"/>
                  </a:lnTo>
                  <a:lnTo>
                    <a:pt x="4972" y="34033"/>
                  </a:lnTo>
                  <a:lnTo>
                    <a:pt x="6501" y="36200"/>
                  </a:lnTo>
                  <a:lnTo>
                    <a:pt x="7904" y="37730"/>
                  </a:lnTo>
                  <a:lnTo>
                    <a:pt x="9561" y="39132"/>
                  </a:lnTo>
                  <a:lnTo>
                    <a:pt x="11473" y="40407"/>
                  </a:lnTo>
                  <a:lnTo>
                    <a:pt x="13385" y="41426"/>
                  </a:lnTo>
                  <a:lnTo>
                    <a:pt x="15424" y="42319"/>
                  </a:lnTo>
                  <a:lnTo>
                    <a:pt x="17463" y="43083"/>
                  </a:lnTo>
                  <a:lnTo>
                    <a:pt x="19630" y="43593"/>
                  </a:lnTo>
                  <a:lnTo>
                    <a:pt x="21797" y="43848"/>
                  </a:lnTo>
                  <a:lnTo>
                    <a:pt x="23964" y="44103"/>
                  </a:lnTo>
                  <a:lnTo>
                    <a:pt x="26131" y="43976"/>
                  </a:lnTo>
                  <a:lnTo>
                    <a:pt x="28170" y="43848"/>
                  </a:lnTo>
                  <a:lnTo>
                    <a:pt x="30210" y="43466"/>
                  </a:lnTo>
                  <a:lnTo>
                    <a:pt x="31994" y="42956"/>
                  </a:lnTo>
                  <a:lnTo>
                    <a:pt x="33779" y="42191"/>
                  </a:lnTo>
                  <a:lnTo>
                    <a:pt x="35308" y="41426"/>
                  </a:lnTo>
                  <a:lnTo>
                    <a:pt x="36710" y="40407"/>
                  </a:lnTo>
                  <a:lnTo>
                    <a:pt x="37857" y="39132"/>
                  </a:lnTo>
                  <a:lnTo>
                    <a:pt x="38877" y="37857"/>
                  </a:lnTo>
                  <a:lnTo>
                    <a:pt x="39769" y="36455"/>
                  </a:lnTo>
                  <a:lnTo>
                    <a:pt x="40407" y="35053"/>
                  </a:lnTo>
                  <a:lnTo>
                    <a:pt x="40917" y="33651"/>
                  </a:lnTo>
                  <a:lnTo>
                    <a:pt x="41299" y="32121"/>
                  </a:lnTo>
                  <a:lnTo>
                    <a:pt x="41554" y="30719"/>
                  </a:lnTo>
                  <a:lnTo>
                    <a:pt x="41554" y="29317"/>
                  </a:lnTo>
                  <a:lnTo>
                    <a:pt x="41426" y="27915"/>
                  </a:lnTo>
                  <a:lnTo>
                    <a:pt x="41044" y="26513"/>
                  </a:lnTo>
                  <a:lnTo>
                    <a:pt x="40662" y="25111"/>
                  </a:lnTo>
                  <a:lnTo>
                    <a:pt x="40152" y="23964"/>
                  </a:lnTo>
                  <a:lnTo>
                    <a:pt x="39387" y="22817"/>
                  </a:lnTo>
                  <a:lnTo>
                    <a:pt x="38622" y="21669"/>
                  </a:lnTo>
                  <a:lnTo>
                    <a:pt x="37730" y="20777"/>
                  </a:lnTo>
                  <a:lnTo>
                    <a:pt x="36583" y="20012"/>
                  </a:lnTo>
                  <a:lnTo>
                    <a:pt x="35563" y="19248"/>
                  </a:lnTo>
                  <a:lnTo>
                    <a:pt x="34416" y="18738"/>
                  </a:lnTo>
                  <a:lnTo>
                    <a:pt x="32249" y="17846"/>
                  </a:lnTo>
                  <a:lnTo>
                    <a:pt x="29955" y="17081"/>
                  </a:lnTo>
                  <a:lnTo>
                    <a:pt x="27915" y="16443"/>
                  </a:lnTo>
                  <a:lnTo>
                    <a:pt x="25748" y="15934"/>
                  </a:lnTo>
                  <a:lnTo>
                    <a:pt x="23964" y="15169"/>
                  </a:lnTo>
                  <a:lnTo>
                    <a:pt x="23072" y="14659"/>
                  </a:lnTo>
                  <a:lnTo>
                    <a:pt x="22179" y="14149"/>
                  </a:lnTo>
                  <a:lnTo>
                    <a:pt x="21415" y="13512"/>
                  </a:lnTo>
                  <a:lnTo>
                    <a:pt x="20777" y="12747"/>
                  </a:lnTo>
                  <a:lnTo>
                    <a:pt x="20140" y="11982"/>
                  </a:lnTo>
                  <a:lnTo>
                    <a:pt x="19630" y="10962"/>
                  </a:lnTo>
                  <a:lnTo>
                    <a:pt x="18611" y="8541"/>
                  </a:lnTo>
                  <a:lnTo>
                    <a:pt x="17336" y="5864"/>
                  </a:lnTo>
                  <a:lnTo>
                    <a:pt x="16699" y="4589"/>
                  </a:lnTo>
                  <a:lnTo>
                    <a:pt x="15806" y="3315"/>
                  </a:lnTo>
                  <a:lnTo>
                    <a:pt x="14787" y="2168"/>
                  </a:lnTo>
                  <a:lnTo>
                    <a:pt x="13385" y="1275"/>
                  </a:lnTo>
                  <a:lnTo>
                    <a:pt x="11982" y="510"/>
                  </a:lnTo>
                  <a:lnTo>
                    <a:pt x="11218" y="256"/>
                  </a:lnTo>
                  <a:lnTo>
                    <a:pt x="10453" y="128"/>
                  </a:lnTo>
                  <a:lnTo>
                    <a:pt x="968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9" name="Google Shape;819;p42"/>
            <p:cNvSpPr/>
            <p:nvPr/>
          </p:nvSpPr>
          <p:spPr>
            <a:xfrm>
              <a:off x="6566353" y="1461057"/>
              <a:ext cx="627025" cy="629375"/>
            </a:xfrm>
            <a:custGeom>
              <a:avLst/>
              <a:gdLst/>
              <a:ahLst/>
              <a:cxnLst/>
              <a:rect l="l" t="t" r="r" b="b"/>
              <a:pathLst>
                <a:path w="34161" h="34289" extrusionOk="0">
                  <a:moveTo>
                    <a:pt x="32248" y="1"/>
                  </a:moveTo>
                  <a:lnTo>
                    <a:pt x="31484" y="256"/>
                  </a:lnTo>
                  <a:lnTo>
                    <a:pt x="30719" y="766"/>
                  </a:lnTo>
                  <a:lnTo>
                    <a:pt x="29827" y="1403"/>
                  </a:lnTo>
                  <a:lnTo>
                    <a:pt x="28934" y="2423"/>
                  </a:lnTo>
                  <a:lnTo>
                    <a:pt x="27915" y="3697"/>
                  </a:lnTo>
                  <a:lnTo>
                    <a:pt x="26895" y="5227"/>
                  </a:lnTo>
                  <a:lnTo>
                    <a:pt x="21924" y="13512"/>
                  </a:lnTo>
                  <a:lnTo>
                    <a:pt x="20394" y="16189"/>
                  </a:lnTo>
                  <a:lnTo>
                    <a:pt x="19502" y="17463"/>
                  </a:lnTo>
                  <a:lnTo>
                    <a:pt x="18865" y="17718"/>
                  </a:lnTo>
                  <a:lnTo>
                    <a:pt x="17463" y="18101"/>
                  </a:lnTo>
                  <a:lnTo>
                    <a:pt x="13129" y="18866"/>
                  </a:lnTo>
                  <a:lnTo>
                    <a:pt x="7775" y="19885"/>
                  </a:lnTo>
                  <a:lnTo>
                    <a:pt x="3059" y="20778"/>
                  </a:lnTo>
                  <a:lnTo>
                    <a:pt x="1147" y="21415"/>
                  </a:lnTo>
                  <a:lnTo>
                    <a:pt x="510" y="21670"/>
                  </a:lnTo>
                  <a:lnTo>
                    <a:pt x="128" y="21925"/>
                  </a:lnTo>
                  <a:lnTo>
                    <a:pt x="0" y="22307"/>
                  </a:lnTo>
                  <a:lnTo>
                    <a:pt x="0" y="22944"/>
                  </a:lnTo>
                  <a:lnTo>
                    <a:pt x="255" y="24601"/>
                  </a:lnTo>
                  <a:lnTo>
                    <a:pt x="765" y="26641"/>
                  </a:lnTo>
                  <a:lnTo>
                    <a:pt x="1530" y="28808"/>
                  </a:lnTo>
                  <a:lnTo>
                    <a:pt x="2422" y="30975"/>
                  </a:lnTo>
                  <a:lnTo>
                    <a:pt x="3314" y="32759"/>
                  </a:lnTo>
                  <a:lnTo>
                    <a:pt x="3824" y="33396"/>
                  </a:lnTo>
                  <a:lnTo>
                    <a:pt x="4206" y="33906"/>
                  </a:lnTo>
                  <a:lnTo>
                    <a:pt x="4716" y="34161"/>
                  </a:lnTo>
                  <a:lnTo>
                    <a:pt x="4971" y="34289"/>
                  </a:lnTo>
                  <a:lnTo>
                    <a:pt x="7903" y="33779"/>
                  </a:lnTo>
                  <a:lnTo>
                    <a:pt x="10707" y="33141"/>
                  </a:lnTo>
                  <a:lnTo>
                    <a:pt x="13511" y="32377"/>
                  </a:lnTo>
                  <a:lnTo>
                    <a:pt x="16315" y="31612"/>
                  </a:lnTo>
                  <a:lnTo>
                    <a:pt x="19120" y="30720"/>
                  </a:lnTo>
                  <a:lnTo>
                    <a:pt x="21669" y="29700"/>
                  </a:lnTo>
                  <a:lnTo>
                    <a:pt x="24091" y="28680"/>
                  </a:lnTo>
                  <a:lnTo>
                    <a:pt x="26258" y="27406"/>
                  </a:lnTo>
                  <a:lnTo>
                    <a:pt x="27150" y="26768"/>
                  </a:lnTo>
                  <a:lnTo>
                    <a:pt x="28042" y="26131"/>
                  </a:lnTo>
                  <a:lnTo>
                    <a:pt x="28552" y="25621"/>
                  </a:lnTo>
                  <a:lnTo>
                    <a:pt x="29062" y="24984"/>
                  </a:lnTo>
                  <a:lnTo>
                    <a:pt x="29572" y="24092"/>
                  </a:lnTo>
                  <a:lnTo>
                    <a:pt x="29954" y="23199"/>
                  </a:lnTo>
                  <a:lnTo>
                    <a:pt x="30719" y="21032"/>
                  </a:lnTo>
                  <a:lnTo>
                    <a:pt x="31484" y="18483"/>
                  </a:lnTo>
                  <a:lnTo>
                    <a:pt x="32121" y="15424"/>
                  </a:lnTo>
                  <a:lnTo>
                    <a:pt x="32758" y="11983"/>
                  </a:lnTo>
                  <a:lnTo>
                    <a:pt x="34033" y="4335"/>
                  </a:lnTo>
                  <a:lnTo>
                    <a:pt x="34160" y="2933"/>
                  </a:lnTo>
                  <a:lnTo>
                    <a:pt x="34033" y="1785"/>
                  </a:lnTo>
                  <a:lnTo>
                    <a:pt x="33778" y="893"/>
                  </a:lnTo>
                  <a:lnTo>
                    <a:pt x="33523" y="511"/>
                  </a:lnTo>
                  <a:lnTo>
                    <a:pt x="33395" y="256"/>
                  </a:lnTo>
                  <a:lnTo>
                    <a:pt x="32886"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0" name="Google Shape;820;p42"/>
            <p:cNvSpPr/>
            <p:nvPr/>
          </p:nvSpPr>
          <p:spPr>
            <a:xfrm>
              <a:off x="6241139" y="1842419"/>
              <a:ext cx="470273" cy="308841"/>
            </a:xfrm>
            <a:custGeom>
              <a:avLst/>
              <a:gdLst/>
              <a:ahLst/>
              <a:cxnLst/>
              <a:rect l="l" t="t" r="r" b="b"/>
              <a:pathLst>
                <a:path w="25621" h="16826" extrusionOk="0">
                  <a:moveTo>
                    <a:pt x="20905" y="1"/>
                  </a:moveTo>
                  <a:lnTo>
                    <a:pt x="19630" y="128"/>
                  </a:lnTo>
                  <a:lnTo>
                    <a:pt x="16443" y="383"/>
                  </a:lnTo>
                  <a:lnTo>
                    <a:pt x="14404" y="638"/>
                  </a:lnTo>
                  <a:lnTo>
                    <a:pt x="12110" y="1020"/>
                  </a:lnTo>
                  <a:lnTo>
                    <a:pt x="9688" y="1530"/>
                  </a:lnTo>
                  <a:lnTo>
                    <a:pt x="7139" y="2167"/>
                  </a:lnTo>
                  <a:lnTo>
                    <a:pt x="6119" y="2677"/>
                  </a:lnTo>
                  <a:lnTo>
                    <a:pt x="4972" y="3570"/>
                  </a:lnTo>
                  <a:lnTo>
                    <a:pt x="3570" y="4844"/>
                  </a:lnTo>
                  <a:lnTo>
                    <a:pt x="2295" y="6246"/>
                  </a:lnTo>
                  <a:lnTo>
                    <a:pt x="1148" y="7648"/>
                  </a:lnTo>
                  <a:lnTo>
                    <a:pt x="383" y="9050"/>
                  </a:lnTo>
                  <a:lnTo>
                    <a:pt x="128" y="9688"/>
                  </a:lnTo>
                  <a:lnTo>
                    <a:pt x="1" y="10198"/>
                  </a:lnTo>
                  <a:lnTo>
                    <a:pt x="128" y="10707"/>
                  </a:lnTo>
                  <a:lnTo>
                    <a:pt x="256" y="11090"/>
                  </a:lnTo>
                  <a:lnTo>
                    <a:pt x="511" y="11345"/>
                  </a:lnTo>
                  <a:lnTo>
                    <a:pt x="893" y="11472"/>
                  </a:lnTo>
                  <a:lnTo>
                    <a:pt x="511" y="12237"/>
                  </a:lnTo>
                  <a:lnTo>
                    <a:pt x="256" y="12874"/>
                  </a:lnTo>
                  <a:lnTo>
                    <a:pt x="383" y="13512"/>
                  </a:lnTo>
                  <a:lnTo>
                    <a:pt x="511" y="13767"/>
                  </a:lnTo>
                  <a:lnTo>
                    <a:pt x="765" y="14022"/>
                  </a:lnTo>
                  <a:lnTo>
                    <a:pt x="1020" y="14276"/>
                  </a:lnTo>
                  <a:lnTo>
                    <a:pt x="1403" y="14404"/>
                  </a:lnTo>
                  <a:lnTo>
                    <a:pt x="1785" y="14276"/>
                  </a:lnTo>
                  <a:lnTo>
                    <a:pt x="2168" y="14149"/>
                  </a:lnTo>
                  <a:lnTo>
                    <a:pt x="2040" y="14531"/>
                  </a:lnTo>
                  <a:lnTo>
                    <a:pt x="2168" y="14914"/>
                  </a:lnTo>
                  <a:lnTo>
                    <a:pt x="2295" y="15296"/>
                  </a:lnTo>
                  <a:lnTo>
                    <a:pt x="2550" y="15551"/>
                  </a:lnTo>
                  <a:lnTo>
                    <a:pt x="2932" y="15679"/>
                  </a:lnTo>
                  <a:lnTo>
                    <a:pt x="3315" y="15679"/>
                  </a:lnTo>
                  <a:lnTo>
                    <a:pt x="3825" y="15551"/>
                  </a:lnTo>
                  <a:lnTo>
                    <a:pt x="4462" y="15296"/>
                  </a:lnTo>
                  <a:lnTo>
                    <a:pt x="5737" y="14531"/>
                  </a:lnTo>
                  <a:lnTo>
                    <a:pt x="7139" y="13512"/>
                  </a:lnTo>
                  <a:lnTo>
                    <a:pt x="7139" y="13512"/>
                  </a:lnTo>
                  <a:lnTo>
                    <a:pt x="6374" y="14404"/>
                  </a:lnTo>
                  <a:lnTo>
                    <a:pt x="5864" y="15169"/>
                  </a:lnTo>
                  <a:lnTo>
                    <a:pt x="5737" y="15551"/>
                  </a:lnTo>
                  <a:lnTo>
                    <a:pt x="5737" y="15806"/>
                  </a:lnTo>
                  <a:lnTo>
                    <a:pt x="5864" y="16061"/>
                  </a:lnTo>
                  <a:lnTo>
                    <a:pt x="6119" y="16316"/>
                  </a:lnTo>
                  <a:lnTo>
                    <a:pt x="6501" y="16571"/>
                  </a:lnTo>
                  <a:lnTo>
                    <a:pt x="7776" y="16571"/>
                  </a:lnTo>
                  <a:lnTo>
                    <a:pt x="8923" y="16188"/>
                  </a:lnTo>
                  <a:lnTo>
                    <a:pt x="9943" y="15551"/>
                  </a:lnTo>
                  <a:lnTo>
                    <a:pt x="11217" y="14786"/>
                  </a:lnTo>
                  <a:lnTo>
                    <a:pt x="12365" y="13894"/>
                  </a:lnTo>
                  <a:lnTo>
                    <a:pt x="14659" y="12237"/>
                  </a:lnTo>
                  <a:lnTo>
                    <a:pt x="15806" y="11472"/>
                  </a:lnTo>
                  <a:lnTo>
                    <a:pt x="17081" y="10835"/>
                  </a:lnTo>
                  <a:lnTo>
                    <a:pt x="17718" y="10707"/>
                  </a:lnTo>
                  <a:lnTo>
                    <a:pt x="18228" y="10580"/>
                  </a:lnTo>
                  <a:lnTo>
                    <a:pt x="18610" y="10707"/>
                  </a:lnTo>
                  <a:lnTo>
                    <a:pt x="18993" y="10962"/>
                  </a:lnTo>
                  <a:lnTo>
                    <a:pt x="18993" y="11217"/>
                  </a:lnTo>
                  <a:lnTo>
                    <a:pt x="18993" y="11472"/>
                  </a:lnTo>
                  <a:lnTo>
                    <a:pt x="18610" y="12110"/>
                  </a:lnTo>
                  <a:lnTo>
                    <a:pt x="17973" y="12619"/>
                  </a:lnTo>
                  <a:lnTo>
                    <a:pt x="17336" y="13002"/>
                  </a:lnTo>
                  <a:lnTo>
                    <a:pt x="15934" y="13767"/>
                  </a:lnTo>
                  <a:lnTo>
                    <a:pt x="14659" y="14531"/>
                  </a:lnTo>
                  <a:lnTo>
                    <a:pt x="14277" y="14914"/>
                  </a:lnTo>
                  <a:lnTo>
                    <a:pt x="13894" y="15296"/>
                  </a:lnTo>
                  <a:lnTo>
                    <a:pt x="13639" y="15806"/>
                  </a:lnTo>
                  <a:lnTo>
                    <a:pt x="13767" y="16188"/>
                  </a:lnTo>
                  <a:lnTo>
                    <a:pt x="13894" y="16443"/>
                  </a:lnTo>
                  <a:lnTo>
                    <a:pt x="14149" y="16571"/>
                  </a:lnTo>
                  <a:lnTo>
                    <a:pt x="14914" y="16826"/>
                  </a:lnTo>
                  <a:lnTo>
                    <a:pt x="15806" y="16826"/>
                  </a:lnTo>
                  <a:lnTo>
                    <a:pt x="16698" y="16698"/>
                  </a:lnTo>
                  <a:lnTo>
                    <a:pt x="18738" y="16188"/>
                  </a:lnTo>
                  <a:lnTo>
                    <a:pt x="20267" y="15679"/>
                  </a:lnTo>
                  <a:lnTo>
                    <a:pt x="22944" y="14404"/>
                  </a:lnTo>
                  <a:lnTo>
                    <a:pt x="25621" y="13002"/>
                  </a:lnTo>
                  <a:lnTo>
                    <a:pt x="25238" y="11217"/>
                  </a:lnTo>
                  <a:lnTo>
                    <a:pt x="24219" y="7266"/>
                  </a:lnTo>
                  <a:lnTo>
                    <a:pt x="23581" y="4972"/>
                  </a:lnTo>
                  <a:lnTo>
                    <a:pt x="22817" y="2805"/>
                  </a:lnTo>
                  <a:lnTo>
                    <a:pt x="22307" y="1912"/>
                  </a:lnTo>
                  <a:lnTo>
                    <a:pt x="21924" y="1148"/>
                  </a:lnTo>
                  <a:lnTo>
                    <a:pt x="21415" y="510"/>
                  </a:lnTo>
                  <a:lnTo>
                    <a:pt x="20905"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1" name="Google Shape;821;p42"/>
            <p:cNvSpPr/>
            <p:nvPr/>
          </p:nvSpPr>
          <p:spPr>
            <a:xfrm>
              <a:off x="6367476" y="1980449"/>
              <a:ext cx="152090" cy="114664"/>
            </a:xfrm>
            <a:custGeom>
              <a:avLst/>
              <a:gdLst/>
              <a:ahLst/>
              <a:cxnLst/>
              <a:rect l="l" t="t" r="r" b="b"/>
              <a:pathLst>
                <a:path w="8286" h="6247" extrusionOk="0">
                  <a:moveTo>
                    <a:pt x="8286" y="1"/>
                  </a:moveTo>
                  <a:lnTo>
                    <a:pt x="7139" y="256"/>
                  </a:lnTo>
                  <a:lnTo>
                    <a:pt x="5991" y="766"/>
                  </a:lnTo>
                  <a:lnTo>
                    <a:pt x="4972" y="1403"/>
                  </a:lnTo>
                  <a:lnTo>
                    <a:pt x="3952" y="2040"/>
                  </a:lnTo>
                  <a:lnTo>
                    <a:pt x="2932" y="3060"/>
                  </a:lnTo>
                  <a:lnTo>
                    <a:pt x="1913" y="4080"/>
                  </a:lnTo>
                  <a:lnTo>
                    <a:pt x="1" y="6119"/>
                  </a:lnTo>
                  <a:lnTo>
                    <a:pt x="1" y="6247"/>
                  </a:lnTo>
                  <a:lnTo>
                    <a:pt x="128" y="6247"/>
                  </a:lnTo>
                  <a:lnTo>
                    <a:pt x="2040" y="4207"/>
                  </a:lnTo>
                  <a:lnTo>
                    <a:pt x="3060" y="3315"/>
                  </a:lnTo>
                  <a:lnTo>
                    <a:pt x="4080" y="2295"/>
                  </a:lnTo>
                  <a:lnTo>
                    <a:pt x="4972" y="1530"/>
                  </a:lnTo>
                  <a:lnTo>
                    <a:pt x="5991" y="893"/>
                  </a:lnTo>
                  <a:lnTo>
                    <a:pt x="7139" y="383"/>
                  </a:lnTo>
                  <a:lnTo>
                    <a:pt x="828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2" name="Google Shape;822;p42"/>
            <p:cNvSpPr/>
            <p:nvPr/>
          </p:nvSpPr>
          <p:spPr>
            <a:xfrm>
              <a:off x="6280914" y="1928981"/>
              <a:ext cx="212918" cy="170812"/>
            </a:xfrm>
            <a:custGeom>
              <a:avLst/>
              <a:gdLst/>
              <a:ahLst/>
              <a:cxnLst/>
              <a:rect l="l" t="t" r="r" b="b"/>
              <a:pathLst>
                <a:path w="11600" h="9306" extrusionOk="0">
                  <a:moveTo>
                    <a:pt x="11600" y="1"/>
                  </a:moveTo>
                  <a:lnTo>
                    <a:pt x="8923" y="1020"/>
                  </a:lnTo>
                  <a:lnTo>
                    <a:pt x="6501" y="2295"/>
                  </a:lnTo>
                  <a:lnTo>
                    <a:pt x="5354" y="3187"/>
                  </a:lnTo>
                  <a:lnTo>
                    <a:pt x="4207" y="4207"/>
                  </a:lnTo>
                  <a:lnTo>
                    <a:pt x="3187" y="5354"/>
                  </a:lnTo>
                  <a:lnTo>
                    <a:pt x="2295" y="6501"/>
                  </a:lnTo>
                  <a:lnTo>
                    <a:pt x="1" y="9306"/>
                  </a:lnTo>
                  <a:lnTo>
                    <a:pt x="128" y="9306"/>
                  </a:lnTo>
                  <a:lnTo>
                    <a:pt x="2040" y="7011"/>
                  </a:lnTo>
                  <a:lnTo>
                    <a:pt x="4079" y="4717"/>
                  </a:lnTo>
                  <a:lnTo>
                    <a:pt x="5099" y="3697"/>
                  </a:lnTo>
                  <a:lnTo>
                    <a:pt x="6119" y="2805"/>
                  </a:lnTo>
                  <a:lnTo>
                    <a:pt x="7266" y="2040"/>
                  </a:lnTo>
                  <a:lnTo>
                    <a:pt x="8541" y="1275"/>
                  </a:lnTo>
                  <a:lnTo>
                    <a:pt x="10070" y="638"/>
                  </a:lnTo>
                  <a:lnTo>
                    <a:pt x="11600" y="128"/>
                  </a:lnTo>
                  <a:lnTo>
                    <a:pt x="1160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3" name="Google Shape;823;p42"/>
            <p:cNvSpPr/>
            <p:nvPr/>
          </p:nvSpPr>
          <p:spPr>
            <a:xfrm>
              <a:off x="6255181" y="1886875"/>
              <a:ext cx="198876" cy="166131"/>
            </a:xfrm>
            <a:custGeom>
              <a:avLst/>
              <a:gdLst/>
              <a:ahLst/>
              <a:cxnLst/>
              <a:rect l="l" t="t" r="r" b="b"/>
              <a:pathLst>
                <a:path w="10835" h="9051" extrusionOk="0">
                  <a:moveTo>
                    <a:pt x="10835" y="0"/>
                  </a:moveTo>
                  <a:lnTo>
                    <a:pt x="9178" y="510"/>
                  </a:lnTo>
                  <a:lnTo>
                    <a:pt x="8923" y="638"/>
                  </a:lnTo>
                  <a:lnTo>
                    <a:pt x="8923" y="638"/>
                  </a:lnTo>
                  <a:lnTo>
                    <a:pt x="10835" y="0"/>
                  </a:lnTo>
                  <a:close/>
                  <a:moveTo>
                    <a:pt x="8923" y="638"/>
                  </a:moveTo>
                  <a:lnTo>
                    <a:pt x="8540" y="765"/>
                  </a:lnTo>
                  <a:lnTo>
                    <a:pt x="7393" y="1275"/>
                  </a:lnTo>
                  <a:lnTo>
                    <a:pt x="6246" y="1912"/>
                  </a:lnTo>
                  <a:lnTo>
                    <a:pt x="5099" y="2932"/>
                  </a:lnTo>
                  <a:lnTo>
                    <a:pt x="3952" y="3952"/>
                  </a:lnTo>
                  <a:lnTo>
                    <a:pt x="2932" y="5099"/>
                  </a:lnTo>
                  <a:lnTo>
                    <a:pt x="2040" y="6374"/>
                  </a:lnTo>
                  <a:lnTo>
                    <a:pt x="0" y="8923"/>
                  </a:lnTo>
                  <a:lnTo>
                    <a:pt x="128" y="9050"/>
                  </a:lnTo>
                  <a:lnTo>
                    <a:pt x="2422" y="6119"/>
                  </a:lnTo>
                  <a:lnTo>
                    <a:pt x="4844" y="3442"/>
                  </a:lnTo>
                  <a:lnTo>
                    <a:pt x="6119" y="2167"/>
                  </a:lnTo>
                  <a:lnTo>
                    <a:pt x="7648" y="1275"/>
                  </a:lnTo>
                  <a:lnTo>
                    <a:pt x="8923" y="638"/>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4" name="Google Shape;824;p42"/>
            <p:cNvSpPr/>
            <p:nvPr/>
          </p:nvSpPr>
          <p:spPr>
            <a:xfrm>
              <a:off x="6917282" y="1465738"/>
              <a:ext cx="276096" cy="559185"/>
            </a:xfrm>
            <a:custGeom>
              <a:avLst/>
              <a:gdLst/>
              <a:ahLst/>
              <a:cxnLst/>
              <a:rect l="l" t="t" r="r" b="b"/>
              <a:pathLst>
                <a:path w="15042" h="30465" extrusionOk="0">
                  <a:moveTo>
                    <a:pt x="14276" y="1"/>
                  </a:moveTo>
                  <a:lnTo>
                    <a:pt x="1" y="30465"/>
                  </a:lnTo>
                  <a:lnTo>
                    <a:pt x="2550" y="29445"/>
                  </a:lnTo>
                  <a:lnTo>
                    <a:pt x="4972" y="28425"/>
                  </a:lnTo>
                  <a:lnTo>
                    <a:pt x="7139" y="27151"/>
                  </a:lnTo>
                  <a:lnTo>
                    <a:pt x="8031" y="26513"/>
                  </a:lnTo>
                  <a:lnTo>
                    <a:pt x="8923" y="25876"/>
                  </a:lnTo>
                  <a:lnTo>
                    <a:pt x="9433" y="25366"/>
                  </a:lnTo>
                  <a:lnTo>
                    <a:pt x="9943" y="24729"/>
                  </a:lnTo>
                  <a:lnTo>
                    <a:pt x="10453" y="23837"/>
                  </a:lnTo>
                  <a:lnTo>
                    <a:pt x="10835" y="22944"/>
                  </a:lnTo>
                  <a:lnTo>
                    <a:pt x="11600" y="20777"/>
                  </a:lnTo>
                  <a:lnTo>
                    <a:pt x="12365" y="18228"/>
                  </a:lnTo>
                  <a:lnTo>
                    <a:pt x="13002" y="15169"/>
                  </a:lnTo>
                  <a:lnTo>
                    <a:pt x="13639" y="11728"/>
                  </a:lnTo>
                  <a:lnTo>
                    <a:pt x="14914" y="4080"/>
                  </a:lnTo>
                  <a:lnTo>
                    <a:pt x="15041" y="2678"/>
                  </a:lnTo>
                  <a:lnTo>
                    <a:pt x="14914" y="1530"/>
                  </a:lnTo>
                  <a:lnTo>
                    <a:pt x="14659" y="638"/>
                  </a:lnTo>
                  <a:lnTo>
                    <a:pt x="14404" y="256"/>
                  </a:lnTo>
                  <a:lnTo>
                    <a:pt x="1427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5" name="Google Shape;825;p42"/>
            <p:cNvSpPr/>
            <p:nvPr/>
          </p:nvSpPr>
          <p:spPr>
            <a:xfrm>
              <a:off x="6971099" y="1449365"/>
              <a:ext cx="231640" cy="229309"/>
            </a:xfrm>
            <a:custGeom>
              <a:avLst/>
              <a:gdLst/>
              <a:ahLst/>
              <a:cxnLst/>
              <a:rect l="l" t="t" r="r" b="b"/>
              <a:pathLst>
                <a:path w="12620" h="12493" extrusionOk="0">
                  <a:moveTo>
                    <a:pt x="10197" y="1"/>
                  </a:moveTo>
                  <a:lnTo>
                    <a:pt x="9560" y="128"/>
                  </a:lnTo>
                  <a:lnTo>
                    <a:pt x="8923" y="383"/>
                  </a:lnTo>
                  <a:lnTo>
                    <a:pt x="8285" y="893"/>
                  </a:lnTo>
                  <a:lnTo>
                    <a:pt x="7648" y="1403"/>
                  </a:lnTo>
                  <a:lnTo>
                    <a:pt x="6118" y="3060"/>
                  </a:lnTo>
                  <a:lnTo>
                    <a:pt x="4716" y="4972"/>
                  </a:lnTo>
                  <a:lnTo>
                    <a:pt x="3442" y="6756"/>
                  </a:lnTo>
                  <a:lnTo>
                    <a:pt x="2295" y="8541"/>
                  </a:lnTo>
                  <a:lnTo>
                    <a:pt x="638" y="11345"/>
                  </a:lnTo>
                  <a:lnTo>
                    <a:pt x="0" y="12492"/>
                  </a:lnTo>
                  <a:lnTo>
                    <a:pt x="1020" y="12365"/>
                  </a:lnTo>
                  <a:lnTo>
                    <a:pt x="2804" y="12365"/>
                  </a:lnTo>
                  <a:lnTo>
                    <a:pt x="6246" y="12237"/>
                  </a:lnTo>
                  <a:lnTo>
                    <a:pt x="6756" y="12237"/>
                  </a:lnTo>
                  <a:lnTo>
                    <a:pt x="10325" y="12110"/>
                  </a:lnTo>
                  <a:lnTo>
                    <a:pt x="11217" y="12110"/>
                  </a:lnTo>
                  <a:lnTo>
                    <a:pt x="11727" y="10070"/>
                  </a:lnTo>
                  <a:lnTo>
                    <a:pt x="12109" y="8158"/>
                  </a:lnTo>
                  <a:lnTo>
                    <a:pt x="12364" y="6119"/>
                  </a:lnTo>
                  <a:lnTo>
                    <a:pt x="12619" y="4079"/>
                  </a:lnTo>
                  <a:lnTo>
                    <a:pt x="12619" y="3570"/>
                  </a:lnTo>
                  <a:lnTo>
                    <a:pt x="12619" y="3060"/>
                  </a:lnTo>
                  <a:lnTo>
                    <a:pt x="12492" y="2040"/>
                  </a:lnTo>
                  <a:lnTo>
                    <a:pt x="12237" y="1275"/>
                  </a:lnTo>
                  <a:lnTo>
                    <a:pt x="11854" y="638"/>
                  </a:lnTo>
                  <a:lnTo>
                    <a:pt x="11472" y="256"/>
                  </a:lnTo>
                  <a:lnTo>
                    <a:pt x="10835"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6" name="Google Shape;826;p42"/>
            <p:cNvSpPr/>
            <p:nvPr/>
          </p:nvSpPr>
          <p:spPr>
            <a:xfrm>
              <a:off x="7160596" y="1451715"/>
              <a:ext cx="9379" cy="9361"/>
            </a:xfrm>
            <a:custGeom>
              <a:avLst/>
              <a:gdLst/>
              <a:ahLst/>
              <a:cxnLst/>
              <a:rect l="l" t="t" r="r" b="b"/>
              <a:pathLst>
                <a:path w="511" h="510" extrusionOk="0">
                  <a:moveTo>
                    <a:pt x="256" y="0"/>
                  </a:moveTo>
                  <a:lnTo>
                    <a:pt x="128" y="128"/>
                  </a:lnTo>
                  <a:lnTo>
                    <a:pt x="1" y="255"/>
                  </a:lnTo>
                  <a:lnTo>
                    <a:pt x="128" y="510"/>
                  </a:lnTo>
                  <a:lnTo>
                    <a:pt x="511" y="510"/>
                  </a:lnTo>
                  <a:lnTo>
                    <a:pt x="511" y="255"/>
                  </a:lnTo>
                  <a:lnTo>
                    <a:pt x="511" y="128"/>
                  </a:lnTo>
                  <a:lnTo>
                    <a:pt x="25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7" name="Google Shape;827;p42"/>
            <p:cNvSpPr/>
            <p:nvPr/>
          </p:nvSpPr>
          <p:spPr>
            <a:xfrm>
              <a:off x="7085726" y="1561661"/>
              <a:ext cx="9379" cy="9379"/>
            </a:xfrm>
            <a:custGeom>
              <a:avLst/>
              <a:gdLst/>
              <a:ahLst/>
              <a:cxnLst/>
              <a:rect l="l" t="t" r="r" b="b"/>
              <a:pathLst>
                <a:path w="511" h="511" extrusionOk="0">
                  <a:moveTo>
                    <a:pt x="256" y="1"/>
                  </a:moveTo>
                  <a:lnTo>
                    <a:pt x="128" y="128"/>
                  </a:lnTo>
                  <a:lnTo>
                    <a:pt x="1" y="256"/>
                  </a:lnTo>
                  <a:lnTo>
                    <a:pt x="128" y="383"/>
                  </a:lnTo>
                  <a:lnTo>
                    <a:pt x="256" y="511"/>
                  </a:lnTo>
                  <a:lnTo>
                    <a:pt x="511" y="383"/>
                  </a:lnTo>
                  <a:lnTo>
                    <a:pt x="511" y="256"/>
                  </a:lnTo>
                  <a:lnTo>
                    <a:pt x="511" y="128"/>
                  </a:lnTo>
                  <a:lnTo>
                    <a:pt x="25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8" name="Google Shape;828;p42"/>
            <p:cNvSpPr/>
            <p:nvPr/>
          </p:nvSpPr>
          <p:spPr>
            <a:xfrm>
              <a:off x="7160596" y="1561661"/>
              <a:ext cx="9379" cy="9379"/>
            </a:xfrm>
            <a:custGeom>
              <a:avLst/>
              <a:gdLst/>
              <a:ahLst/>
              <a:cxnLst/>
              <a:rect l="l" t="t" r="r" b="b"/>
              <a:pathLst>
                <a:path w="511" h="511" extrusionOk="0">
                  <a:moveTo>
                    <a:pt x="128" y="1"/>
                  </a:moveTo>
                  <a:lnTo>
                    <a:pt x="1" y="256"/>
                  </a:lnTo>
                  <a:lnTo>
                    <a:pt x="128" y="383"/>
                  </a:lnTo>
                  <a:lnTo>
                    <a:pt x="256" y="511"/>
                  </a:lnTo>
                  <a:lnTo>
                    <a:pt x="511" y="383"/>
                  </a:lnTo>
                  <a:lnTo>
                    <a:pt x="511" y="256"/>
                  </a:lnTo>
                  <a:lnTo>
                    <a:pt x="51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9" name="Google Shape;829;p42"/>
            <p:cNvSpPr/>
            <p:nvPr/>
          </p:nvSpPr>
          <p:spPr>
            <a:xfrm>
              <a:off x="7123170" y="1505513"/>
              <a:ext cx="9379" cy="9379"/>
            </a:xfrm>
            <a:custGeom>
              <a:avLst/>
              <a:gdLst/>
              <a:ahLst/>
              <a:cxnLst/>
              <a:rect l="l" t="t" r="r" b="b"/>
              <a:pathLst>
                <a:path w="511" h="511" extrusionOk="0">
                  <a:moveTo>
                    <a:pt x="255" y="1"/>
                  </a:moveTo>
                  <a:lnTo>
                    <a:pt x="128" y="128"/>
                  </a:lnTo>
                  <a:lnTo>
                    <a:pt x="0" y="256"/>
                  </a:lnTo>
                  <a:lnTo>
                    <a:pt x="128" y="511"/>
                  </a:lnTo>
                  <a:lnTo>
                    <a:pt x="510" y="511"/>
                  </a:lnTo>
                  <a:lnTo>
                    <a:pt x="510" y="256"/>
                  </a:lnTo>
                  <a:lnTo>
                    <a:pt x="510" y="128"/>
                  </a:lnTo>
                  <a:lnTo>
                    <a:pt x="25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0" name="Google Shape;830;p42"/>
            <p:cNvSpPr/>
            <p:nvPr/>
          </p:nvSpPr>
          <p:spPr>
            <a:xfrm>
              <a:off x="7195691" y="1505513"/>
              <a:ext cx="7048" cy="9379"/>
            </a:xfrm>
            <a:custGeom>
              <a:avLst/>
              <a:gdLst/>
              <a:ahLst/>
              <a:cxnLst/>
              <a:rect l="l" t="t" r="r" b="b"/>
              <a:pathLst>
                <a:path w="384" h="511" extrusionOk="0">
                  <a:moveTo>
                    <a:pt x="256" y="1"/>
                  </a:moveTo>
                  <a:lnTo>
                    <a:pt x="128" y="128"/>
                  </a:lnTo>
                  <a:lnTo>
                    <a:pt x="1" y="383"/>
                  </a:lnTo>
                  <a:lnTo>
                    <a:pt x="128" y="511"/>
                  </a:lnTo>
                  <a:lnTo>
                    <a:pt x="383" y="511"/>
                  </a:lnTo>
                  <a:lnTo>
                    <a:pt x="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1" name="Google Shape;831;p42"/>
            <p:cNvSpPr/>
            <p:nvPr/>
          </p:nvSpPr>
          <p:spPr>
            <a:xfrm>
              <a:off x="7013205" y="1671626"/>
              <a:ext cx="9379" cy="4699"/>
            </a:xfrm>
            <a:custGeom>
              <a:avLst/>
              <a:gdLst/>
              <a:ahLst/>
              <a:cxnLst/>
              <a:rect l="l" t="t" r="r" b="b"/>
              <a:pathLst>
                <a:path w="511" h="256" extrusionOk="0">
                  <a:moveTo>
                    <a:pt x="128" y="1"/>
                  </a:moveTo>
                  <a:lnTo>
                    <a:pt x="1" y="128"/>
                  </a:lnTo>
                  <a:lnTo>
                    <a:pt x="1" y="256"/>
                  </a:lnTo>
                  <a:lnTo>
                    <a:pt x="510" y="256"/>
                  </a:lnTo>
                  <a:lnTo>
                    <a:pt x="510" y="128"/>
                  </a:lnTo>
                  <a:lnTo>
                    <a:pt x="25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2" name="Google Shape;832;p42"/>
            <p:cNvSpPr/>
            <p:nvPr/>
          </p:nvSpPr>
          <p:spPr>
            <a:xfrm>
              <a:off x="7085726" y="1671626"/>
              <a:ext cx="9379" cy="2368"/>
            </a:xfrm>
            <a:custGeom>
              <a:avLst/>
              <a:gdLst/>
              <a:ahLst/>
              <a:cxnLst/>
              <a:rect l="l" t="t" r="r" b="b"/>
              <a:pathLst>
                <a:path w="511" h="129" extrusionOk="0">
                  <a:moveTo>
                    <a:pt x="128" y="1"/>
                  </a:moveTo>
                  <a:lnTo>
                    <a:pt x="1" y="128"/>
                  </a:lnTo>
                  <a:lnTo>
                    <a:pt x="511" y="128"/>
                  </a:lnTo>
                  <a:lnTo>
                    <a:pt x="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3" name="Google Shape;833;p42"/>
            <p:cNvSpPr/>
            <p:nvPr/>
          </p:nvSpPr>
          <p:spPr>
            <a:xfrm>
              <a:off x="7160596" y="1669295"/>
              <a:ext cx="9379" cy="2349"/>
            </a:xfrm>
            <a:custGeom>
              <a:avLst/>
              <a:gdLst/>
              <a:ahLst/>
              <a:cxnLst/>
              <a:rect l="l" t="t" r="r" b="b"/>
              <a:pathLst>
                <a:path w="511" h="128" extrusionOk="0">
                  <a:moveTo>
                    <a:pt x="256" y="0"/>
                  </a:moveTo>
                  <a:lnTo>
                    <a:pt x="1" y="128"/>
                  </a:lnTo>
                  <a:lnTo>
                    <a:pt x="511" y="128"/>
                  </a:lnTo>
                  <a:lnTo>
                    <a:pt x="25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4" name="Google Shape;834;p42"/>
            <p:cNvSpPr/>
            <p:nvPr/>
          </p:nvSpPr>
          <p:spPr>
            <a:xfrm>
              <a:off x="7050631" y="1615478"/>
              <a:ext cx="9379" cy="9379"/>
            </a:xfrm>
            <a:custGeom>
              <a:avLst/>
              <a:gdLst/>
              <a:ahLst/>
              <a:cxnLst/>
              <a:rect l="l" t="t" r="r" b="b"/>
              <a:pathLst>
                <a:path w="511" h="511" extrusionOk="0">
                  <a:moveTo>
                    <a:pt x="1" y="1"/>
                  </a:moveTo>
                  <a:lnTo>
                    <a:pt x="1" y="255"/>
                  </a:lnTo>
                  <a:lnTo>
                    <a:pt x="1" y="383"/>
                  </a:lnTo>
                  <a:lnTo>
                    <a:pt x="256" y="510"/>
                  </a:lnTo>
                  <a:lnTo>
                    <a:pt x="383" y="383"/>
                  </a:lnTo>
                  <a:lnTo>
                    <a:pt x="511" y="255"/>
                  </a:lnTo>
                  <a:lnTo>
                    <a:pt x="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5" name="Google Shape;835;p42"/>
            <p:cNvSpPr/>
            <p:nvPr/>
          </p:nvSpPr>
          <p:spPr>
            <a:xfrm>
              <a:off x="7123170" y="1615478"/>
              <a:ext cx="9379" cy="9379"/>
            </a:xfrm>
            <a:custGeom>
              <a:avLst/>
              <a:gdLst/>
              <a:ahLst/>
              <a:cxnLst/>
              <a:rect l="l" t="t" r="r" b="b"/>
              <a:pathLst>
                <a:path w="511" h="511" extrusionOk="0">
                  <a:moveTo>
                    <a:pt x="128" y="1"/>
                  </a:moveTo>
                  <a:lnTo>
                    <a:pt x="0" y="255"/>
                  </a:lnTo>
                  <a:lnTo>
                    <a:pt x="128" y="383"/>
                  </a:lnTo>
                  <a:lnTo>
                    <a:pt x="255" y="510"/>
                  </a:lnTo>
                  <a:lnTo>
                    <a:pt x="510" y="383"/>
                  </a:lnTo>
                  <a:lnTo>
                    <a:pt x="510" y="255"/>
                  </a:lnTo>
                  <a:lnTo>
                    <a:pt x="5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6" name="Google Shape;836;p42"/>
            <p:cNvSpPr/>
            <p:nvPr/>
          </p:nvSpPr>
          <p:spPr>
            <a:xfrm>
              <a:off x="6989803" y="1449365"/>
              <a:ext cx="212936" cy="226960"/>
            </a:xfrm>
            <a:custGeom>
              <a:avLst/>
              <a:gdLst/>
              <a:ahLst/>
              <a:cxnLst/>
              <a:rect l="l" t="t" r="r" b="b"/>
              <a:pathLst>
                <a:path w="11601" h="12365" extrusionOk="0">
                  <a:moveTo>
                    <a:pt x="9178" y="1"/>
                  </a:moveTo>
                  <a:lnTo>
                    <a:pt x="8541" y="128"/>
                  </a:lnTo>
                  <a:lnTo>
                    <a:pt x="7904" y="511"/>
                  </a:lnTo>
                  <a:lnTo>
                    <a:pt x="1" y="12365"/>
                  </a:lnTo>
                  <a:lnTo>
                    <a:pt x="1785" y="12365"/>
                  </a:lnTo>
                  <a:lnTo>
                    <a:pt x="5227" y="12237"/>
                  </a:lnTo>
                  <a:lnTo>
                    <a:pt x="5737" y="12237"/>
                  </a:lnTo>
                  <a:lnTo>
                    <a:pt x="9306" y="12110"/>
                  </a:lnTo>
                  <a:lnTo>
                    <a:pt x="10198" y="12110"/>
                  </a:lnTo>
                  <a:lnTo>
                    <a:pt x="10708" y="10070"/>
                  </a:lnTo>
                  <a:lnTo>
                    <a:pt x="11090" y="8158"/>
                  </a:lnTo>
                  <a:lnTo>
                    <a:pt x="11345" y="6119"/>
                  </a:lnTo>
                  <a:lnTo>
                    <a:pt x="11600" y="4079"/>
                  </a:lnTo>
                  <a:lnTo>
                    <a:pt x="11600" y="3570"/>
                  </a:lnTo>
                  <a:lnTo>
                    <a:pt x="11600" y="3060"/>
                  </a:lnTo>
                  <a:lnTo>
                    <a:pt x="11473" y="2040"/>
                  </a:lnTo>
                  <a:lnTo>
                    <a:pt x="11218" y="1275"/>
                  </a:lnTo>
                  <a:lnTo>
                    <a:pt x="10835" y="638"/>
                  </a:lnTo>
                  <a:lnTo>
                    <a:pt x="10453" y="256"/>
                  </a:lnTo>
                  <a:lnTo>
                    <a:pt x="981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7" name="Google Shape;837;p42"/>
            <p:cNvSpPr/>
            <p:nvPr/>
          </p:nvSpPr>
          <p:spPr>
            <a:xfrm>
              <a:off x="6688010" y="3016901"/>
              <a:ext cx="650409" cy="891392"/>
            </a:xfrm>
            <a:custGeom>
              <a:avLst/>
              <a:gdLst/>
              <a:ahLst/>
              <a:cxnLst/>
              <a:rect l="l" t="t" r="r" b="b"/>
              <a:pathLst>
                <a:path w="35435" h="48564" extrusionOk="0">
                  <a:moveTo>
                    <a:pt x="20522" y="0"/>
                  </a:moveTo>
                  <a:lnTo>
                    <a:pt x="0" y="10835"/>
                  </a:lnTo>
                  <a:lnTo>
                    <a:pt x="9178" y="27022"/>
                  </a:lnTo>
                  <a:lnTo>
                    <a:pt x="11217" y="30464"/>
                  </a:lnTo>
                  <a:lnTo>
                    <a:pt x="6628" y="36455"/>
                  </a:lnTo>
                  <a:lnTo>
                    <a:pt x="3314" y="40916"/>
                  </a:lnTo>
                  <a:lnTo>
                    <a:pt x="2167" y="42573"/>
                  </a:lnTo>
                  <a:lnTo>
                    <a:pt x="1530" y="43593"/>
                  </a:lnTo>
                  <a:lnTo>
                    <a:pt x="1402" y="44230"/>
                  </a:lnTo>
                  <a:lnTo>
                    <a:pt x="1275" y="45122"/>
                  </a:lnTo>
                  <a:lnTo>
                    <a:pt x="1275" y="45887"/>
                  </a:lnTo>
                  <a:lnTo>
                    <a:pt x="1402" y="46779"/>
                  </a:lnTo>
                  <a:lnTo>
                    <a:pt x="1657" y="47544"/>
                  </a:lnTo>
                  <a:lnTo>
                    <a:pt x="2040" y="48054"/>
                  </a:lnTo>
                  <a:lnTo>
                    <a:pt x="2422" y="48436"/>
                  </a:lnTo>
                  <a:lnTo>
                    <a:pt x="2549" y="48564"/>
                  </a:lnTo>
                  <a:lnTo>
                    <a:pt x="2804" y="48564"/>
                  </a:lnTo>
                  <a:lnTo>
                    <a:pt x="4589" y="47799"/>
                  </a:lnTo>
                  <a:lnTo>
                    <a:pt x="8413" y="45887"/>
                  </a:lnTo>
                  <a:lnTo>
                    <a:pt x="19375" y="40024"/>
                  </a:lnTo>
                  <a:lnTo>
                    <a:pt x="25110" y="36837"/>
                  </a:lnTo>
                  <a:lnTo>
                    <a:pt x="30209" y="33906"/>
                  </a:lnTo>
                  <a:lnTo>
                    <a:pt x="33905" y="31739"/>
                  </a:lnTo>
                  <a:lnTo>
                    <a:pt x="34925" y="30974"/>
                  </a:lnTo>
                  <a:lnTo>
                    <a:pt x="35435" y="30591"/>
                  </a:lnTo>
                  <a:lnTo>
                    <a:pt x="35435" y="30209"/>
                  </a:lnTo>
                  <a:lnTo>
                    <a:pt x="35308" y="29572"/>
                  </a:lnTo>
                  <a:lnTo>
                    <a:pt x="34288" y="27150"/>
                  </a:lnTo>
                  <a:lnTo>
                    <a:pt x="32758" y="23963"/>
                  </a:lnTo>
                  <a:lnTo>
                    <a:pt x="30974" y="20012"/>
                  </a:lnTo>
                  <a:lnTo>
                    <a:pt x="29062" y="16443"/>
                  </a:lnTo>
                  <a:lnTo>
                    <a:pt x="23199" y="5226"/>
                  </a:lnTo>
                  <a:lnTo>
                    <a:pt x="20522"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8" name="Google Shape;838;p42"/>
            <p:cNvSpPr/>
            <p:nvPr/>
          </p:nvSpPr>
          <p:spPr>
            <a:xfrm>
              <a:off x="6711394" y="3318712"/>
              <a:ext cx="627025" cy="589581"/>
            </a:xfrm>
            <a:custGeom>
              <a:avLst/>
              <a:gdLst/>
              <a:ahLst/>
              <a:cxnLst/>
              <a:rect l="l" t="t" r="r" b="b"/>
              <a:pathLst>
                <a:path w="34161" h="32121" extrusionOk="0">
                  <a:moveTo>
                    <a:pt x="27788" y="0"/>
                  </a:moveTo>
                  <a:lnTo>
                    <a:pt x="7904" y="10579"/>
                  </a:lnTo>
                  <a:lnTo>
                    <a:pt x="9943" y="14021"/>
                  </a:lnTo>
                  <a:lnTo>
                    <a:pt x="5354" y="20012"/>
                  </a:lnTo>
                  <a:lnTo>
                    <a:pt x="2040" y="24473"/>
                  </a:lnTo>
                  <a:lnTo>
                    <a:pt x="893" y="26130"/>
                  </a:lnTo>
                  <a:lnTo>
                    <a:pt x="256" y="27150"/>
                  </a:lnTo>
                  <a:lnTo>
                    <a:pt x="128" y="27787"/>
                  </a:lnTo>
                  <a:lnTo>
                    <a:pt x="1" y="28679"/>
                  </a:lnTo>
                  <a:lnTo>
                    <a:pt x="1" y="29444"/>
                  </a:lnTo>
                  <a:lnTo>
                    <a:pt x="128" y="30336"/>
                  </a:lnTo>
                  <a:lnTo>
                    <a:pt x="383" y="31101"/>
                  </a:lnTo>
                  <a:lnTo>
                    <a:pt x="766" y="31611"/>
                  </a:lnTo>
                  <a:lnTo>
                    <a:pt x="1148" y="31993"/>
                  </a:lnTo>
                  <a:lnTo>
                    <a:pt x="1275" y="32121"/>
                  </a:lnTo>
                  <a:lnTo>
                    <a:pt x="1530" y="32121"/>
                  </a:lnTo>
                  <a:lnTo>
                    <a:pt x="3315" y="31356"/>
                  </a:lnTo>
                  <a:lnTo>
                    <a:pt x="7139" y="29444"/>
                  </a:lnTo>
                  <a:lnTo>
                    <a:pt x="18101" y="23581"/>
                  </a:lnTo>
                  <a:lnTo>
                    <a:pt x="23836" y="20394"/>
                  </a:lnTo>
                  <a:lnTo>
                    <a:pt x="28935" y="17463"/>
                  </a:lnTo>
                  <a:lnTo>
                    <a:pt x="32631" y="15296"/>
                  </a:lnTo>
                  <a:lnTo>
                    <a:pt x="33651" y="14531"/>
                  </a:lnTo>
                  <a:lnTo>
                    <a:pt x="34161" y="14148"/>
                  </a:lnTo>
                  <a:lnTo>
                    <a:pt x="34161" y="13639"/>
                  </a:lnTo>
                  <a:lnTo>
                    <a:pt x="33779" y="12619"/>
                  </a:lnTo>
                  <a:lnTo>
                    <a:pt x="32504" y="9432"/>
                  </a:lnTo>
                  <a:lnTo>
                    <a:pt x="30337" y="4971"/>
                  </a:lnTo>
                  <a:lnTo>
                    <a:pt x="2778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9" name="Google Shape;839;p42"/>
            <p:cNvSpPr/>
            <p:nvPr/>
          </p:nvSpPr>
          <p:spPr>
            <a:xfrm>
              <a:off x="6711394" y="3384202"/>
              <a:ext cx="627025" cy="524090"/>
            </a:xfrm>
            <a:custGeom>
              <a:avLst/>
              <a:gdLst/>
              <a:ahLst/>
              <a:cxnLst/>
              <a:rect l="l" t="t" r="r" b="b"/>
              <a:pathLst>
                <a:path w="34161" h="28553" extrusionOk="0">
                  <a:moveTo>
                    <a:pt x="29700" y="1"/>
                  </a:moveTo>
                  <a:lnTo>
                    <a:pt x="9943" y="10453"/>
                  </a:lnTo>
                  <a:lnTo>
                    <a:pt x="5354" y="16444"/>
                  </a:lnTo>
                  <a:lnTo>
                    <a:pt x="2040" y="20905"/>
                  </a:lnTo>
                  <a:lnTo>
                    <a:pt x="893" y="22562"/>
                  </a:lnTo>
                  <a:lnTo>
                    <a:pt x="256" y="23582"/>
                  </a:lnTo>
                  <a:lnTo>
                    <a:pt x="128" y="24219"/>
                  </a:lnTo>
                  <a:lnTo>
                    <a:pt x="1" y="25111"/>
                  </a:lnTo>
                  <a:lnTo>
                    <a:pt x="1" y="25876"/>
                  </a:lnTo>
                  <a:lnTo>
                    <a:pt x="128" y="26768"/>
                  </a:lnTo>
                  <a:lnTo>
                    <a:pt x="383" y="27533"/>
                  </a:lnTo>
                  <a:lnTo>
                    <a:pt x="766" y="28043"/>
                  </a:lnTo>
                  <a:lnTo>
                    <a:pt x="1148" y="28425"/>
                  </a:lnTo>
                  <a:lnTo>
                    <a:pt x="1275" y="28553"/>
                  </a:lnTo>
                  <a:lnTo>
                    <a:pt x="1530" y="28553"/>
                  </a:lnTo>
                  <a:lnTo>
                    <a:pt x="3315" y="27788"/>
                  </a:lnTo>
                  <a:lnTo>
                    <a:pt x="7139" y="25876"/>
                  </a:lnTo>
                  <a:lnTo>
                    <a:pt x="18101" y="20013"/>
                  </a:lnTo>
                  <a:lnTo>
                    <a:pt x="23836" y="16826"/>
                  </a:lnTo>
                  <a:lnTo>
                    <a:pt x="28935" y="13895"/>
                  </a:lnTo>
                  <a:lnTo>
                    <a:pt x="32631" y="11728"/>
                  </a:lnTo>
                  <a:lnTo>
                    <a:pt x="33651" y="10963"/>
                  </a:lnTo>
                  <a:lnTo>
                    <a:pt x="34161" y="10580"/>
                  </a:lnTo>
                  <a:lnTo>
                    <a:pt x="34161" y="10198"/>
                  </a:lnTo>
                  <a:lnTo>
                    <a:pt x="34034" y="9561"/>
                  </a:lnTo>
                  <a:lnTo>
                    <a:pt x="33014" y="7139"/>
                  </a:lnTo>
                  <a:lnTo>
                    <a:pt x="31484" y="3952"/>
                  </a:lnTo>
                  <a:lnTo>
                    <a:pt x="2970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0" name="Google Shape;840;p42"/>
            <p:cNvSpPr/>
            <p:nvPr/>
          </p:nvSpPr>
          <p:spPr>
            <a:xfrm>
              <a:off x="6734797" y="3580729"/>
              <a:ext cx="568546" cy="301830"/>
            </a:xfrm>
            <a:custGeom>
              <a:avLst/>
              <a:gdLst/>
              <a:ahLst/>
              <a:cxnLst/>
              <a:rect l="l" t="t" r="r" b="b"/>
              <a:pathLst>
                <a:path w="30975" h="16444" extrusionOk="0">
                  <a:moveTo>
                    <a:pt x="30974" y="1"/>
                  </a:moveTo>
                  <a:lnTo>
                    <a:pt x="24728" y="3188"/>
                  </a:lnTo>
                  <a:lnTo>
                    <a:pt x="15551" y="8031"/>
                  </a:lnTo>
                  <a:lnTo>
                    <a:pt x="6246" y="12875"/>
                  </a:lnTo>
                  <a:lnTo>
                    <a:pt x="128" y="16316"/>
                  </a:lnTo>
                  <a:lnTo>
                    <a:pt x="0" y="16444"/>
                  </a:lnTo>
                  <a:lnTo>
                    <a:pt x="128" y="16444"/>
                  </a:lnTo>
                  <a:lnTo>
                    <a:pt x="6374" y="13257"/>
                  </a:lnTo>
                  <a:lnTo>
                    <a:pt x="15678" y="8414"/>
                  </a:lnTo>
                  <a:lnTo>
                    <a:pt x="24856" y="3442"/>
                  </a:lnTo>
                  <a:lnTo>
                    <a:pt x="3097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1" name="Google Shape;841;p42"/>
            <p:cNvSpPr/>
            <p:nvPr/>
          </p:nvSpPr>
          <p:spPr>
            <a:xfrm>
              <a:off x="6741808" y="3767914"/>
              <a:ext cx="116995" cy="42125"/>
            </a:xfrm>
            <a:custGeom>
              <a:avLst/>
              <a:gdLst/>
              <a:ahLst/>
              <a:cxnLst/>
              <a:rect l="l" t="t" r="r" b="b"/>
              <a:pathLst>
                <a:path w="6374" h="2295" extrusionOk="0">
                  <a:moveTo>
                    <a:pt x="1785" y="0"/>
                  </a:moveTo>
                  <a:lnTo>
                    <a:pt x="893" y="127"/>
                  </a:lnTo>
                  <a:lnTo>
                    <a:pt x="1" y="510"/>
                  </a:lnTo>
                  <a:lnTo>
                    <a:pt x="1" y="637"/>
                  </a:lnTo>
                  <a:lnTo>
                    <a:pt x="893" y="382"/>
                  </a:lnTo>
                  <a:lnTo>
                    <a:pt x="1785" y="255"/>
                  </a:lnTo>
                  <a:lnTo>
                    <a:pt x="2550" y="255"/>
                  </a:lnTo>
                  <a:lnTo>
                    <a:pt x="3442" y="382"/>
                  </a:lnTo>
                  <a:lnTo>
                    <a:pt x="4207" y="637"/>
                  </a:lnTo>
                  <a:lnTo>
                    <a:pt x="4972" y="1147"/>
                  </a:lnTo>
                  <a:lnTo>
                    <a:pt x="5737" y="1657"/>
                  </a:lnTo>
                  <a:lnTo>
                    <a:pt x="6247" y="2294"/>
                  </a:lnTo>
                  <a:lnTo>
                    <a:pt x="6374" y="2294"/>
                  </a:lnTo>
                  <a:lnTo>
                    <a:pt x="5864" y="1530"/>
                  </a:lnTo>
                  <a:lnTo>
                    <a:pt x="5227" y="892"/>
                  </a:lnTo>
                  <a:lnTo>
                    <a:pt x="4590" y="510"/>
                  </a:lnTo>
                  <a:lnTo>
                    <a:pt x="3697" y="127"/>
                  </a:lnTo>
                  <a:lnTo>
                    <a:pt x="280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2" name="Google Shape;842;p42"/>
            <p:cNvSpPr/>
            <p:nvPr/>
          </p:nvSpPr>
          <p:spPr>
            <a:xfrm>
              <a:off x="6858785" y="3583079"/>
              <a:ext cx="131036" cy="28083"/>
            </a:xfrm>
            <a:custGeom>
              <a:avLst/>
              <a:gdLst/>
              <a:ahLst/>
              <a:cxnLst/>
              <a:rect l="l" t="t" r="r" b="b"/>
              <a:pathLst>
                <a:path w="7139" h="1530" extrusionOk="0">
                  <a:moveTo>
                    <a:pt x="4462" y="0"/>
                  </a:moveTo>
                  <a:lnTo>
                    <a:pt x="3570" y="128"/>
                  </a:lnTo>
                  <a:lnTo>
                    <a:pt x="2678" y="255"/>
                  </a:lnTo>
                  <a:lnTo>
                    <a:pt x="1785" y="510"/>
                  </a:lnTo>
                  <a:lnTo>
                    <a:pt x="893" y="893"/>
                  </a:lnTo>
                  <a:lnTo>
                    <a:pt x="128" y="1275"/>
                  </a:lnTo>
                  <a:lnTo>
                    <a:pt x="1" y="1275"/>
                  </a:lnTo>
                  <a:lnTo>
                    <a:pt x="1" y="1402"/>
                  </a:lnTo>
                  <a:lnTo>
                    <a:pt x="128" y="1530"/>
                  </a:lnTo>
                  <a:lnTo>
                    <a:pt x="256" y="1530"/>
                  </a:lnTo>
                  <a:lnTo>
                    <a:pt x="1913" y="1148"/>
                  </a:lnTo>
                  <a:lnTo>
                    <a:pt x="3570" y="893"/>
                  </a:lnTo>
                  <a:lnTo>
                    <a:pt x="5354" y="765"/>
                  </a:lnTo>
                  <a:lnTo>
                    <a:pt x="7011" y="765"/>
                  </a:lnTo>
                  <a:lnTo>
                    <a:pt x="7139" y="638"/>
                  </a:lnTo>
                  <a:lnTo>
                    <a:pt x="7139" y="510"/>
                  </a:lnTo>
                  <a:lnTo>
                    <a:pt x="6247" y="255"/>
                  </a:lnTo>
                  <a:lnTo>
                    <a:pt x="5354" y="128"/>
                  </a:lnTo>
                  <a:lnTo>
                    <a:pt x="446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3" name="Google Shape;843;p42"/>
            <p:cNvSpPr/>
            <p:nvPr/>
          </p:nvSpPr>
          <p:spPr>
            <a:xfrm>
              <a:off x="6837732" y="3611144"/>
              <a:ext cx="128705" cy="25770"/>
            </a:xfrm>
            <a:custGeom>
              <a:avLst/>
              <a:gdLst/>
              <a:ahLst/>
              <a:cxnLst/>
              <a:rect l="l" t="t" r="r" b="b"/>
              <a:pathLst>
                <a:path w="7012" h="1404" extrusionOk="0">
                  <a:moveTo>
                    <a:pt x="3442" y="1"/>
                  </a:moveTo>
                  <a:lnTo>
                    <a:pt x="2550" y="256"/>
                  </a:lnTo>
                  <a:lnTo>
                    <a:pt x="1658" y="511"/>
                  </a:lnTo>
                  <a:lnTo>
                    <a:pt x="766" y="766"/>
                  </a:lnTo>
                  <a:lnTo>
                    <a:pt x="1" y="1148"/>
                  </a:lnTo>
                  <a:lnTo>
                    <a:pt x="1" y="1276"/>
                  </a:lnTo>
                  <a:lnTo>
                    <a:pt x="1" y="1403"/>
                  </a:lnTo>
                  <a:lnTo>
                    <a:pt x="128" y="1403"/>
                  </a:lnTo>
                  <a:lnTo>
                    <a:pt x="1785" y="1148"/>
                  </a:lnTo>
                  <a:lnTo>
                    <a:pt x="3570" y="893"/>
                  </a:lnTo>
                  <a:lnTo>
                    <a:pt x="5227" y="766"/>
                  </a:lnTo>
                  <a:lnTo>
                    <a:pt x="7011" y="638"/>
                  </a:lnTo>
                  <a:lnTo>
                    <a:pt x="7011" y="511"/>
                  </a:lnTo>
                  <a:lnTo>
                    <a:pt x="6119" y="128"/>
                  </a:lnTo>
                  <a:lnTo>
                    <a:pt x="522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4" name="Google Shape;844;p42"/>
            <p:cNvSpPr/>
            <p:nvPr/>
          </p:nvSpPr>
          <p:spPr>
            <a:xfrm>
              <a:off x="6814347" y="3636896"/>
              <a:ext cx="128687" cy="28083"/>
            </a:xfrm>
            <a:custGeom>
              <a:avLst/>
              <a:gdLst/>
              <a:ahLst/>
              <a:cxnLst/>
              <a:rect l="l" t="t" r="r" b="b"/>
              <a:pathLst>
                <a:path w="7011" h="1530" extrusionOk="0">
                  <a:moveTo>
                    <a:pt x="4334" y="0"/>
                  </a:moveTo>
                  <a:lnTo>
                    <a:pt x="3442" y="128"/>
                  </a:lnTo>
                  <a:lnTo>
                    <a:pt x="2549" y="255"/>
                  </a:lnTo>
                  <a:lnTo>
                    <a:pt x="1657" y="510"/>
                  </a:lnTo>
                  <a:lnTo>
                    <a:pt x="892" y="892"/>
                  </a:lnTo>
                  <a:lnTo>
                    <a:pt x="0" y="1275"/>
                  </a:lnTo>
                  <a:lnTo>
                    <a:pt x="0" y="1402"/>
                  </a:lnTo>
                  <a:lnTo>
                    <a:pt x="0" y="1530"/>
                  </a:lnTo>
                  <a:lnTo>
                    <a:pt x="128" y="1530"/>
                  </a:lnTo>
                  <a:lnTo>
                    <a:pt x="1785" y="1147"/>
                  </a:lnTo>
                  <a:lnTo>
                    <a:pt x="3569" y="892"/>
                  </a:lnTo>
                  <a:lnTo>
                    <a:pt x="5226" y="765"/>
                  </a:lnTo>
                  <a:lnTo>
                    <a:pt x="7011" y="765"/>
                  </a:lnTo>
                  <a:lnTo>
                    <a:pt x="7011" y="637"/>
                  </a:lnTo>
                  <a:lnTo>
                    <a:pt x="7011" y="510"/>
                  </a:lnTo>
                  <a:lnTo>
                    <a:pt x="6118" y="255"/>
                  </a:lnTo>
                  <a:lnTo>
                    <a:pt x="5354" y="128"/>
                  </a:lnTo>
                  <a:lnTo>
                    <a:pt x="433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5" name="Google Shape;845;p42"/>
            <p:cNvSpPr/>
            <p:nvPr/>
          </p:nvSpPr>
          <p:spPr>
            <a:xfrm>
              <a:off x="6790945" y="3664960"/>
              <a:ext cx="131036" cy="25752"/>
            </a:xfrm>
            <a:custGeom>
              <a:avLst/>
              <a:gdLst/>
              <a:ahLst/>
              <a:cxnLst/>
              <a:rect l="l" t="t" r="r" b="b"/>
              <a:pathLst>
                <a:path w="7139" h="1403" extrusionOk="0">
                  <a:moveTo>
                    <a:pt x="3442" y="1"/>
                  </a:moveTo>
                  <a:lnTo>
                    <a:pt x="2550" y="256"/>
                  </a:lnTo>
                  <a:lnTo>
                    <a:pt x="1658" y="510"/>
                  </a:lnTo>
                  <a:lnTo>
                    <a:pt x="893" y="765"/>
                  </a:lnTo>
                  <a:lnTo>
                    <a:pt x="128" y="1148"/>
                  </a:lnTo>
                  <a:lnTo>
                    <a:pt x="1" y="1275"/>
                  </a:lnTo>
                  <a:lnTo>
                    <a:pt x="1" y="1403"/>
                  </a:lnTo>
                  <a:lnTo>
                    <a:pt x="128" y="1403"/>
                  </a:lnTo>
                  <a:lnTo>
                    <a:pt x="1913" y="1148"/>
                  </a:lnTo>
                  <a:lnTo>
                    <a:pt x="3570" y="893"/>
                  </a:lnTo>
                  <a:lnTo>
                    <a:pt x="5227" y="765"/>
                  </a:lnTo>
                  <a:lnTo>
                    <a:pt x="7011" y="638"/>
                  </a:lnTo>
                  <a:lnTo>
                    <a:pt x="7139" y="638"/>
                  </a:lnTo>
                  <a:lnTo>
                    <a:pt x="7011" y="510"/>
                  </a:lnTo>
                  <a:lnTo>
                    <a:pt x="6246" y="128"/>
                  </a:lnTo>
                  <a:lnTo>
                    <a:pt x="535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6" name="Google Shape;846;p42"/>
            <p:cNvSpPr/>
            <p:nvPr/>
          </p:nvSpPr>
          <p:spPr>
            <a:xfrm>
              <a:off x="7214413" y="3498848"/>
              <a:ext cx="72539" cy="74888"/>
            </a:xfrm>
            <a:custGeom>
              <a:avLst/>
              <a:gdLst/>
              <a:ahLst/>
              <a:cxnLst/>
              <a:rect l="l" t="t" r="r" b="b"/>
              <a:pathLst>
                <a:path w="3952" h="4080" extrusionOk="0">
                  <a:moveTo>
                    <a:pt x="1785" y="1"/>
                  </a:moveTo>
                  <a:lnTo>
                    <a:pt x="1403" y="128"/>
                  </a:lnTo>
                  <a:lnTo>
                    <a:pt x="1020" y="256"/>
                  </a:lnTo>
                  <a:lnTo>
                    <a:pt x="638" y="511"/>
                  </a:lnTo>
                  <a:lnTo>
                    <a:pt x="255" y="765"/>
                  </a:lnTo>
                  <a:lnTo>
                    <a:pt x="128" y="1148"/>
                  </a:lnTo>
                  <a:lnTo>
                    <a:pt x="0" y="1530"/>
                  </a:lnTo>
                  <a:lnTo>
                    <a:pt x="0" y="2295"/>
                  </a:lnTo>
                  <a:lnTo>
                    <a:pt x="255" y="2932"/>
                  </a:lnTo>
                  <a:lnTo>
                    <a:pt x="638" y="3570"/>
                  </a:lnTo>
                  <a:lnTo>
                    <a:pt x="1275" y="3952"/>
                  </a:lnTo>
                  <a:lnTo>
                    <a:pt x="1657" y="4080"/>
                  </a:lnTo>
                  <a:lnTo>
                    <a:pt x="2040" y="4080"/>
                  </a:lnTo>
                  <a:lnTo>
                    <a:pt x="2422" y="3952"/>
                  </a:lnTo>
                  <a:lnTo>
                    <a:pt x="2932" y="3825"/>
                  </a:lnTo>
                  <a:lnTo>
                    <a:pt x="3314" y="3570"/>
                  </a:lnTo>
                  <a:lnTo>
                    <a:pt x="3569" y="3315"/>
                  </a:lnTo>
                  <a:lnTo>
                    <a:pt x="3824" y="2932"/>
                  </a:lnTo>
                  <a:lnTo>
                    <a:pt x="3952" y="2550"/>
                  </a:lnTo>
                  <a:lnTo>
                    <a:pt x="3952" y="1785"/>
                  </a:lnTo>
                  <a:lnTo>
                    <a:pt x="3697" y="1148"/>
                  </a:lnTo>
                  <a:lnTo>
                    <a:pt x="3187" y="511"/>
                  </a:lnTo>
                  <a:lnTo>
                    <a:pt x="2550" y="128"/>
                  </a:lnTo>
                  <a:lnTo>
                    <a:pt x="216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7" name="Google Shape;847;p42"/>
            <p:cNvSpPr/>
            <p:nvPr/>
          </p:nvSpPr>
          <p:spPr>
            <a:xfrm>
              <a:off x="6765211" y="3505878"/>
              <a:ext cx="149758" cy="93592"/>
            </a:xfrm>
            <a:custGeom>
              <a:avLst/>
              <a:gdLst/>
              <a:ahLst/>
              <a:cxnLst/>
              <a:rect l="l" t="t" r="r" b="b"/>
              <a:pathLst>
                <a:path w="8159" h="5099" extrusionOk="0">
                  <a:moveTo>
                    <a:pt x="2040" y="765"/>
                  </a:moveTo>
                  <a:lnTo>
                    <a:pt x="2677" y="892"/>
                  </a:lnTo>
                  <a:lnTo>
                    <a:pt x="3569" y="1147"/>
                  </a:lnTo>
                  <a:lnTo>
                    <a:pt x="5099" y="2167"/>
                  </a:lnTo>
                  <a:lnTo>
                    <a:pt x="6501" y="3314"/>
                  </a:lnTo>
                  <a:lnTo>
                    <a:pt x="7903" y="4589"/>
                  </a:lnTo>
                  <a:lnTo>
                    <a:pt x="4972" y="4206"/>
                  </a:lnTo>
                  <a:lnTo>
                    <a:pt x="3824" y="3951"/>
                  </a:lnTo>
                  <a:lnTo>
                    <a:pt x="2677" y="3697"/>
                  </a:lnTo>
                  <a:lnTo>
                    <a:pt x="2040" y="3442"/>
                  </a:lnTo>
                  <a:lnTo>
                    <a:pt x="1530" y="3187"/>
                  </a:lnTo>
                  <a:lnTo>
                    <a:pt x="1148" y="2804"/>
                  </a:lnTo>
                  <a:lnTo>
                    <a:pt x="893" y="2422"/>
                  </a:lnTo>
                  <a:lnTo>
                    <a:pt x="638" y="1657"/>
                  </a:lnTo>
                  <a:lnTo>
                    <a:pt x="638" y="1402"/>
                  </a:lnTo>
                  <a:lnTo>
                    <a:pt x="765" y="1147"/>
                  </a:lnTo>
                  <a:lnTo>
                    <a:pt x="1020" y="892"/>
                  </a:lnTo>
                  <a:lnTo>
                    <a:pt x="1530" y="765"/>
                  </a:lnTo>
                  <a:close/>
                  <a:moveTo>
                    <a:pt x="1657" y="0"/>
                  </a:moveTo>
                  <a:lnTo>
                    <a:pt x="1148" y="128"/>
                  </a:lnTo>
                  <a:lnTo>
                    <a:pt x="765" y="382"/>
                  </a:lnTo>
                  <a:lnTo>
                    <a:pt x="383" y="637"/>
                  </a:lnTo>
                  <a:lnTo>
                    <a:pt x="128" y="1147"/>
                  </a:lnTo>
                  <a:lnTo>
                    <a:pt x="0" y="1657"/>
                  </a:lnTo>
                  <a:lnTo>
                    <a:pt x="0" y="2167"/>
                  </a:lnTo>
                  <a:lnTo>
                    <a:pt x="128" y="2549"/>
                  </a:lnTo>
                  <a:lnTo>
                    <a:pt x="383" y="2932"/>
                  </a:lnTo>
                  <a:lnTo>
                    <a:pt x="1020" y="3569"/>
                  </a:lnTo>
                  <a:lnTo>
                    <a:pt x="1912" y="4079"/>
                  </a:lnTo>
                  <a:lnTo>
                    <a:pt x="3315" y="4589"/>
                  </a:lnTo>
                  <a:lnTo>
                    <a:pt x="4844" y="4844"/>
                  </a:lnTo>
                  <a:lnTo>
                    <a:pt x="7903" y="5099"/>
                  </a:lnTo>
                  <a:lnTo>
                    <a:pt x="8158" y="5099"/>
                  </a:lnTo>
                  <a:lnTo>
                    <a:pt x="8158" y="4844"/>
                  </a:lnTo>
                  <a:lnTo>
                    <a:pt x="8158" y="4716"/>
                  </a:lnTo>
                  <a:lnTo>
                    <a:pt x="7266" y="3442"/>
                  </a:lnTo>
                  <a:lnTo>
                    <a:pt x="6119" y="2294"/>
                  </a:lnTo>
                  <a:lnTo>
                    <a:pt x="4972" y="1275"/>
                  </a:lnTo>
                  <a:lnTo>
                    <a:pt x="3569" y="382"/>
                  </a:lnTo>
                  <a:lnTo>
                    <a:pt x="2550" y="128"/>
                  </a:lnTo>
                  <a:lnTo>
                    <a:pt x="216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8" name="Google Shape;848;p42"/>
            <p:cNvSpPr/>
            <p:nvPr/>
          </p:nvSpPr>
          <p:spPr>
            <a:xfrm>
              <a:off x="6905590" y="3482475"/>
              <a:ext cx="138048" cy="116995"/>
            </a:xfrm>
            <a:custGeom>
              <a:avLst/>
              <a:gdLst/>
              <a:ahLst/>
              <a:cxnLst/>
              <a:rect l="l" t="t" r="r" b="b"/>
              <a:pathLst>
                <a:path w="7521" h="6374" extrusionOk="0">
                  <a:moveTo>
                    <a:pt x="6119" y="638"/>
                  </a:moveTo>
                  <a:lnTo>
                    <a:pt x="6501" y="893"/>
                  </a:lnTo>
                  <a:lnTo>
                    <a:pt x="6628" y="1148"/>
                  </a:lnTo>
                  <a:lnTo>
                    <a:pt x="6756" y="1403"/>
                  </a:lnTo>
                  <a:lnTo>
                    <a:pt x="6628" y="2167"/>
                  </a:lnTo>
                  <a:lnTo>
                    <a:pt x="6501" y="2677"/>
                  </a:lnTo>
                  <a:lnTo>
                    <a:pt x="6119" y="3060"/>
                  </a:lnTo>
                  <a:lnTo>
                    <a:pt x="5736" y="3442"/>
                  </a:lnTo>
                  <a:lnTo>
                    <a:pt x="5226" y="3824"/>
                  </a:lnTo>
                  <a:lnTo>
                    <a:pt x="4079" y="4334"/>
                  </a:lnTo>
                  <a:lnTo>
                    <a:pt x="3059" y="4717"/>
                  </a:lnTo>
                  <a:lnTo>
                    <a:pt x="255" y="5736"/>
                  </a:lnTo>
                  <a:lnTo>
                    <a:pt x="1402" y="4207"/>
                  </a:lnTo>
                  <a:lnTo>
                    <a:pt x="2422" y="2805"/>
                  </a:lnTo>
                  <a:lnTo>
                    <a:pt x="3697" y="1530"/>
                  </a:lnTo>
                  <a:lnTo>
                    <a:pt x="4461" y="1020"/>
                  </a:lnTo>
                  <a:lnTo>
                    <a:pt x="5099" y="765"/>
                  </a:lnTo>
                  <a:lnTo>
                    <a:pt x="5609" y="638"/>
                  </a:lnTo>
                  <a:close/>
                  <a:moveTo>
                    <a:pt x="5481" y="0"/>
                  </a:moveTo>
                  <a:lnTo>
                    <a:pt x="4971" y="128"/>
                  </a:lnTo>
                  <a:lnTo>
                    <a:pt x="4461" y="255"/>
                  </a:lnTo>
                  <a:lnTo>
                    <a:pt x="3569" y="765"/>
                  </a:lnTo>
                  <a:lnTo>
                    <a:pt x="2422" y="1912"/>
                  </a:lnTo>
                  <a:lnTo>
                    <a:pt x="1530" y="3187"/>
                  </a:lnTo>
                  <a:lnTo>
                    <a:pt x="638" y="4462"/>
                  </a:lnTo>
                  <a:lnTo>
                    <a:pt x="0" y="5991"/>
                  </a:lnTo>
                  <a:lnTo>
                    <a:pt x="0" y="6119"/>
                  </a:lnTo>
                  <a:lnTo>
                    <a:pt x="128" y="6246"/>
                  </a:lnTo>
                  <a:lnTo>
                    <a:pt x="383" y="6374"/>
                  </a:lnTo>
                  <a:lnTo>
                    <a:pt x="3314" y="5354"/>
                  </a:lnTo>
                  <a:lnTo>
                    <a:pt x="4716" y="4844"/>
                  </a:lnTo>
                  <a:lnTo>
                    <a:pt x="6119" y="3952"/>
                  </a:lnTo>
                  <a:lnTo>
                    <a:pt x="6756" y="3315"/>
                  </a:lnTo>
                  <a:lnTo>
                    <a:pt x="7266" y="2550"/>
                  </a:lnTo>
                  <a:lnTo>
                    <a:pt x="7393" y="2040"/>
                  </a:lnTo>
                  <a:lnTo>
                    <a:pt x="7521" y="1657"/>
                  </a:lnTo>
                  <a:lnTo>
                    <a:pt x="7393" y="1148"/>
                  </a:lnTo>
                  <a:lnTo>
                    <a:pt x="7138" y="765"/>
                  </a:lnTo>
                  <a:lnTo>
                    <a:pt x="6756" y="383"/>
                  </a:lnTo>
                  <a:lnTo>
                    <a:pt x="6373" y="128"/>
                  </a:lnTo>
                  <a:lnTo>
                    <a:pt x="586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9" name="Google Shape;849;p42"/>
            <p:cNvSpPr/>
            <p:nvPr/>
          </p:nvSpPr>
          <p:spPr>
            <a:xfrm>
              <a:off x="6521897" y="1964076"/>
              <a:ext cx="889061" cy="1504376"/>
            </a:xfrm>
            <a:custGeom>
              <a:avLst/>
              <a:gdLst/>
              <a:ahLst/>
              <a:cxnLst/>
              <a:rect l="l" t="t" r="r" b="b"/>
              <a:pathLst>
                <a:path w="48437" h="81960" extrusionOk="0">
                  <a:moveTo>
                    <a:pt x="32376" y="1"/>
                  </a:moveTo>
                  <a:lnTo>
                    <a:pt x="29954" y="2677"/>
                  </a:lnTo>
                  <a:lnTo>
                    <a:pt x="27532" y="5227"/>
                  </a:lnTo>
                  <a:lnTo>
                    <a:pt x="22306" y="10453"/>
                  </a:lnTo>
                  <a:lnTo>
                    <a:pt x="17080" y="15551"/>
                  </a:lnTo>
                  <a:lnTo>
                    <a:pt x="11982" y="20650"/>
                  </a:lnTo>
                  <a:lnTo>
                    <a:pt x="9687" y="23072"/>
                  </a:lnTo>
                  <a:lnTo>
                    <a:pt x="7521" y="25621"/>
                  </a:lnTo>
                  <a:lnTo>
                    <a:pt x="5481" y="27915"/>
                  </a:lnTo>
                  <a:lnTo>
                    <a:pt x="3824" y="30337"/>
                  </a:lnTo>
                  <a:lnTo>
                    <a:pt x="2295" y="32631"/>
                  </a:lnTo>
                  <a:lnTo>
                    <a:pt x="1275" y="34926"/>
                  </a:lnTo>
                  <a:lnTo>
                    <a:pt x="765" y="36073"/>
                  </a:lnTo>
                  <a:lnTo>
                    <a:pt x="510" y="37093"/>
                  </a:lnTo>
                  <a:lnTo>
                    <a:pt x="255" y="38240"/>
                  </a:lnTo>
                  <a:lnTo>
                    <a:pt x="128" y="39259"/>
                  </a:lnTo>
                  <a:lnTo>
                    <a:pt x="0" y="40534"/>
                  </a:lnTo>
                  <a:lnTo>
                    <a:pt x="128" y="41936"/>
                  </a:lnTo>
                  <a:lnTo>
                    <a:pt x="510" y="44868"/>
                  </a:lnTo>
                  <a:lnTo>
                    <a:pt x="1275" y="48182"/>
                  </a:lnTo>
                  <a:lnTo>
                    <a:pt x="2167" y="51496"/>
                  </a:lnTo>
                  <a:lnTo>
                    <a:pt x="3314" y="55065"/>
                  </a:lnTo>
                  <a:lnTo>
                    <a:pt x="4716" y="58634"/>
                  </a:lnTo>
                  <a:lnTo>
                    <a:pt x="6119" y="62203"/>
                  </a:lnTo>
                  <a:lnTo>
                    <a:pt x="7648" y="65644"/>
                  </a:lnTo>
                  <a:lnTo>
                    <a:pt x="10707" y="72018"/>
                  </a:lnTo>
                  <a:lnTo>
                    <a:pt x="13256" y="77244"/>
                  </a:lnTo>
                  <a:lnTo>
                    <a:pt x="15933" y="81960"/>
                  </a:lnTo>
                  <a:lnTo>
                    <a:pt x="19502" y="80175"/>
                  </a:lnTo>
                  <a:lnTo>
                    <a:pt x="37602" y="71125"/>
                  </a:lnTo>
                  <a:lnTo>
                    <a:pt x="35435" y="66919"/>
                  </a:lnTo>
                  <a:lnTo>
                    <a:pt x="30591" y="57359"/>
                  </a:lnTo>
                  <a:lnTo>
                    <a:pt x="28042" y="51751"/>
                  </a:lnTo>
                  <a:lnTo>
                    <a:pt x="25748" y="46525"/>
                  </a:lnTo>
                  <a:lnTo>
                    <a:pt x="24856" y="44230"/>
                  </a:lnTo>
                  <a:lnTo>
                    <a:pt x="24091" y="42064"/>
                  </a:lnTo>
                  <a:lnTo>
                    <a:pt x="23581" y="40407"/>
                  </a:lnTo>
                  <a:lnTo>
                    <a:pt x="23326" y="39004"/>
                  </a:lnTo>
                  <a:lnTo>
                    <a:pt x="23326" y="38367"/>
                  </a:lnTo>
                  <a:lnTo>
                    <a:pt x="23836" y="37220"/>
                  </a:lnTo>
                  <a:lnTo>
                    <a:pt x="24601" y="35818"/>
                  </a:lnTo>
                  <a:lnTo>
                    <a:pt x="25748" y="34161"/>
                  </a:lnTo>
                  <a:lnTo>
                    <a:pt x="27150" y="32249"/>
                  </a:lnTo>
                  <a:lnTo>
                    <a:pt x="30591" y="28043"/>
                  </a:lnTo>
                  <a:lnTo>
                    <a:pt x="34543" y="23072"/>
                  </a:lnTo>
                  <a:lnTo>
                    <a:pt x="38622" y="17591"/>
                  </a:lnTo>
                  <a:lnTo>
                    <a:pt x="40661" y="14786"/>
                  </a:lnTo>
                  <a:lnTo>
                    <a:pt x="42573" y="11855"/>
                  </a:lnTo>
                  <a:lnTo>
                    <a:pt x="44358" y="8923"/>
                  </a:lnTo>
                  <a:lnTo>
                    <a:pt x="46015" y="5991"/>
                  </a:lnTo>
                  <a:lnTo>
                    <a:pt x="47289" y="2932"/>
                  </a:lnTo>
                  <a:lnTo>
                    <a:pt x="48436"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0" name="Google Shape;850;p42"/>
            <p:cNvSpPr/>
            <p:nvPr/>
          </p:nvSpPr>
          <p:spPr>
            <a:xfrm>
              <a:off x="6811998" y="3218108"/>
              <a:ext cx="339255" cy="173143"/>
            </a:xfrm>
            <a:custGeom>
              <a:avLst/>
              <a:gdLst/>
              <a:ahLst/>
              <a:cxnLst/>
              <a:rect l="l" t="t" r="r" b="b"/>
              <a:pathLst>
                <a:path w="18483" h="9433" extrusionOk="0">
                  <a:moveTo>
                    <a:pt x="18483" y="0"/>
                  </a:moveTo>
                  <a:lnTo>
                    <a:pt x="16061" y="1020"/>
                  </a:lnTo>
                  <a:lnTo>
                    <a:pt x="12237" y="2932"/>
                  </a:lnTo>
                  <a:lnTo>
                    <a:pt x="6119" y="6118"/>
                  </a:lnTo>
                  <a:lnTo>
                    <a:pt x="128" y="9305"/>
                  </a:lnTo>
                  <a:lnTo>
                    <a:pt x="1" y="9305"/>
                  </a:lnTo>
                  <a:lnTo>
                    <a:pt x="1" y="9432"/>
                  </a:lnTo>
                  <a:lnTo>
                    <a:pt x="128" y="9432"/>
                  </a:lnTo>
                  <a:lnTo>
                    <a:pt x="6374" y="6373"/>
                  </a:lnTo>
                  <a:lnTo>
                    <a:pt x="12492" y="3314"/>
                  </a:lnTo>
                  <a:lnTo>
                    <a:pt x="16189" y="1402"/>
                  </a:lnTo>
                  <a:lnTo>
                    <a:pt x="1848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1" name="Google Shape;851;p42"/>
            <p:cNvSpPr/>
            <p:nvPr/>
          </p:nvSpPr>
          <p:spPr>
            <a:xfrm>
              <a:off x="6912602" y="2008532"/>
              <a:ext cx="465593" cy="1204914"/>
            </a:xfrm>
            <a:custGeom>
              <a:avLst/>
              <a:gdLst/>
              <a:ahLst/>
              <a:cxnLst/>
              <a:rect l="l" t="t" r="r" b="b"/>
              <a:pathLst>
                <a:path w="25366" h="65645" extrusionOk="0">
                  <a:moveTo>
                    <a:pt x="25238" y="0"/>
                  </a:moveTo>
                  <a:lnTo>
                    <a:pt x="21287" y="6501"/>
                  </a:lnTo>
                  <a:lnTo>
                    <a:pt x="17081" y="12747"/>
                  </a:lnTo>
                  <a:lnTo>
                    <a:pt x="12620" y="18738"/>
                  </a:lnTo>
                  <a:lnTo>
                    <a:pt x="7903" y="24728"/>
                  </a:lnTo>
                  <a:lnTo>
                    <a:pt x="3060" y="30209"/>
                  </a:lnTo>
                  <a:lnTo>
                    <a:pt x="2040" y="31484"/>
                  </a:lnTo>
                  <a:lnTo>
                    <a:pt x="1148" y="32759"/>
                  </a:lnTo>
                  <a:lnTo>
                    <a:pt x="511" y="34161"/>
                  </a:lnTo>
                  <a:lnTo>
                    <a:pt x="256" y="34925"/>
                  </a:lnTo>
                  <a:lnTo>
                    <a:pt x="128" y="35690"/>
                  </a:lnTo>
                  <a:lnTo>
                    <a:pt x="1" y="36582"/>
                  </a:lnTo>
                  <a:lnTo>
                    <a:pt x="128" y="37475"/>
                  </a:lnTo>
                  <a:lnTo>
                    <a:pt x="256" y="38367"/>
                  </a:lnTo>
                  <a:lnTo>
                    <a:pt x="511" y="39132"/>
                  </a:lnTo>
                  <a:lnTo>
                    <a:pt x="1020" y="40916"/>
                  </a:lnTo>
                  <a:lnTo>
                    <a:pt x="1658" y="42573"/>
                  </a:lnTo>
                  <a:lnTo>
                    <a:pt x="4462" y="49711"/>
                  </a:lnTo>
                  <a:lnTo>
                    <a:pt x="6119" y="53535"/>
                  </a:lnTo>
                  <a:lnTo>
                    <a:pt x="7903" y="57232"/>
                  </a:lnTo>
                  <a:lnTo>
                    <a:pt x="9815" y="60928"/>
                  </a:lnTo>
                  <a:lnTo>
                    <a:pt x="10835" y="62840"/>
                  </a:lnTo>
                  <a:lnTo>
                    <a:pt x="12492" y="65517"/>
                  </a:lnTo>
                  <a:lnTo>
                    <a:pt x="12620" y="65644"/>
                  </a:lnTo>
                  <a:lnTo>
                    <a:pt x="12492" y="65389"/>
                  </a:lnTo>
                  <a:lnTo>
                    <a:pt x="10453" y="61948"/>
                  </a:lnTo>
                  <a:lnTo>
                    <a:pt x="8668" y="58506"/>
                  </a:lnTo>
                  <a:lnTo>
                    <a:pt x="6884" y="54937"/>
                  </a:lnTo>
                  <a:lnTo>
                    <a:pt x="5354" y="51241"/>
                  </a:lnTo>
                  <a:lnTo>
                    <a:pt x="3825" y="47544"/>
                  </a:lnTo>
                  <a:lnTo>
                    <a:pt x="2422" y="43848"/>
                  </a:lnTo>
                  <a:lnTo>
                    <a:pt x="1020" y="40151"/>
                  </a:lnTo>
                  <a:lnTo>
                    <a:pt x="638" y="39132"/>
                  </a:lnTo>
                  <a:lnTo>
                    <a:pt x="511" y="38239"/>
                  </a:lnTo>
                  <a:lnTo>
                    <a:pt x="383" y="37220"/>
                  </a:lnTo>
                  <a:lnTo>
                    <a:pt x="256" y="36200"/>
                  </a:lnTo>
                  <a:lnTo>
                    <a:pt x="511" y="35180"/>
                  </a:lnTo>
                  <a:lnTo>
                    <a:pt x="765" y="34288"/>
                  </a:lnTo>
                  <a:lnTo>
                    <a:pt x="1148" y="33396"/>
                  </a:lnTo>
                  <a:lnTo>
                    <a:pt x="1658" y="32504"/>
                  </a:lnTo>
                  <a:lnTo>
                    <a:pt x="2805" y="31102"/>
                  </a:lnTo>
                  <a:lnTo>
                    <a:pt x="3952" y="29699"/>
                  </a:lnTo>
                  <a:lnTo>
                    <a:pt x="6501" y="26895"/>
                  </a:lnTo>
                  <a:lnTo>
                    <a:pt x="8923" y="23964"/>
                  </a:lnTo>
                  <a:lnTo>
                    <a:pt x="11345" y="20904"/>
                  </a:lnTo>
                  <a:lnTo>
                    <a:pt x="13639" y="17845"/>
                  </a:lnTo>
                  <a:lnTo>
                    <a:pt x="15934" y="14786"/>
                  </a:lnTo>
                  <a:lnTo>
                    <a:pt x="18483" y="11217"/>
                  </a:lnTo>
                  <a:lnTo>
                    <a:pt x="20777" y="7521"/>
                  </a:lnTo>
                  <a:lnTo>
                    <a:pt x="23199" y="3824"/>
                  </a:lnTo>
                  <a:lnTo>
                    <a:pt x="25366" y="128"/>
                  </a:lnTo>
                  <a:lnTo>
                    <a:pt x="2523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2" name="Google Shape;852;p42"/>
            <p:cNvSpPr/>
            <p:nvPr/>
          </p:nvSpPr>
          <p:spPr>
            <a:xfrm>
              <a:off x="6879856" y="2679994"/>
              <a:ext cx="332226" cy="755712"/>
            </a:xfrm>
            <a:custGeom>
              <a:avLst/>
              <a:gdLst/>
              <a:ahLst/>
              <a:cxnLst/>
              <a:rect l="l" t="t" r="r" b="b"/>
              <a:pathLst>
                <a:path w="18100" h="41172" extrusionOk="0">
                  <a:moveTo>
                    <a:pt x="3824" y="0"/>
                  </a:moveTo>
                  <a:lnTo>
                    <a:pt x="0" y="41171"/>
                  </a:lnTo>
                  <a:lnTo>
                    <a:pt x="18100" y="32121"/>
                  </a:lnTo>
                  <a:lnTo>
                    <a:pt x="15933" y="27915"/>
                  </a:lnTo>
                  <a:lnTo>
                    <a:pt x="11089" y="18355"/>
                  </a:lnTo>
                  <a:lnTo>
                    <a:pt x="8540" y="12747"/>
                  </a:lnTo>
                  <a:lnTo>
                    <a:pt x="6246" y="7521"/>
                  </a:lnTo>
                  <a:lnTo>
                    <a:pt x="5354" y="5226"/>
                  </a:lnTo>
                  <a:lnTo>
                    <a:pt x="4589" y="3060"/>
                  </a:lnTo>
                  <a:lnTo>
                    <a:pt x="4079" y="1403"/>
                  </a:lnTo>
                  <a:lnTo>
                    <a:pt x="382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3" name="Google Shape;853;p42"/>
            <p:cNvSpPr/>
            <p:nvPr/>
          </p:nvSpPr>
          <p:spPr>
            <a:xfrm>
              <a:off x="7067022" y="3671972"/>
              <a:ext cx="666800" cy="823570"/>
            </a:xfrm>
            <a:custGeom>
              <a:avLst/>
              <a:gdLst/>
              <a:ahLst/>
              <a:cxnLst/>
              <a:rect l="l" t="t" r="r" b="b"/>
              <a:pathLst>
                <a:path w="36328" h="44869" extrusionOk="0">
                  <a:moveTo>
                    <a:pt x="26640" y="1"/>
                  </a:moveTo>
                  <a:lnTo>
                    <a:pt x="4589" y="7266"/>
                  </a:lnTo>
                  <a:lnTo>
                    <a:pt x="10962" y="24601"/>
                  </a:lnTo>
                  <a:lnTo>
                    <a:pt x="12364" y="28425"/>
                  </a:lnTo>
                  <a:lnTo>
                    <a:pt x="6883" y="33524"/>
                  </a:lnTo>
                  <a:lnTo>
                    <a:pt x="2932" y="37348"/>
                  </a:lnTo>
                  <a:lnTo>
                    <a:pt x="1402" y="38877"/>
                  </a:lnTo>
                  <a:lnTo>
                    <a:pt x="638" y="39770"/>
                  </a:lnTo>
                  <a:lnTo>
                    <a:pt x="383" y="40407"/>
                  </a:lnTo>
                  <a:lnTo>
                    <a:pt x="128" y="41172"/>
                  </a:lnTo>
                  <a:lnTo>
                    <a:pt x="0" y="42064"/>
                  </a:lnTo>
                  <a:lnTo>
                    <a:pt x="0" y="42829"/>
                  </a:lnTo>
                  <a:lnTo>
                    <a:pt x="128" y="43594"/>
                  </a:lnTo>
                  <a:lnTo>
                    <a:pt x="383" y="44231"/>
                  </a:lnTo>
                  <a:lnTo>
                    <a:pt x="638" y="44741"/>
                  </a:lnTo>
                  <a:lnTo>
                    <a:pt x="892" y="44868"/>
                  </a:lnTo>
                  <a:lnTo>
                    <a:pt x="1147" y="44868"/>
                  </a:lnTo>
                  <a:lnTo>
                    <a:pt x="2932" y="44358"/>
                  </a:lnTo>
                  <a:lnTo>
                    <a:pt x="7011" y="43084"/>
                  </a:lnTo>
                  <a:lnTo>
                    <a:pt x="18737" y="39260"/>
                  </a:lnTo>
                  <a:lnTo>
                    <a:pt x="24983" y="37093"/>
                  </a:lnTo>
                  <a:lnTo>
                    <a:pt x="30591" y="35053"/>
                  </a:lnTo>
                  <a:lnTo>
                    <a:pt x="34543" y="33524"/>
                  </a:lnTo>
                  <a:lnTo>
                    <a:pt x="35690" y="33014"/>
                  </a:lnTo>
                  <a:lnTo>
                    <a:pt x="36327" y="32759"/>
                  </a:lnTo>
                  <a:lnTo>
                    <a:pt x="36327" y="32377"/>
                  </a:lnTo>
                  <a:lnTo>
                    <a:pt x="36200" y="31612"/>
                  </a:lnTo>
                  <a:lnTo>
                    <a:pt x="35690" y="29063"/>
                  </a:lnTo>
                  <a:lnTo>
                    <a:pt x="34798" y="25621"/>
                  </a:lnTo>
                  <a:lnTo>
                    <a:pt x="33523" y="21542"/>
                  </a:lnTo>
                  <a:lnTo>
                    <a:pt x="32376" y="17591"/>
                  </a:lnTo>
                  <a:lnTo>
                    <a:pt x="28552" y="5609"/>
                  </a:lnTo>
                  <a:lnTo>
                    <a:pt x="26640"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4" name="Google Shape;854;p42"/>
            <p:cNvSpPr/>
            <p:nvPr/>
          </p:nvSpPr>
          <p:spPr>
            <a:xfrm>
              <a:off x="7067022" y="3994837"/>
              <a:ext cx="666800" cy="500706"/>
            </a:xfrm>
            <a:custGeom>
              <a:avLst/>
              <a:gdLst/>
              <a:ahLst/>
              <a:cxnLst/>
              <a:rect l="l" t="t" r="r" b="b"/>
              <a:pathLst>
                <a:path w="36328" h="27279" extrusionOk="0">
                  <a:moveTo>
                    <a:pt x="32376" y="1"/>
                  </a:moveTo>
                  <a:lnTo>
                    <a:pt x="10962" y="7139"/>
                  </a:lnTo>
                  <a:lnTo>
                    <a:pt x="12364" y="10963"/>
                  </a:lnTo>
                  <a:lnTo>
                    <a:pt x="6883" y="16061"/>
                  </a:lnTo>
                  <a:lnTo>
                    <a:pt x="2932" y="19758"/>
                  </a:lnTo>
                  <a:lnTo>
                    <a:pt x="1402" y="21287"/>
                  </a:lnTo>
                  <a:lnTo>
                    <a:pt x="638" y="22180"/>
                  </a:lnTo>
                  <a:lnTo>
                    <a:pt x="383" y="22817"/>
                  </a:lnTo>
                  <a:lnTo>
                    <a:pt x="128" y="23582"/>
                  </a:lnTo>
                  <a:lnTo>
                    <a:pt x="0" y="24474"/>
                  </a:lnTo>
                  <a:lnTo>
                    <a:pt x="0" y="25239"/>
                  </a:lnTo>
                  <a:lnTo>
                    <a:pt x="128" y="26004"/>
                  </a:lnTo>
                  <a:lnTo>
                    <a:pt x="383" y="26641"/>
                  </a:lnTo>
                  <a:lnTo>
                    <a:pt x="638" y="27151"/>
                  </a:lnTo>
                  <a:lnTo>
                    <a:pt x="892" y="27278"/>
                  </a:lnTo>
                  <a:lnTo>
                    <a:pt x="1147" y="27278"/>
                  </a:lnTo>
                  <a:lnTo>
                    <a:pt x="2932" y="26768"/>
                  </a:lnTo>
                  <a:lnTo>
                    <a:pt x="7011" y="25494"/>
                  </a:lnTo>
                  <a:lnTo>
                    <a:pt x="18737" y="21670"/>
                  </a:lnTo>
                  <a:lnTo>
                    <a:pt x="24983" y="19503"/>
                  </a:lnTo>
                  <a:lnTo>
                    <a:pt x="30591" y="17463"/>
                  </a:lnTo>
                  <a:lnTo>
                    <a:pt x="34543" y="15934"/>
                  </a:lnTo>
                  <a:lnTo>
                    <a:pt x="35690" y="15424"/>
                  </a:lnTo>
                  <a:lnTo>
                    <a:pt x="36327" y="15169"/>
                  </a:lnTo>
                  <a:lnTo>
                    <a:pt x="36327" y="14659"/>
                  </a:lnTo>
                  <a:lnTo>
                    <a:pt x="36200" y="13512"/>
                  </a:lnTo>
                  <a:lnTo>
                    <a:pt x="35308" y="10198"/>
                  </a:lnTo>
                  <a:lnTo>
                    <a:pt x="34033" y="5482"/>
                  </a:lnTo>
                  <a:lnTo>
                    <a:pt x="3237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5" name="Google Shape;855;p42"/>
            <p:cNvSpPr/>
            <p:nvPr/>
          </p:nvSpPr>
          <p:spPr>
            <a:xfrm>
              <a:off x="7067022" y="4067376"/>
              <a:ext cx="666800" cy="428167"/>
            </a:xfrm>
            <a:custGeom>
              <a:avLst/>
              <a:gdLst/>
              <a:ahLst/>
              <a:cxnLst/>
              <a:rect l="l" t="t" r="r" b="b"/>
              <a:pathLst>
                <a:path w="36328" h="23327" extrusionOk="0">
                  <a:moveTo>
                    <a:pt x="33523" y="0"/>
                  </a:moveTo>
                  <a:lnTo>
                    <a:pt x="12364" y="6883"/>
                  </a:lnTo>
                  <a:lnTo>
                    <a:pt x="6883" y="11982"/>
                  </a:lnTo>
                  <a:lnTo>
                    <a:pt x="2932" y="15806"/>
                  </a:lnTo>
                  <a:lnTo>
                    <a:pt x="1402" y="17335"/>
                  </a:lnTo>
                  <a:lnTo>
                    <a:pt x="638" y="18228"/>
                  </a:lnTo>
                  <a:lnTo>
                    <a:pt x="383" y="18865"/>
                  </a:lnTo>
                  <a:lnTo>
                    <a:pt x="128" y="19630"/>
                  </a:lnTo>
                  <a:lnTo>
                    <a:pt x="0" y="20522"/>
                  </a:lnTo>
                  <a:lnTo>
                    <a:pt x="0" y="21287"/>
                  </a:lnTo>
                  <a:lnTo>
                    <a:pt x="128" y="22052"/>
                  </a:lnTo>
                  <a:lnTo>
                    <a:pt x="383" y="22689"/>
                  </a:lnTo>
                  <a:lnTo>
                    <a:pt x="638" y="23199"/>
                  </a:lnTo>
                  <a:lnTo>
                    <a:pt x="892" y="23326"/>
                  </a:lnTo>
                  <a:lnTo>
                    <a:pt x="1147" y="23326"/>
                  </a:lnTo>
                  <a:lnTo>
                    <a:pt x="2932" y="22816"/>
                  </a:lnTo>
                  <a:lnTo>
                    <a:pt x="7011" y="21542"/>
                  </a:lnTo>
                  <a:lnTo>
                    <a:pt x="18737" y="17718"/>
                  </a:lnTo>
                  <a:lnTo>
                    <a:pt x="24983" y="15551"/>
                  </a:lnTo>
                  <a:lnTo>
                    <a:pt x="30591" y="13511"/>
                  </a:lnTo>
                  <a:lnTo>
                    <a:pt x="34543" y="11982"/>
                  </a:lnTo>
                  <a:lnTo>
                    <a:pt x="35690" y="11472"/>
                  </a:lnTo>
                  <a:lnTo>
                    <a:pt x="36327" y="11217"/>
                  </a:lnTo>
                  <a:lnTo>
                    <a:pt x="36327" y="10835"/>
                  </a:lnTo>
                  <a:lnTo>
                    <a:pt x="36200" y="10070"/>
                  </a:lnTo>
                  <a:lnTo>
                    <a:pt x="35690" y="7521"/>
                  </a:lnTo>
                  <a:lnTo>
                    <a:pt x="34798" y="4079"/>
                  </a:lnTo>
                  <a:lnTo>
                    <a:pt x="33523"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6" name="Google Shape;856;p42"/>
            <p:cNvSpPr/>
            <p:nvPr/>
          </p:nvSpPr>
          <p:spPr>
            <a:xfrm>
              <a:off x="7085726" y="4266234"/>
              <a:ext cx="613002" cy="203575"/>
            </a:xfrm>
            <a:custGeom>
              <a:avLst/>
              <a:gdLst/>
              <a:ahLst/>
              <a:cxnLst/>
              <a:rect l="l" t="t" r="r" b="b"/>
              <a:pathLst>
                <a:path w="33397" h="11091" extrusionOk="0">
                  <a:moveTo>
                    <a:pt x="33396" y="1"/>
                  </a:moveTo>
                  <a:lnTo>
                    <a:pt x="26641" y="2168"/>
                  </a:lnTo>
                  <a:lnTo>
                    <a:pt x="16699" y="5354"/>
                  </a:lnTo>
                  <a:lnTo>
                    <a:pt x="6884" y="8668"/>
                  </a:lnTo>
                  <a:lnTo>
                    <a:pt x="128" y="10963"/>
                  </a:lnTo>
                  <a:lnTo>
                    <a:pt x="1" y="11090"/>
                  </a:lnTo>
                  <a:lnTo>
                    <a:pt x="128" y="11090"/>
                  </a:lnTo>
                  <a:lnTo>
                    <a:pt x="6884" y="8923"/>
                  </a:lnTo>
                  <a:lnTo>
                    <a:pt x="16826" y="5737"/>
                  </a:lnTo>
                  <a:lnTo>
                    <a:pt x="26768" y="2423"/>
                  </a:lnTo>
                  <a:lnTo>
                    <a:pt x="33396" y="128"/>
                  </a:lnTo>
                  <a:lnTo>
                    <a:pt x="3339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7" name="Google Shape;857;p42"/>
            <p:cNvSpPr/>
            <p:nvPr/>
          </p:nvSpPr>
          <p:spPr>
            <a:xfrm>
              <a:off x="7111478" y="4362157"/>
              <a:ext cx="109965" cy="56166"/>
            </a:xfrm>
            <a:custGeom>
              <a:avLst/>
              <a:gdLst/>
              <a:ahLst/>
              <a:cxnLst/>
              <a:rect l="l" t="t" r="r" b="b"/>
              <a:pathLst>
                <a:path w="5991" h="3060" extrusionOk="0">
                  <a:moveTo>
                    <a:pt x="892" y="1"/>
                  </a:moveTo>
                  <a:lnTo>
                    <a:pt x="0" y="256"/>
                  </a:lnTo>
                  <a:lnTo>
                    <a:pt x="1785" y="256"/>
                  </a:lnTo>
                  <a:lnTo>
                    <a:pt x="2549" y="383"/>
                  </a:lnTo>
                  <a:lnTo>
                    <a:pt x="3442" y="766"/>
                  </a:lnTo>
                  <a:lnTo>
                    <a:pt x="4079" y="1148"/>
                  </a:lnTo>
                  <a:lnTo>
                    <a:pt x="4844" y="1658"/>
                  </a:lnTo>
                  <a:lnTo>
                    <a:pt x="5354" y="2295"/>
                  </a:lnTo>
                  <a:lnTo>
                    <a:pt x="5863" y="3060"/>
                  </a:lnTo>
                  <a:lnTo>
                    <a:pt x="5991" y="3060"/>
                  </a:lnTo>
                  <a:lnTo>
                    <a:pt x="5608" y="2295"/>
                  </a:lnTo>
                  <a:lnTo>
                    <a:pt x="5099" y="1530"/>
                  </a:lnTo>
                  <a:lnTo>
                    <a:pt x="4461" y="1020"/>
                  </a:lnTo>
                  <a:lnTo>
                    <a:pt x="3696" y="511"/>
                  </a:lnTo>
                  <a:lnTo>
                    <a:pt x="2804" y="128"/>
                  </a:lnTo>
                  <a:lnTo>
                    <a:pt x="191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8" name="Google Shape;858;p42"/>
            <p:cNvSpPr/>
            <p:nvPr/>
          </p:nvSpPr>
          <p:spPr>
            <a:xfrm>
              <a:off x="7256519" y="4207755"/>
              <a:ext cx="128705" cy="21072"/>
            </a:xfrm>
            <a:custGeom>
              <a:avLst/>
              <a:gdLst/>
              <a:ahLst/>
              <a:cxnLst/>
              <a:rect l="l" t="t" r="r" b="b"/>
              <a:pathLst>
                <a:path w="7012" h="1148" extrusionOk="0">
                  <a:moveTo>
                    <a:pt x="2678" y="0"/>
                  </a:moveTo>
                  <a:lnTo>
                    <a:pt x="1785" y="128"/>
                  </a:lnTo>
                  <a:lnTo>
                    <a:pt x="893" y="255"/>
                  </a:lnTo>
                  <a:lnTo>
                    <a:pt x="1" y="510"/>
                  </a:lnTo>
                  <a:lnTo>
                    <a:pt x="1" y="765"/>
                  </a:lnTo>
                  <a:lnTo>
                    <a:pt x="1785" y="765"/>
                  </a:lnTo>
                  <a:lnTo>
                    <a:pt x="3570" y="892"/>
                  </a:lnTo>
                  <a:lnTo>
                    <a:pt x="5227" y="1020"/>
                  </a:lnTo>
                  <a:lnTo>
                    <a:pt x="7011" y="1147"/>
                  </a:lnTo>
                  <a:lnTo>
                    <a:pt x="7011" y="1020"/>
                  </a:lnTo>
                  <a:lnTo>
                    <a:pt x="6246" y="637"/>
                  </a:lnTo>
                  <a:lnTo>
                    <a:pt x="5482" y="255"/>
                  </a:lnTo>
                  <a:lnTo>
                    <a:pt x="4589" y="128"/>
                  </a:lnTo>
                  <a:lnTo>
                    <a:pt x="357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9" name="Google Shape;859;p42"/>
            <p:cNvSpPr/>
            <p:nvPr/>
          </p:nvSpPr>
          <p:spPr>
            <a:xfrm>
              <a:off x="7228454" y="4231139"/>
              <a:ext cx="131036" cy="21072"/>
            </a:xfrm>
            <a:custGeom>
              <a:avLst/>
              <a:gdLst/>
              <a:ahLst/>
              <a:cxnLst/>
              <a:rect l="l" t="t" r="r" b="b"/>
              <a:pathLst>
                <a:path w="7139" h="1148" extrusionOk="0">
                  <a:moveTo>
                    <a:pt x="2804" y="1"/>
                  </a:moveTo>
                  <a:lnTo>
                    <a:pt x="1785" y="128"/>
                  </a:lnTo>
                  <a:lnTo>
                    <a:pt x="892" y="256"/>
                  </a:lnTo>
                  <a:lnTo>
                    <a:pt x="128" y="511"/>
                  </a:lnTo>
                  <a:lnTo>
                    <a:pt x="0" y="638"/>
                  </a:lnTo>
                  <a:lnTo>
                    <a:pt x="0" y="766"/>
                  </a:lnTo>
                  <a:lnTo>
                    <a:pt x="3569" y="766"/>
                  </a:lnTo>
                  <a:lnTo>
                    <a:pt x="5354" y="893"/>
                  </a:lnTo>
                  <a:lnTo>
                    <a:pt x="7011" y="1148"/>
                  </a:lnTo>
                  <a:lnTo>
                    <a:pt x="7138" y="1148"/>
                  </a:lnTo>
                  <a:lnTo>
                    <a:pt x="7138" y="1020"/>
                  </a:lnTo>
                  <a:lnTo>
                    <a:pt x="6373" y="511"/>
                  </a:lnTo>
                  <a:lnTo>
                    <a:pt x="5481" y="256"/>
                  </a:lnTo>
                  <a:lnTo>
                    <a:pt x="458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0" name="Google Shape;860;p42"/>
            <p:cNvSpPr/>
            <p:nvPr/>
          </p:nvSpPr>
          <p:spPr>
            <a:xfrm>
              <a:off x="7200371" y="4252192"/>
              <a:ext cx="131036" cy="23421"/>
            </a:xfrm>
            <a:custGeom>
              <a:avLst/>
              <a:gdLst/>
              <a:ahLst/>
              <a:cxnLst/>
              <a:rect l="l" t="t" r="r" b="b"/>
              <a:pathLst>
                <a:path w="7139" h="1276" extrusionOk="0">
                  <a:moveTo>
                    <a:pt x="2805" y="1"/>
                  </a:moveTo>
                  <a:lnTo>
                    <a:pt x="1913" y="128"/>
                  </a:lnTo>
                  <a:lnTo>
                    <a:pt x="1020" y="383"/>
                  </a:lnTo>
                  <a:lnTo>
                    <a:pt x="128" y="638"/>
                  </a:lnTo>
                  <a:lnTo>
                    <a:pt x="1" y="766"/>
                  </a:lnTo>
                  <a:lnTo>
                    <a:pt x="128" y="766"/>
                  </a:lnTo>
                  <a:lnTo>
                    <a:pt x="128" y="893"/>
                  </a:lnTo>
                  <a:lnTo>
                    <a:pt x="1913" y="766"/>
                  </a:lnTo>
                  <a:lnTo>
                    <a:pt x="3570" y="893"/>
                  </a:lnTo>
                  <a:lnTo>
                    <a:pt x="5354" y="1021"/>
                  </a:lnTo>
                  <a:lnTo>
                    <a:pt x="7011" y="1276"/>
                  </a:lnTo>
                  <a:lnTo>
                    <a:pt x="7139" y="1148"/>
                  </a:lnTo>
                  <a:lnTo>
                    <a:pt x="6374" y="638"/>
                  </a:lnTo>
                  <a:lnTo>
                    <a:pt x="5482" y="383"/>
                  </a:lnTo>
                  <a:lnTo>
                    <a:pt x="4589" y="128"/>
                  </a:lnTo>
                  <a:lnTo>
                    <a:pt x="369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1" name="Google Shape;861;p42"/>
            <p:cNvSpPr/>
            <p:nvPr/>
          </p:nvSpPr>
          <p:spPr>
            <a:xfrm>
              <a:off x="7174638" y="4275595"/>
              <a:ext cx="128705" cy="21072"/>
            </a:xfrm>
            <a:custGeom>
              <a:avLst/>
              <a:gdLst/>
              <a:ahLst/>
              <a:cxnLst/>
              <a:rect l="l" t="t" r="r" b="b"/>
              <a:pathLst>
                <a:path w="7012" h="1148" extrusionOk="0">
                  <a:moveTo>
                    <a:pt x="2677" y="1"/>
                  </a:moveTo>
                  <a:lnTo>
                    <a:pt x="1785" y="128"/>
                  </a:lnTo>
                  <a:lnTo>
                    <a:pt x="893" y="256"/>
                  </a:lnTo>
                  <a:lnTo>
                    <a:pt x="1" y="510"/>
                  </a:lnTo>
                  <a:lnTo>
                    <a:pt x="1" y="765"/>
                  </a:lnTo>
                  <a:lnTo>
                    <a:pt x="1785" y="765"/>
                  </a:lnTo>
                  <a:lnTo>
                    <a:pt x="3570" y="893"/>
                  </a:lnTo>
                  <a:lnTo>
                    <a:pt x="5227" y="1020"/>
                  </a:lnTo>
                  <a:lnTo>
                    <a:pt x="7011" y="1148"/>
                  </a:lnTo>
                  <a:lnTo>
                    <a:pt x="7011" y="1020"/>
                  </a:lnTo>
                  <a:lnTo>
                    <a:pt x="6246" y="638"/>
                  </a:lnTo>
                  <a:lnTo>
                    <a:pt x="5481" y="256"/>
                  </a:lnTo>
                  <a:lnTo>
                    <a:pt x="4589" y="128"/>
                  </a:lnTo>
                  <a:lnTo>
                    <a:pt x="369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2" name="Google Shape;862;p42"/>
            <p:cNvSpPr/>
            <p:nvPr/>
          </p:nvSpPr>
          <p:spPr>
            <a:xfrm>
              <a:off x="7616828" y="4177340"/>
              <a:ext cx="72539" cy="74870"/>
            </a:xfrm>
            <a:custGeom>
              <a:avLst/>
              <a:gdLst/>
              <a:ahLst/>
              <a:cxnLst/>
              <a:rect l="l" t="t" r="r" b="b"/>
              <a:pathLst>
                <a:path w="3952" h="4079" extrusionOk="0">
                  <a:moveTo>
                    <a:pt x="1785" y="0"/>
                  </a:moveTo>
                  <a:lnTo>
                    <a:pt x="1275" y="128"/>
                  </a:lnTo>
                  <a:lnTo>
                    <a:pt x="892" y="255"/>
                  </a:lnTo>
                  <a:lnTo>
                    <a:pt x="510" y="510"/>
                  </a:lnTo>
                  <a:lnTo>
                    <a:pt x="255" y="892"/>
                  </a:lnTo>
                  <a:lnTo>
                    <a:pt x="128" y="1147"/>
                  </a:lnTo>
                  <a:lnTo>
                    <a:pt x="0" y="1912"/>
                  </a:lnTo>
                  <a:lnTo>
                    <a:pt x="128" y="2677"/>
                  </a:lnTo>
                  <a:lnTo>
                    <a:pt x="383" y="3314"/>
                  </a:lnTo>
                  <a:lnTo>
                    <a:pt x="1020" y="3824"/>
                  </a:lnTo>
                  <a:lnTo>
                    <a:pt x="1275" y="3951"/>
                  </a:lnTo>
                  <a:lnTo>
                    <a:pt x="1657" y="4079"/>
                  </a:lnTo>
                  <a:lnTo>
                    <a:pt x="2167" y="4079"/>
                  </a:lnTo>
                  <a:lnTo>
                    <a:pt x="2549" y="3951"/>
                  </a:lnTo>
                  <a:lnTo>
                    <a:pt x="3059" y="3824"/>
                  </a:lnTo>
                  <a:lnTo>
                    <a:pt x="3314" y="3569"/>
                  </a:lnTo>
                  <a:lnTo>
                    <a:pt x="3569" y="3187"/>
                  </a:lnTo>
                  <a:lnTo>
                    <a:pt x="3824" y="2932"/>
                  </a:lnTo>
                  <a:lnTo>
                    <a:pt x="3952" y="2167"/>
                  </a:lnTo>
                  <a:lnTo>
                    <a:pt x="3824" y="1402"/>
                  </a:lnTo>
                  <a:lnTo>
                    <a:pt x="3442" y="765"/>
                  </a:lnTo>
                  <a:lnTo>
                    <a:pt x="2932" y="255"/>
                  </a:lnTo>
                  <a:lnTo>
                    <a:pt x="2549" y="128"/>
                  </a:lnTo>
                  <a:lnTo>
                    <a:pt x="216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3" name="Google Shape;863;p42"/>
            <p:cNvSpPr/>
            <p:nvPr/>
          </p:nvSpPr>
          <p:spPr>
            <a:xfrm>
              <a:off x="7172306" y="4109482"/>
              <a:ext cx="142728" cy="109983"/>
            </a:xfrm>
            <a:custGeom>
              <a:avLst/>
              <a:gdLst/>
              <a:ahLst/>
              <a:cxnLst/>
              <a:rect l="l" t="t" r="r" b="b"/>
              <a:pathLst>
                <a:path w="7776" h="5992" extrusionOk="0">
                  <a:moveTo>
                    <a:pt x="1785" y="638"/>
                  </a:moveTo>
                  <a:lnTo>
                    <a:pt x="2422" y="765"/>
                  </a:lnTo>
                  <a:lnTo>
                    <a:pt x="2932" y="893"/>
                  </a:lnTo>
                  <a:lnTo>
                    <a:pt x="3697" y="1403"/>
                  </a:lnTo>
                  <a:lnTo>
                    <a:pt x="5099" y="2550"/>
                  </a:lnTo>
                  <a:lnTo>
                    <a:pt x="6246" y="3952"/>
                  </a:lnTo>
                  <a:lnTo>
                    <a:pt x="7393" y="5482"/>
                  </a:lnTo>
                  <a:lnTo>
                    <a:pt x="4589" y="4589"/>
                  </a:lnTo>
                  <a:lnTo>
                    <a:pt x="3569" y="4207"/>
                  </a:lnTo>
                  <a:lnTo>
                    <a:pt x="2422" y="3697"/>
                  </a:lnTo>
                  <a:lnTo>
                    <a:pt x="1912" y="3442"/>
                  </a:lnTo>
                  <a:lnTo>
                    <a:pt x="1402" y="3060"/>
                  </a:lnTo>
                  <a:lnTo>
                    <a:pt x="1020" y="2677"/>
                  </a:lnTo>
                  <a:lnTo>
                    <a:pt x="892" y="2168"/>
                  </a:lnTo>
                  <a:lnTo>
                    <a:pt x="765" y="1403"/>
                  </a:lnTo>
                  <a:lnTo>
                    <a:pt x="765" y="1148"/>
                  </a:lnTo>
                  <a:lnTo>
                    <a:pt x="892" y="893"/>
                  </a:lnTo>
                  <a:lnTo>
                    <a:pt x="1275" y="638"/>
                  </a:lnTo>
                  <a:close/>
                  <a:moveTo>
                    <a:pt x="1530" y="1"/>
                  </a:moveTo>
                  <a:lnTo>
                    <a:pt x="1020" y="128"/>
                  </a:lnTo>
                  <a:lnTo>
                    <a:pt x="637" y="383"/>
                  </a:lnTo>
                  <a:lnTo>
                    <a:pt x="255" y="765"/>
                  </a:lnTo>
                  <a:lnTo>
                    <a:pt x="128" y="1275"/>
                  </a:lnTo>
                  <a:lnTo>
                    <a:pt x="0" y="1785"/>
                  </a:lnTo>
                  <a:lnTo>
                    <a:pt x="128" y="2168"/>
                  </a:lnTo>
                  <a:lnTo>
                    <a:pt x="255" y="2677"/>
                  </a:lnTo>
                  <a:lnTo>
                    <a:pt x="765" y="3442"/>
                  </a:lnTo>
                  <a:lnTo>
                    <a:pt x="1530" y="3952"/>
                  </a:lnTo>
                  <a:lnTo>
                    <a:pt x="2932" y="4717"/>
                  </a:lnTo>
                  <a:lnTo>
                    <a:pt x="4334" y="5227"/>
                  </a:lnTo>
                  <a:lnTo>
                    <a:pt x="7266" y="5991"/>
                  </a:lnTo>
                  <a:lnTo>
                    <a:pt x="7520" y="5991"/>
                  </a:lnTo>
                  <a:lnTo>
                    <a:pt x="7648" y="5737"/>
                  </a:lnTo>
                  <a:lnTo>
                    <a:pt x="7775" y="5609"/>
                  </a:lnTo>
                  <a:lnTo>
                    <a:pt x="7648" y="5609"/>
                  </a:lnTo>
                  <a:lnTo>
                    <a:pt x="7011" y="4207"/>
                  </a:lnTo>
                  <a:lnTo>
                    <a:pt x="6118" y="2932"/>
                  </a:lnTo>
                  <a:lnTo>
                    <a:pt x="4971" y="1658"/>
                  </a:lnTo>
                  <a:lnTo>
                    <a:pt x="3824" y="638"/>
                  </a:lnTo>
                  <a:lnTo>
                    <a:pt x="2932" y="256"/>
                  </a:lnTo>
                  <a:lnTo>
                    <a:pt x="242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4" name="Google Shape;864;p42"/>
            <p:cNvSpPr/>
            <p:nvPr/>
          </p:nvSpPr>
          <p:spPr>
            <a:xfrm>
              <a:off x="7303324" y="4121174"/>
              <a:ext cx="149740" cy="98291"/>
            </a:xfrm>
            <a:custGeom>
              <a:avLst/>
              <a:gdLst/>
              <a:ahLst/>
              <a:cxnLst/>
              <a:rect l="l" t="t" r="r" b="b"/>
              <a:pathLst>
                <a:path w="8158" h="5355" extrusionOk="0">
                  <a:moveTo>
                    <a:pt x="6883" y="766"/>
                  </a:moveTo>
                  <a:lnTo>
                    <a:pt x="7265" y="1148"/>
                  </a:lnTo>
                  <a:lnTo>
                    <a:pt x="7393" y="1276"/>
                  </a:lnTo>
                  <a:lnTo>
                    <a:pt x="7393" y="1658"/>
                  </a:lnTo>
                  <a:lnTo>
                    <a:pt x="7265" y="2295"/>
                  </a:lnTo>
                  <a:lnTo>
                    <a:pt x="7011" y="2805"/>
                  </a:lnTo>
                  <a:lnTo>
                    <a:pt x="6628" y="3188"/>
                  </a:lnTo>
                  <a:lnTo>
                    <a:pt x="6118" y="3443"/>
                  </a:lnTo>
                  <a:lnTo>
                    <a:pt x="5481" y="3697"/>
                  </a:lnTo>
                  <a:lnTo>
                    <a:pt x="4334" y="4080"/>
                  </a:lnTo>
                  <a:lnTo>
                    <a:pt x="3314" y="4207"/>
                  </a:lnTo>
                  <a:lnTo>
                    <a:pt x="3314" y="4335"/>
                  </a:lnTo>
                  <a:lnTo>
                    <a:pt x="382" y="4845"/>
                  </a:lnTo>
                  <a:lnTo>
                    <a:pt x="1657" y="3570"/>
                  </a:lnTo>
                  <a:lnTo>
                    <a:pt x="2932" y="2295"/>
                  </a:lnTo>
                  <a:lnTo>
                    <a:pt x="4461" y="1276"/>
                  </a:lnTo>
                  <a:lnTo>
                    <a:pt x="5354" y="893"/>
                  </a:lnTo>
                  <a:lnTo>
                    <a:pt x="5863" y="766"/>
                  </a:lnTo>
                  <a:close/>
                  <a:moveTo>
                    <a:pt x="5863" y="1"/>
                  </a:moveTo>
                  <a:lnTo>
                    <a:pt x="5354" y="128"/>
                  </a:lnTo>
                  <a:lnTo>
                    <a:pt x="4461" y="511"/>
                  </a:lnTo>
                  <a:lnTo>
                    <a:pt x="3187" y="1403"/>
                  </a:lnTo>
                  <a:lnTo>
                    <a:pt x="1912" y="2423"/>
                  </a:lnTo>
                  <a:lnTo>
                    <a:pt x="892" y="3697"/>
                  </a:lnTo>
                  <a:lnTo>
                    <a:pt x="0" y="4972"/>
                  </a:lnTo>
                  <a:lnTo>
                    <a:pt x="0" y="5100"/>
                  </a:lnTo>
                  <a:lnTo>
                    <a:pt x="128" y="5354"/>
                  </a:lnTo>
                  <a:lnTo>
                    <a:pt x="382" y="5354"/>
                  </a:lnTo>
                  <a:lnTo>
                    <a:pt x="3442" y="4972"/>
                  </a:lnTo>
                  <a:lnTo>
                    <a:pt x="4844" y="4590"/>
                  </a:lnTo>
                  <a:lnTo>
                    <a:pt x="6373" y="4080"/>
                  </a:lnTo>
                  <a:lnTo>
                    <a:pt x="7138" y="3443"/>
                  </a:lnTo>
                  <a:lnTo>
                    <a:pt x="7775" y="2805"/>
                  </a:lnTo>
                  <a:lnTo>
                    <a:pt x="8030" y="2423"/>
                  </a:lnTo>
                  <a:lnTo>
                    <a:pt x="8158" y="1913"/>
                  </a:lnTo>
                  <a:lnTo>
                    <a:pt x="8158" y="1531"/>
                  </a:lnTo>
                  <a:lnTo>
                    <a:pt x="7903" y="1021"/>
                  </a:lnTo>
                  <a:lnTo>
                    <a:pt x="7648" y="511"/>
                  </a:lnTo>
                  <a:lnTo>
                    <a:pt x="7265" y="256"/>
                  </a:lnTo>
                  <a:lnTo>
                    <a:pt x="6883" y="128"/>
                  </a:lnTo>
                  <a:lnTo>
                    <a:pt x="637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5" name="Google Shape;865;p42"/>
            <p:cNvSpPr/>
            <p:nvPr/>
          </p:nvSpPr>
          <p:spPr>
            <a:xfrm>
              <a:off x="6940685" y="1964076"/>
              <a:ext cx="720599" cy="2126702"/>
            </a:xfrm>
            <a:custGeom>
              <a:avLst/>
              <a:gdLst/>
              <a:ahLst/>
              <a:cxnLst/>
              <a:rect l="l" t="t" r="r" b="b"/>
              <a:pathLst>
                <a:path w="39259" h="115865" extrusionOk="0">
                  <a:moveTo>
                    <a:pt x="14659" y="1"/>
                  </a:moveTo>
                  <a:lnTo>
                    <a:pt x="15296" y="4972"/>
                  </a:lnTo>
                  <a:lnTo>
                    <a:pt x="15678" y="8541"/>
                  </a:lnTo>
                  <a:lnTo>
                    <a:pt x="15678" y="10198"/>
                  </a:lnTo>
                  <a:lnTo>
                    <a:pt x="13639" y="14659"/>
                  </a:lnTo>
                  <a:lnTo>
                    <a:pt x="11090" y="20012"/>
                  </a:lnTo>
                  <a:lnTo>
                    <a:pt x="8285" y="26131"/>
                  </a:lnTo>
                  <a:lnTo>
                    <a:pt x="6883" y="29317"/>
                  </a:lnTo>
                  <a:lnTo>
                    <a:pt x="5481" y="32759"/>
                  </a:lnTo>
                  <a:lnTo>
                    <a:pt x="4207" y="36200"/>
                  </a:lnTo>
                  <a:lnTo>
                    <a:pt x="3059" y="39769"/>
                  </a:lnTo>
                  <a:lnTo>
                    <a:pt x="2040" y="43211"/>
                  </a:lnTo>
                  <a:lnTo>
                    <a:pt x="1147" y="46780"/>
                  </a:lnTo>
                  <a:lnTo>
                    <a:pt x="510" y="50349"/>
                  </a:lnTo>
                  <a:lnTo>
                    <a:pt x="128" y="53790"/>
                  </a:lnTo>
                  <a:lnTo>
                    <a:pt x="128" y="55447"/>
                  </a:lnTo>
                  <a:lnTo>
                    <a:pt x="0" y="57104"/>
                  </a:lnTo>
                  <a:lnTo>
                    <a:pt x="128" y="58761"/>
                  </a:lnTo>
                  <a:lnTo>
                    <a:pt x="255" y="60418"/>
                  </a:lnTo>
                  <a:lnTo>
                    <a:pt x="1020" y="65644"/>
                  </a:lnTo>
                  <a:lnTo>
                    <a:pt x="1912" y="70870"/>
                  </a:lnTo>
                  <a:lnTo>
                    <a:pt x="2932" y="75841"/>
                  </a:lnTo>
                  <a:lnTo>
                    <a:pt x="4079" y="80813"/>
                  </a:lnTo>
                  <a:lnTo>
                    <a:pt x="5354" y="85656"/>
                  </a:lnTo>
                  <a:lnTo>
                    <a:pt x="6628" y="90245"/>
                  </a:lnTo>
                  <a:lnTo>
                    <a:pt x="7903" y="94579"/>
                  </a:lnTo>
                  <a:lnTo>
                    <a:pt x="9178" y="98530"/>
                  </a:lnTo>
                  <a:lnTo>
                    <a:pt x="11472" y="105668"/>
                  </a:lnTo>
                  <a:lnTo>
                    <a:pt x="13511" y="111021"/>
                  </a:lnTo>
                  <a:lnTo>
                    <a:pt x="15423" y="115865"/>
                  </a:lnTo>
                  <a:lnTo>
                    <a:pt x="39259" y="107962"/>
                  </a:lnTo>
                  <a:lnTo>
                    <a:pt x="37474" y="102481"/>
                  </a:lnTo>
                  <a:lnTo>
                    <a:pt x="35435" y="96618"/>
                  </a:lnTo>
                  <a:lnTo>
                    <a:pt x="33141" y="89353"/>
                  </a:lnTo>
                  <a:lnTo>
                    <a:pt x="30719" y="81322"/>
                  </a:lnTo>
                  <a:lnTo>
                    <a:pt x="28425" y="73165"/>
                  </a:lnTo>
                  <a:lnTo>
                    <a:pt x="26513" y="65262"/>
                  </a:lnTo>
                  <a:lnTo>
                    <a:pt x="25620" y="61693"/>
                  </a:lnTo>
                  <a:lnTo>
                    <a:pt x="25111" y="58379"/>
                  </a:lnTo>
                  <a:lnTo>
                    <a:pt x="24856" y="56594"/>
                  </a:lnTo>
                  <a:lnTo>
                    <a:pt x="24856" y="54428"/>
                  </a:lnTo>
                  <a:lnTo>
                    <a:pt x="24983" y="52006"/>
                  </a:lnTo>
                  <a:lnTo>
                    <a:pt x="25365" y="49456"/>
                  </a:lnTo>
                  <a:lnTo>
                    <a:pt x="25748" y="46652"/>
                  </a:lnTo>
                  <a:lnTo>
                    <a:pt x="26258" y="43848"/>
                  </a:lnTo>
                  <a:lnTo>
                    <a:pt x="27532" y="38112"/>
                  </a:lnTo>
                  <a:lnTo>
                    <a:pt x="28934" y="32631"/>
                  </a:lnTo>
                  <a:lnTo>
                    <a:pt x="30337" y="27915"/>
                  </a:lnTo>
                  <a:lnTo>
                    <a:pt x="31101" y="25876"/>
                  </a:lnTo>
                  <a:lnTo>
                    <a:pt x="31739" y="24346"/>
                  </a:lnTo>
                  <a:lnTo>
                    <a:pt x="32376" y="23072"/>
                  </a:lnTo>
                  <a:lnTo>
                    <a:pt x="32758" y="22434"/>
                  </a:lnTo>
                  <a:lnTo>
                    <a:pt x="33905" y="21160"/>
                  </a:lnTo>
                  <a:lnTo>
                    <a:pt x="34798" y="20012"/>
                  </a:lnTo>
                  <a:lnTo>
                    <a:pt x="35690" y="18738"/>
                  </a:lnTo>
                  <a:lnTo>
                    <a:pt x="36327" y="17463"/>
                  </a:lnTo>
                  <a:lnTo>
                    <a:pt x="36837" y="16316"/>
                  </a:lnTo>
                  <a:lnTo>
                    <a:pt x="37347" y="14914"/>
                  </a:lnTo>
                  <a:lnTo>
                    <a:pt x="37602" y="13639"/>
                  </a:lnTo>
                  <a:lnTo>
                    <a:pt x="37729" y="12237"/>
                  </a:lnTo>
                  <a:lnTo>
                    <a:pt x="37857" y="10962"/>
                  </a:lnTo>
                  <a:lnTo>
                    <a:pt x="37729" y="9433"/>
                  </a:lnTo>
                  <a:lnTo>
                    <a:pt x="37602" y="8031"/>
                  </a:lnTo>
                  <a:lnTo>
                    <a:pt x="37220" y="6501"/>
                  </a:lnTo>
                  <a:lnTo>
                    <a:pt x="36837" y="4972"/>
                  </a:lnTo>
                  <a:lnTo>
                    <a:pt x="36200" y="3315"/>
                  </a:lnTo>
                  <a:lnTo>
                    <a:pt x="35563" y="1658"/>
                  </a:lnTo>
                  <a:lnTo>
                    <a:pt x="34798"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6" name="Google Shape;866;p42"/>
            <p:cNvSpPr/>
            <p:nvPr/>
          </p:nvSpPr>
          <p:spPr>
            <a:xfrm>
              <a:off x="7209732" y="3863837"/>
              <a:ext cx="409445" cy="138048"/>
            </a:xfrm>
            <a:custGeom>
              <a:avLst/>
              <a:gdLst/>
              <a:ahLst/>
              <a:cxnLst/>
              <a:rect l="l" t="t" r="r" b="b"/>
              <a:pathLst>
                <a:path w="22307" h="7521" extrusionOk="0">
                  <a:moveTo>
                    <a:pt x="22307" y="0"/>
                  </a:moveTo>
                  <a:lnTo>
                    <a:pt x="18865" y="1020"/>
                  </a:lnTo>
                  <a:lnTo>
                    <a:pt x="12364" y="3059"/>
                  </a:lnTo>
                  <a:lnTo>
                    <a:pt x="5354" y="5481"/>
                  </a:lnTo>
                  <a:lnTo>
                    <a:pt x="1" y="7393"/>
                  </a:lnTo>
                  <a:lnTo>
                    <a:pt x="1" y="7520"/>
                  </a:lnTo>
                  <a:lnTo>
                    <a:pt x="128" y="7520"/>
                  </a:lnTo>
                  <a:lnTo>
                    <a:pt x="8668" y="4844"/>
                  </a:lnTo>
                  <a:lnTo>
                    <a:pt x="15296" y="2677"/>
                  </a:lnTo>
                  <a:lnTo>
                    <a:pt x="20012" y="1020"/>
                  </a:lnTo>
                  <a:lnTo>
                    <a:pt x="22307" y="127"/>
                  </a:lnTo>
                  <a:lnTo>
                    <a:pt x="2230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7" name="Google Shape;867;p42"/>
            <p:cNvSpPr/>
            <p:nvPr/>
          </p:nvSpPr>
          <p:spPr>
            <a:xfrm>
              <a:off x="7193360" y="1964076"/>
              <a:ext cx="72539" cy="142728"/>
            </a:xfrm>
            <a:custGeom>
              <a:avLst/>
              <a:gdLst/>
              <a:ahLst/>
              <a:cxnLst/>
              <a:rect l="l" t="t" r="r" b="b"/>
              <a:pathLst>
                <a:path w="3952" h="7776" extrusionOk="0">
                  <a:moveTo>
                    <a:pt x="255" y="1"/>
                  </a:moveTo>
                  <a:lnTo>
                    <a:pt x="128" y="128"/>
                  </a:lnTo>
                  <a:lnTo>
                    <a:pt x="0" y="383"/>
                  </a:lnTo>
                  <a:lnTo>
                    <a:pt x="0" y="893"/>
                  </a:lnTo>
                  <a:lnTo>
                    <a:pt x="128" y="2550"/>
                  </a:lnTo>
                  <a:lnTo>
                    <a:pt x="383" y="4844"/>
                  </a:lnTo>
                  <a:lnTo>
                    <a:pt x="638" y="5991"/>
                  </a:lnTo>
                  <a:lnTo>
                    <a:pt x="1020" y="6884"/>
                  </a:lnTo>
                  <a:lnTo>
                    <a:pt x="1275" y="7266"/>
                  </a:lnTo>
                  <a:lnTo>
                    <a:pt x="1530" y="7521"/>
                  </a:lnTo>
                  <a:lnTo>
                    <a:pt x="1785" y="7776"/>
                  </a:lnTo>
                  <a:lnTo>
                    <a:pt x="2550" y="7776"/>
                  </a:lnTo>
                  <a:lnTo>
                    <a:pt x="2804" y="7648"/>
                  </a:lnTo>
                  <a:lnTo>
                    <a:pt x="3314" y="7266"/>
                  </a:lnTo>
                  <a:lnTo>
                    <a:pt x="3569" y="6629"/>
                  </a:lnTo>
                  <a:lnTo>
                    <a:pt x="3824" y="5864"/>
                  </a:lnTo>
                  <a:lnTo>
                    <a:pt x="3952" y="4844"/>
                  </a:lnTo>
                  <a:lnTo>
                    <a:pt x="3952" y="3697"/>
                  </a:lnTo>
                  <a:lnTo>
                    <a:pt x="3824" y="1148"/>
                  </a:lnTo>
                  <a:lnTo>
                    <a:pt x="3697" y="383"/>
                  </a:lnTo>
                  <a:lnTo>
                    <a:pt x="3442" y="1"/>
                  </a:lnTo>
                  <a:lnTo>
                    <a:pt x="3314" y="128"/>
                  </a:lnTo>
                  <a:lnTo>
                    <a:pt x="3314" y="765"/>
                  </a:lnTo>
                  <a:lnTo>
                    <a:pt x="3314" y="2295"/>
                  </a:lnTo>
                  <a:lnTo>
                    <a:pt x="3314" y="4589"/>
                  </a:lnTo>
                  <a:lnTo>
                    <a:pt x="3314" y="5609"/>
                  </a:lnTo>
                  <a:lnTo>
                    <a:pt x="3059" y="6501"/>
                  </a:lnTo>
                  <a:lnTo>
                    <a:pt x="2804" y="7139"/>
                  </a:lnTo>
                  <a:lnTo>
                    <a:pt x="2550" y="7394"/>
                  </a:lnTo>
                  <a:lnTo>
                    <a:pt x="2040" y="7394"/>
                  </a:lnTo>
                  <a:lnTo>
                    <a:pt x="1785" y="7266"/>
                  </a:lnTo>
                  <a:lnTo>
                    <a:pt x="1402" y="6629"/>
                  </a:lnTo>
                  <a:lnTo>
                    <a:pt x="1147" y="5864"/>
                  </a:lnTo>
                  <a:lnTo>
                    <a:pt x="893" y="4844"/>
                  </a:lnTo>
                  <a:lnTo>
                    <a:pt x="638" y="2550"/>
                  </a:lnTo>
                  <a:lnTo>
                    <a:pt x="383" y="383"/>
                  </a:lnTo>
                  <a:lnTo>
                    <a:pt x="25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8" name="Google Shape;868;p42"/>
            <p:cNvSpPr/>
            <p:nvPr/>
          </p:nvSpPr>
          <p:spPr>
            <a:xfrm>
              <a:off x="7226105" y="2099775"/>
              <a:ext cx="9379" cy="53835"/>
            </a:xfrm>
            <a:custGeom>
              <a:avLst/>
              <a:gdLst/>
              <a:ahLst/>
              <a:cxnLst/>
              <a:rect l="l" t="t" r="r" b="b"/>
              <a:pathLst>
                <a:path w="511" h="2933" extrusionOk="0">
                  <a:moveTo>
                    <a:pt x="128" y="1"/>
                  </a:moveTo>
                  <a:lnTo>
                    <a:pt x="1" y="128"/>
                  </a:lnTo>
                  <a:lnTo>
                    <a:pt x="1" y="255"/>
                  </a:lnTo>
                  <a:lnTo>
                    <a:pt x="1" y="1658"/>
                  </a:lnTo>
                  <a:lnTo>
                    <a:pt x="1" y="2422"/>
                  </a:lnTo>
                  <a:lnTo>
                    <a:pt x="128" y="2932"/>
                  </a:lnTo>
                  <a:lnTo>
                    <a:pt x="511" y="2932"/>
                  </a:lnTo>
                  <a:lnTo>
                    <a:pt x="511" y="1530"/>
                  </a:lnTo>
                  <a:lnTo>
                    <a:pt x="383" y="128"/>
                  </a:lnTo>
                  <a:lnTo>
                    <a:pt x="38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9" name="Google Shape;869;p42"/>
            <p:cNvSpPr/>
            <p:nvPr/>
          </p:nvSpPr>
          <p:spPr>
            <a:xfrm>
              <a:off x="7055312" y="2151242"/>
              <a:ext cx="180173" cy="383711"/>
            </a:xfrm>
            <a:custGeom>
              <a:avLst/>
              <a:gdLst/>
              <a:ahLst/>
              <a:cxnLst/>
              <a:rect l="l" t="t" r="r" b="b"/>
              <a:pathLst>
                <a:path w="9816" h="20905" extrusionOk="0">
                  <a:moveTo>
                    <a:pt x="9688" y="1"/>
                  </a:moveTo>
                  <a:lnTo>
                    <a:pt x="9433" y="128"/>
                  </a:lnTo>
                  <a:lnTo>
                    <a:pt x="8031" y="2677"/>
                  </a:lnTo>
                  <a:lnTo>
                    <a:pt x="6502" y="5737"/>
                  </a:lnTo>
                  <a:lnTo>
                    <a:pt x="3442" y="11982"/>
                  </a:lnTo>
                  <a:lnTo>
                    <a:pt x="1148" y="17591"/>
                  </a:lnTo>
                  <a:lnTo>
                    <a:pt x="383" y="19630"/>
                  </a:lnTo>
                  <a:lnTo>
                    <a:pt x="1" y="20905"/>
                  </a:lnTo>
                  <a:lnTo>
                    <a:pt x="128" y="20905"/>
                  </a:lnTo>
                  <a:lnTo>
                    <a:pt x="4080" y="12237"/>
                  </a:lnTo>
                  <a:lnTo>
                    <a:pt x="9816" y="128"/>
                  </a:lnTo>
                  <a:lnTo>
                    <a:pt x="981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0" name="Google Shape;870;p42"/>
            <p:cNvSpPr/>
            <p:nvPr/>
          </p:nvSpPr>
          <p:spPr>
            <a:xfrm>
              <a:off x="7359472" y="1989810"/>
              <a:ext cx="255024" cy="1817879"/>
            </a:xfrm>
            <a:custGeom>
              <a:avLst/>
              <a:gdLst/>
              <a:ahLst/>
              <a:cxnLst/>
              <a:rect l="l" t="t" r="r" b="b"/>
              <a:pathLst>
                <a:path w="13894" h="99040" extrusionOk="0">
                  <a:moveTo>
                    <a:pt x="10962" y="1"/>
                  </a:moveTo>
                  <a:lnTo>
                    <a:pt x="10835" y="128"/>
                  </a:lnTo>
                  <a:lnTo>
                    <a:pt x="11982" y="2550"/>
                  </a:lnTo>
                  <a:lnTo>
                    <a:pt x="12874" y="4972"/>
                  </a:lnTo>
                  <a:lnTo>
                    <a:pt x="13256" y="6119"/>
                  </a:lnTo>
                  <a:lnTo>
                    <a:pt x="13511" y="7394"/>
                  </a:lnTo>
                  <a:lnTo>
                    <a:pt x="13639" y="8668"/>
                  </a:lnTo>
                  <a:lnTo>
                    <a:pt x="13766" y="9943"/>
                  </a:lnTo>
                  <a:lnTo>
                    <a:pt x="13639" y="11218"/>
                  </a:lnTo>
                  <a:lnTo>
                    <a:pt x="13384" y="12492"/>
                  </a:lnTo>
                  <a:lnTo>
                    <a:pt x="13001" y="13639"/>
                  </a:lnTo>
                  <a:lnTo>
                    <a:pt x="12492" y="14787"/>
                  </a:lnTo>
                  <a:lnTo>
                    <a:pt x="11217" y="16826"/>
                  </a:lnTo>
                  <a:lnTo>
                    <a:pt x="9942" y="18738"/>
                  </a:lnTo>
                  <a:lnTo>
                    <a:pt x="8795" y="20777"/>
                  </a:lnTo>
                  <a:lnTo>
                    <a:pt x="7775" y="22944"/>
                  </a:lnTo>
                  <a:lnTo>
                    <a:pt x="6756" y="25111"/>
                  </a:lnTo>
                  <a:lnTo>
                    <a:pt x="5863" y="27278"/>
                  </a:lnTo>
                  <a:lnTo>
                    <a:pt x="4334" y="31739"/>
                  </a:lnTo>
                  <a:lnTo>
                    <a:pt x="3059" y="36200"/>
                  </a:lnTo>
                  <a:lnTo>
                    <a:pt x="1785" y="41171"/>
                  </a:lnTo>
                  <a:lnTo>
                    <a:pt x="1147" y="43593"/>
                  </a:lnTo>
                  <a:lnTo>
                    <a:pt x="637" y="46015"/>
                  </a:lnTo>
                  <a:lnTo>
                    <a:pt x="255" y="48564"/>
                  </a:lnTo>
                  <a:lnTo>
                    <a:pt x="0" y="50986"/>
                  </a:lnTo>
                  <a:lnTo>
                    <a:pt x="0" y="53535"/>
                  </a:lnTo>
                  <a:lnTo>
                    <a:pt x="128" y="56085"/>
                  </a:lnTo>
                  <a:lnTo>
                    <a:pt x="637" y="58634"/>
                  </a:lnTo>
                  <a:lnTo>
                    <a:pt x="1020" y="61056"/>
                  </a:lnTo>
                  <a:lnTo>
                    <a:pt x="1657" y="63478"/>
                  </a:lnTo>
                  <a:lnTo>
                    <a:pt x="2295" y="65899"/>
                  </a:lnTo>
                  <a:lnTo>
                    <a:pt x="5099" y="76224"/>
                  </a:lnTo>
                  <a:lnTo>
                    <a:pt x="8413" y="87696"/>
                  </a:lnTo>
                  <a:lnTo>
                    <a:pt x="10197" y="93431"/>
                  </a:lnTo>
                  <a:lnTo>
                    <a:pt x="11982" y="99040"/>
                  </a:lnTo>
                  <a:lnTo>
                    <a:pt x="12109" y="99040"/>
                  </a:lnTo>
                  <a:lnTo>
                    <a:pt x="9050" y="88843"/>
                  </a:lnTo>
                  <a:lnTo>
                    <a:pt x="5991" y="78518"/>
                  </a:lnTo>
                  <a:lnTo>
                    <a:pt x="3187" y="68321"/>
                  </a:lnTo>
                  <a:lnTo>
                    <a:pt x="1785" y="63223"/>
                  </a:lnTo>
                  <a:lnTo>
                    <a:pt x="1147" y="60546"/>
                  </a:lnTo>
                  <a:lnTo>
                    <a:pt x="637" y="57997"/>
                  </a:lnTo>
                  <a:lnTo>
                    <a:pt x="383" y="55320"/>
                  </a:lnTo>
                  <a:lnTo>
                    <a:pt x="255" y="52643"/>
                  </a:lnTo>
                  <a:lnTo>
                    <a:pt x="383" y="49966"/>
                  </a:lnTo>
                  <a:lnTo>
                    <a:pt x="765" y="47290"/>
                  </a:lnTo>
                  <a:lnTo>
                    <a:pt x="1275" y="44868"/>
                  </a:lnTo>
                  <a:lnTo>
                    <a:pt x="1785" y="42319"/>
                  </a:lnTo>
                  <a:lnTo>
                    <a:pt x="3059" y="37348"/>
                  </a:lnTo>
                  <a:lnTo>
                    <a:pt x="4334" y="32759"/>
                  </a:lnTo>
                  <a:lnTo>
                    <a:pt x="5863" y="28170"/>
                  </a:lnTo>
                  <a:lnTo>
                    <a:pt x="6628" y="25876"/>
                  </a:lnTo>
                  <a:lnTo>
                    <a:pt x="7648" y="23709"/>
                  </a:lnTo>
                  <a:lnTo>
                    <a:pt x="8668" y="21542"/>
                  </a:lnTo>
                  <a:lnTo>
                    <a:pt x="9815" y="19375"/>
                  </a:lnTo>
                  <a:lnTo>
                    <a:pt x="11217" y="17208"/>
                  </a:lnTo>
                  <a:lnTo>
                    <a:pt x="12619" y="14914"/>
                  </a:lnTo>
                  <a:lnTo>
                    <a:pt x="13129" y="13767"/>
                  </a:lnTo>
                  <a:lnTo>
                    <a:pt x="13639" y="12620"/>
                  </a:lnTo>
                  <a:lnTo>
                    <a:pt x="13894" y="11472"/>
                  </a:lnTo>
                  <a:lnTo>
                    <a:pt x="13894" y="10198"/>
                  </a:lnTo>
                  <a:lnTo>
                    <a:pt x="13894" y="8923"/>
                  </a:lnTo>
                  <a:lnTo>
                    <a:pt x="13766" y="7521"/>
                  </a:lnTo>
                  <a:lnTo>
                    <a:pt x="13384" y="6246"/>
                  </a:lnTo>
                  <a:lnTo>
                    <a:pt x="13001" y="4972"/>
                  </a:lnTo>
                  <a:lnTo>
                    <a:pt x="12109" y="2550"/>
                  </a:lnTo>
                  <a:lnTo>
                    <a:pt x="10962" y="128"/>
                  </a:lnTo>
                  <a:lnTo>
                    <a:pt x="1096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1" name="Google Shape;871;p42"/>
            <p:cNvSpPr/>
            <p:nvPr/>
          </p:nvSpPr>
          <p:spPr>
            <a:xfrm>
              <a:off x="7015555" y="1409590"/>
              <a:ext cx="577889" cy="641067"/>
            </a:xfrm>
            <a:custGeom>
              <a:avLst/>
              <a:gdLst/>
              <a:ahLst/>
              <a:cxnLst/>
              <a:rect l="l" t="t" r="r" b="b"/>
              <a:pathLst>
                <a:path w="31484" h="34926" extrusionOk="0">
                  <a:moveTo>
                    <a:pt x="11599" y="1"/>
                  </a:moveTo>
                  <a:lnTo>
                    <a:pt x="10834" y="128"/>
                  </a:lnTo>
                  <a:lnTo>
                    <a:pt x="9942" y="256"/>
                  </a:lnTo>
                  <a:lnTo>
                    <a:pt x="9177" y="638"/>
                  </a:lnTo>
                  <a:lnTo>
                    <a:pt x="8285" y="1020"/>
                  </a:lnTo>
                  <a:lnTo>
                    <a:pt x="7520" y="1530"/>
                  </a:lnTo>
                  <a:lnTo>
                    <a:pt x="6756" y="2295"/>
                  </a:lnTo>
                  <a:lnTo>
                    <a:pt x="5736" y="3570"/>
                  </a:lnTo>
                  <a:lnTo>
                    <a:pt x="4844" y="4972"/>
                  </a:lnTo>
                  <a:lnTo>
                    <a:pt x="3442" y="7139"/>
                  </a:lnTo>
                  <a:lnTo>
                    <a:pt x="2167" y="9561"/>
                  </a:lnTo>
                  <a:lnTo>
                    <a:pt x="1020" y="11982"/>
                  </a:lnTo>
                  <a:lnTo>
                    <a:pt x="510" y="13130"/>
                  </a:lnTo>
                  <a:lnTo>
                    <a:pt x="255" y="14277"/>
                  </a:lnTo>
                  <a:lnTo>
                    <a:pt x="128" y="14659"/>
                  </a:lnTo>
                  <a:lnTo>
                    <a:pt x="0" y="15806"/>
                  </a:lnTo>
                  <a:lnTo>
                    <a:pt x="128" y="16953"/>
                  </a:lnTo>
                  <a:lnTo>
                    <a:pt x="510" y="18101"/>
                  </a:lnTo>
                  <a:lnTo>
                    <a:pt x="892" y="19120"/>
                  </a:lnTo>
                  <a:lnTo>
                    <a:pt x="1275" y="20013"/>
                  </a:lnTo>
                  <a:lnTo>
                    <a:pt x="2039" y="21415"/>
                  </a:lnTo>
                  <a:lnTo>
                    <a:pt x="2422" y="21925"/>
                  </a:lnTo>
                  <a:lnTo>
                    <a:pt x="2294" y="23072"/>
                  </a:lnTo>
                  <a:lnTo>
                    <a:pt x="2167" y="23582"/>
                  </a:lnTo>
                  <a:lnTo>
                    <a:pt x="1275" y="32631"/>
                  </a:lnTo>
                  <a:lnTo>
                    <a:pt x="1530" y="32886"/>
                  </a:lnTo>
                  <a:lnTo>
                    <a:pt x="1912" y="33141"/>
                  </a:lnTo>
                  <a:lnTo>
                    <a:pt x="3059" y="33651"/>
                  </a:lnTo>
                  <a:lnTo>
                    <a:pt x="4971" y="34034"/>
                  </a:lnTo>
                  <a:lnTo>
                    <a:pt x="7265" y="34416"/>
                  </a:lnTo>
                  <a:lnTo>
                    <a:pt x="9942" y="34798"/>
                  </a:lnTo>
                  <a:lnTo>
                    <a:pt x="12874" y="34926"/>
                  </a:lnTo>
                  <a:lnTo>
                    <a:pt x="16060" y="34926"/>
                  </a:lnTo>
                  <a:lnTo>
                    <a:pt x="19374" y="34543"/>
                  </a:lnTo>
                  <a:lnTo>
                    <a:pt x="21669" y="34288"/>
                  </a:lnTo>
                  <a:lnTo>
                    <a:pt x="23836" y="33779"/>
                  </a:lnTo>
                  <a:lnTo>
                    <a:pt x="26003" y="33141"/>
                  </a:lnTo>
                  <a:lnTo>
                    <a:pt x="28169" y="32377"/>
                  </a:lnTo>
                  <a:lnTo>
                    <a:pt x="28552" y="32249"/>
                  </a:lnTo>
                  <a:lnTo>
                    <a:pt x="30081" y="31484"/>
                  </a:lnTo>
                  <a:lnTo>
                    <a:pt x="31484" y="30719"/>
                  </a:lnTo>
                  <a:lnTo>
                    <a:pt x="30081" y="26641"/>
                  </a:lnTo>
                  <a:lnTo>
                    <a:pt x="28552" y="22434"/>
                  </a:lnTo>
                  <a:lnTo>
                    <a:pt x="26512" y="17463"/>
                  </a:lnTo>
                  <a:lnTo>
                    <a:pt x="26385" y="17081"/>
                  </a:lnTo>
                  <a:lnTo>
                    <a:pt x="25238" y="14404"/>
                  </a:lnTo>
                  <a:lnTo>
                    <a:pt x="23963" y="11855"/>
                  </a:lnTo>
                  <a:lnTo>
                    <a:pt x="22816" y="9433"/>
                  </a:lnTo>
                  <a:lnTo>
                    <a:pt x="21541" y="7394"/>
                  </a:lnTo>
                  <a:lnTo>
                    <a:pt x="20394" y="5737"/>
                  </a:lnTo>
                  <a:lnTo>
                    <a:pt x="19120" y="4207"/>
                  </a:lnTo>
                  <a:lnTo>
                    <a:pt x="17717" y="2932"/>
                  </a:lnTo>
                  <a:lnTo>
                    <a:pt x="16188" y="1658"/>
                  </a:lnTo>
                  <a:lnTo>
                    <a:pt x="14786" y="893"/>
                  </a:lnTo>
                  <a:lnTo>
                    <a:pt x="13384" y="256"/>
                  </a:lnTo>
                  <a:lnTo>
                    <a:pt x="12491" y="128"/>
                  </a:lnTo>
                  <a:lnTo>
                    <a:pt x="11599"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2" name="Google Shape;872;p42"/>
            <p:cNvSpPr/>
            <p:nvPr/>
          </p:nvSpPr>
          <p:spPr>
            <a:xfrm>
              <a:off x="7017886" y="1451715"/>
              <a:ext cx="559185" cy="556836"/>
            </a:xfrm>
            <a:custGeom>
              <a:avLst/>
              <a:gdLst/>
              <a:ahLst/>
              <a:cxnLst/>
              <a:rect l="l" t="t" r="r" b="b"/>
              <a:pathLst>
                <a:path w="30465" h="30337" extrusionOk="0">
                  <a:moveTo>
                    <a:pt x="8031" y="0"/>
                  </a:moveTo>
                  <a:lnTo>
                    <a:pt x="7903" y="128"/>
                  </a:lnTo>
                  <a:lnTo>
                    <a:pt x="7776" y="255"/>
                  </a:lnTo>
                  <a:lnTo>
                    <a:pt x="7903" y="510"/>
                  </a:lnTo>
                  <a:lnTo>
                    <a:pt x="8286" y="510"/>
                  </a:lnTo>
                  <a:lnTo>
                    <a:pt x="8286" y="255"/>
                  </a:lnTo>
                  <a:lnTo>
                    <a:pt x="8286" y="128"/>
                  </a:lnTo>
                  <a:lnTo>
                    <a:pt x="8031" y="0"/>
                  </a:lnTo>
                  <a:close/>
                  <a:moveTo>
                    <a:pt x="12110" y="0"/>
                  </a:moveTo>
                  <a:lnTo>
                    <a:pt x="11855" y="128"/>
                  </a:lnTo>
                  <a:lnTo>
                    <a:pt x="11855" y="255"/>
                  </a:lnTo>
                  <a:lnTo>
                    <a:pt x="11855" y="510"/>
                  </a:lnTo>
                  <a:lnTo>
                    <a:pt x="12237" y="510"/>
                  </a:lnTo>
                  <a:lnTo>
                    <a:pt x="12364" y="255"/>
                  </a:lnTo>
                  <a:lnTo>
                    <a:pt x="12237" y="128"/>
                  </a:lnTo>
                  <a:lnTo>
                    <a:pt x="12110" y="0"/>
                  </a:lnTo>
                  <a:close/>
                  <a:moveTo>
                    <a:pt x="16061" y="0"/>
                  </a:moveTo>
                  <a:lnTo>
                    <a:pt x="15933" y="128"/>
                  </a:lnTo>
                  <a:lnTo>
                    <a:pt x="15806" y="255"/>
                  </a:lnTo>
                  <a:lnTo>
                    <a:pt x="15933" y="510"/>
                  </a:lnTo>
                  <a:lnTo>
                    <a:pt x="16316" y="510"/>
                  </a:lnTo>
                  <a:lnTo>
                    <a:pt x="16316" y="255"/>
                  </a:lnTo>
                  <a:lnTo>
                    <a:pt x="16316" y="128"/>
                  </a:lnTo>
                  <a:lnTo>
                    <a:pt x="16061" y="0"/>
                  </a:lnTo>
                  <a:close/>
                  <a:moveTo>
                    <a:pt x="5991" y="2932"/>
                  </a:moveTo>
                  <a:lnTo>
                    <a:pt x="5864" y="3059"/>
                  </a:lnTo>
                  <a:lnTo>
                    <a:pt x="5736" y="3187"/>
                  </a:lnTo>
                  <a:lnTo>
                    <a:pt x="5864" y="3442"/>
                  </a:lnTo>
                  <a:lnTo>
                    <a:pt x="6246" y="3442"/>
                  </a:lnTo>
                  <a:lnTo>
                    <a:pt x="6246" y="3187"/>
                  </a:lnTo>
                  <a:lnTo>
                    <a:pt x="6246" y="3059"/>
                  </a:lnTo>
                  <a:lnTo>
                    <a:pt x="5991" y="2932"/>
                  </a:lnTo>
                  <a:close/>
                  <a:moveTo>
                    <a:pt x="10070" y="2932"/>
                  </a:moveTo>
                  <a:lnTo>
                    <a:pt x="9815" y="3059"/>
                  </a:lnTo>
                  <a:lnTo>
                    <a:pt x="9815" y="3187"/>
                  </a:lnTo>
                  <a:lnTo>
                    <a:pt x="9815" y="3442"/>
                  </a:lnTo>
                  <a:lnTo>
                    <a:pt x="10198" y="3442"/>
                  </a:lnTo>
                  <a:lnTo>
                    <a:pt x="10325" y="3187"/>
                  </a:lnTo>
                  <a:lnTo>
                    <a:pt x="10198" y="3059"/>
                  </a:lnTo>
                  <a:lnTo>
                    <a:pt x="10070" y="2932"/>
                  </a:lnTo>
                  <a:close/>
                  <a:moveTo>
                    <a:pt x="13894" y="2932"/>
                  </a:moveTo>
                  <a:lnTo>
                    <a:pt x="13767" y="3187"/>
                  </a:lnTo>
                  <a:lnTo>
                    <a:pt x="13767" y="3314"/>
                  </a:lnTo>
                  <a:lnTo>
                    <a:pt x="13894" y="3442"/>
                  </a:lnTo>
                  <a:lnTo>
                    <a:pt x="14276" y="3442"/>
                  </a:lnTo>
                  <a:lnTo>
                    <a:pt x="14404" y="3314"/>
                  </a:lnTo>
                  <a:lnTo>
                    <a:pt x="14404" y="3059"/>
                  </a:lnTo>
                  <a:lnTo>
                    <a:pt x="14276" y="2932"/>
                  </a:lnTo>
                  <a:close/>
                  <a:moveTo>
                    <a:pt x="18100" y="2932"/>
                  </a:moveTo>
                  <a:lnTo>
                    <a:pt x="17973" y="3059"/>
                  </a:lnTo>
                  <a:lnTo>
                    <a:pt x="17845" y="3187"/>
                  </a:lnTo>
                  <a:lnTo>
                    <a:pt x="17973" y="3442"/>
                  </a:lnTo>
                  <a:lnTo>
                    <a:pt x="18355" y="3442"/>
                  </a:lnTo>
                  <a:lnTo>
                    <a:pt x="18355" y="3187"/>
                  </a:lnTo>
                  <a:lnTo>
                    <a:pt x="18355" y="3059"/>
                  </a:lnTo>
                  <a:lnTo>
                    <a:pt x="18100" y="2932"/>
                  </a:lnTo>
                  <a:close/>
                  <a:moveTo>
                    <a:pt x="3824" y="5991"/>
                  </a:moveTo>
                  <a:lnTo>
                    <a:pt x="3697" y="6246"/>
                  </a:lnTo>
                  <a:lnTo>
                    <a:pt x="3824" y="6501"/>
                  </a:lnTo>
                  <a:lnTo>
                    <a:pt x="4079" y="6501"/>
                  </a:lnTo>
                  <a:lnTo>
                    <a:pt x="4207" y="6373"/>
                  </a:lnTo>
                  <a:lnTo>
                    <a:pt x="4207" y="6246"/>
                  </a:lnTo>
                  <a:lnTo>
                    <a:pt x="4207" y="5991"/>
                  </a:lnTo>
                  <a:close/>
                  <a:moveTo>
                    <a:pt x="7903" y="5991"/>
                  </a:moveTo>
                  <a:lnTo>
                    <a:pt x="7776" y="6246"/>
                  </a:lnTo>
                  <a:lnTo>
                    <a:pt x="7903" y="6373"/>
                  </a:lnTo>
                  <a:lnTo>
                    <a:pt x="8031" y="6501"/>
                  </a:lnTo>
                  <a:lnTo>
                    <a:pt x="8286" y="6373"/>
                  </a:lnTo>
                  <a:lnTo>
                    <a:pt x="8286" y="6246"/>
                  </a:lnTo>
                  <a:lnTo>
                    <a:pt x="8286" y="5991"/>
                  </a:lnTo>
                  <a:close/>
                  <a:moveTo>
                    <a:pt x="11855" y="5991"/>
                  </a:moveTo>
                  <a:lnTo>
                    <a:pt x="11855" y="6246"/>
                  </a:lnTo>
                  <a:lnTo>
                    <a:pt x="11855" y="6373"/>
                  </a:lnTo>
                  <a:lnTo>
                    <a:pt x="12110" y="6501"/>
                  </a:lnTo>
                  <a:lnTo>
                    <a:pt x="12237" y="6373"/>
                  </a:lnTo>
                  <a:lnTo>
                    <a:pt x="12364" y="6246"/>
                  </a:lnTo>
                  <a:lnTo>
                    <a:pt x="12237" y="5991"/>
                  </a:lnTo>
                  <a:close/>
                  <a:moveTo>
                    <a:pt x="15933" y="5991"/>
                  </a:moveTo>
                  <a:lnTo>
                    <a:pt x="15806" y="6246"/>
                  </a:lnTo>
                  <a:lnTo>
                    <a:pt x="15933" y="6501"/>
                  </a:lnTo>
                  <a:lnTo>
                    <a:pt x="16188" y="6501"/>
                  </a:lnTo>
                  <a:lnTo>
                    <a:pt x="16316" y="6373"/>
                  </a:lnTo>
                  <a:lnTo>
                    <a:pt x="16316" y="6246"/>
                  </a:lnTo>
                  <a:lnTo>
                    <a:pt x="16316" y="5991"/>
                  </a:lnTo>
                  <a:close/>
                  <a:moveTo>
                    <a:pt x="20012" y="5991"/>
                  </a:moveTo>
                  <a:lnTo>
                    <a:pt x="19885" y="6246"/>
                  </a:lnTo>
                  <a:lnTo>
                    <a:pt x="20012" y="6373"/>
                  </a:lnTo>
                  <a:lnTo>
                    <a:pt x="20140" y="6501"/>
                  </a:lnTo>
                  <a:lnTo>
                    <a:pt x="20267" y="6373"/>
                  </a:lnTo>
                  <a:lnTo>
                    <a:pt x="20395" y="6246"/>
                  </a:lnTo>
                  <a:lnTo>
                    <a:pt x="20395" y="5991"/>
                  </a:lnTo>
                  <a:close/>
                  <a:moveTo>
                    <a:pt x="1785" y="8923"/>
                  </a:moveTo>
                  <a:lnTo>
                    <a:pt x="1785" y="9177"/>
                  </a:lnTo>
                  <a:lnTo>
                    <a:pt x="1785" y="9305"/>
                  </a:lnTo>
                  <a:lnTo>
                    <a:pt x="2040" y="9432"/>
                  </a:lnTo>
                  <a:lnTo>
                    <a:pt x="2167" y="9305"/>
                  </a:lnTo>
                  <a:lnTo>
                    <a:pt x="2295" y="9177"/>
                  </a:lnTo>
                  <a:lnTo>
                    <a:pt x="2167" y="8923"/>
                  </a:lnTo>
                  <a:close/>
                  <a:moveTo>
                    <a:pt x="5864" y="8923"/>
                  </a:moveTo>
                  <a:lnTo>
                    <a:pt x="5736" y="9177"/>
                  </a:lnTo>
                  <a:lnTo>
                    <a:pt x="5864" y="9305"/>
                  </a:lnTo>
                  <a:lnTo>
                    <a:pt x="5991" y="9432"/>
                  </a:lnTo>
                  <a:lnTo>
                    <a:pt x="6246" y="9305"/>
                  </a:lnTo>
                  <a:lnTo>
                    <a:pt x="6246" y="9177"/>
                  </a:lnTo>
                  <a:lnTo>
                    <a:pt x="6246" y="8923"/>
                  </a:lnTo>
                  <a:close/>
                  <a:moveTo>
                    <a:pt x="13894" y="8923"/>
                  </a:moveTo>
                  <a:lnTo>
                    <a:pt x="13767" y="9177"/>
                  </a:lnTo>
                  <a:lnTo>
                    <a:pt x="13894" y="9305"/>
                  </a:lnTo>
                  <a:lnTo>
                    <a:pt x="14149" y="9432"/>
                  </a:lnTo>
                  <a:lnTo>
                    <a:pt x="14276" y="9305"/>
                  </a:lnTo>
                  <a:lnTo>
                    <a:pt x="14404" y="9177"/>
                  </a:lnTo>
                  <a:lnTo>
                    <a:pt x="14276" y="8923"/>
                  </a:lnTo>
                  <a:close/>
                  <a:moveTo>
                    <a:pt x="17973" y="8923"/>
                  </a:moveTo>
                  <a:lnTo>
                    <a:pt x="17845" y="9177"/>
                  </a:lnTo>
                  <a:lnTo>
                    <a:pt x="17973" y="9305"/>
                  </a:lnTo>
                  <a:lnTo>
                    <a:pt x="18100" y="9432"/>
                  </a:lnTo>
                  <a:lnTo>
                    <a:pt x="18355" y="9305"/>
                  </a:lnTo>
                  <a:lnTo>
                    <a:pt x="18355" y="9177"/>
                  </a:lnTo>
                  <a:lnTo>
                    <a:pt x="18355" y="8923"/>
                  </a:lnTo>
                  <a:close/>
                  <a:moveTo>
                    <a:pt x="9815" y="8923"/>
                  </a:moveTo>
                  <a:lnTo>
                    <a:pt x="9815" y="9177"/>
                  </a:lnTo>
                  <a:lnTo>
                    <a:pt x="9815" y="9432"/>
                  </a:lnTo>
                  <a:lnTo>
                    <a:pt x="9943" y="9560"/>
                  </a:lnTo>
                  <a:lnTo>
                    <a:pt x="10198" y="9432"/>
                  </a:lnTo>
                  <a:lnTo>
                    <a:pt x="10325" y="9305"/>
                  </a:lnTo>
                  <a:lnTo>
                    <a:pt x="10325" y="9177"/>
                  </a:lnTo>
                  <a:lnTo>
                    <a:pt x="10198" y="9050"/>
                  </a:lnTo>
                  <a:lnTo>
                    <a:pt x="10070" y="8923"/>
                  </a:lnTo>
                  <a:close/>
                  <a:moveTo>
                    <a:pt x="21924" y="8923"/>
                  </a:moveTo>
                  <a:lnTo>
                    <a:pt x="21924" y="9177"/>
                  </a:lnTo>
                  <a:lnTo>
                    <a:pt x="21924" y="9432"/>
                  </a:lnTo>
                  <a:lnTo>
                    <a:pt x="22052" y="9560"/>
                  </a:lnTo>
                  <a:lnTo>
                    <a:pt x="22307" y="9432"/>
                  </a:lnTo>
                  <a:lnTo>
                    <a:pt x="22434" y="9305"/>
                  </a:lnTo>
                  <a:lnTo>
                    <a:pt x="22434" y="9177"/>
                  </a:lnTo>
                  <a:lnTo>
                    <a:pt x="22307" y="9050"/>
                  </a:lnTo>
                  <a:lnTo>
                    <a:pt x="22179" y="8923"/>
                  </a:lnTo>
                  <a:close/>
                  <a:moveTo>
                    <a:pt x="8031" y="11854"/>
                  </a:moveTo>
                  <a:lnTo>
                    <a:pt x="7776" y="11982"/>
                  </a:lnTo>
                  <a:lnTo>
                    <a:pt x="7776" y="12109"/>
                  </a:lnTo>
                  <a:lnTo>
                    <a:pt x="7776" y="12237"/>
                  </a:lnTo>
                  <a:lnTo>
                    <a:pt x="7903" y="12364"/>
                  </a:lnTo>
                  <a:lnTo>
                    <a:pt x="8286" y="12364"/>
                  </a:lnTo>
                  <a:lnTo>
                    <a:pt x="8413" y="12237"/>
                  </a:lnTo>
                  <a:lnTo>
                    <a:pt x="8286" y="11982"/>
                  </a:lnTo>
                  <a:lnTo>
                    <a:pt x="8158" y="11854"/>
                  </a:lnTo>
                  <a:close/>
                  <a:moveTo>
                    <a:pt x="20140" y="11854"/>
                  </a:moveTo>
                  <a:lnTo>
                    <a:pt x="19885" y="11982"/>
                  </a:lnTo>
                  <a:lnTo>
                    <a:pt x="19757" y="12109"/>
                  </a:lnTo>
                  <a:lnTo>
                    <a:pt x="19885" y="12237"/>
                  </a:lnTo>
                  <a:lnTo>
                    <a:pt x="20012" y="12364"/>
                  </a:lnTo>
                  <a:lnTo>
                    <a:pt x="20395" y="12364"/>
                  </a:lnTo>
                  <a:lnTo>
                    <a:pt x="20522" y="12237"/>
                  </a:lnTo>
                  <a:lnTo>
                    <a:pt x="20395" y="11982"/>
                  </a:lnTo>
                  <a:lnTo>
                    <a:pt x="20267" y="11854"/>
                  </a:lnTo>
                  <a:close/>
                  <a:moveTo>
                    <a:pt x="128" y="11982"/>
                  </a:moveTo>
                  <a:lnTo>
                    <a:pt x="1" y="12492"/>
                  </a:lnTo>
                  <a:lnTo>
                    <a:pt x="128" y="12364"/>
                  </a:lnTo>
                  <a:lnTo>
                    <a:pt x="255" y="12237"/>
                  </a:lnTo>
                  <a:lnTo>
                    <a:pt x="128" y="11982"/>
                  </a:lnTo>
                  <a:close/>
                  <a:moveTo>
                    <a:pt x="3952" y="11854"/>
                  </a:moveTo>
                  <a:lnTo>
                    <a:pt x="3824" y="11982"/>
                  </a:lnTo>
                  <a:lnTo>
                    <a:pt x="3697" y="12237"/>
                  </a:lnTo>
                  <a:lnTo>
                    <a:pt x="3824" y="12364"/>
                  </a:lnTo>
                  <a:lnTo>
                    <a:pt x="3952" y="12492"/>
                  </a:lnTo>
                  <a:lnTo>
                    <a:pt x="4207" y="12364"/>
                  </a:lnTo>
                  <a:lnTo>
                    <a:pt x="4207" y="12237"/>
                  </a:lnTo>
                  <a:lnTo>
                    <a:pt x="4207" y="11982"/>
                  </a:lnTo>
                  <a:lnTo>
                    <a:pt x="3952" y="11854"/>
                  </a:lnTo>
                  <a:close/>
                  <a:moveTo>
                    <a:pt x="12110" y="11854"/>
                  </a:moveTo>
                  <a:lnTo>
                    <a:pt x="11855" y="11982"/>
                  </a:lnTo>
                  <a:lnTo>
                    <a:pt x="11855" y="12237"/>
                  </a:lnTo>
                  <a:lnTo>
                    <a:pt x="11855" y="12364"/>
                  </a:lnTo>
                  <a:lnTo>
                    <a:pt x="12110" y="12492"/>
                  </a:lnTo>
                  <a:lnTo>
                    <a:pt x="12237" y="12364"/>
                  </a:lnTo>
                  <a:lnTo>
                    <a:pt x="12364" y="12237"/>
                  </a:lnTo>
                  <a:lnTo>
                    <a:pt x="12237" y="11982"/>
                  </a:lnTo>
                  <a:lnTo>
                    <a:pt x="12110" y="11854"/>
                  </a:lnTo>
                  <a:close/>
                  <a:moveTo>
                    <a:pt x="3952" y="12492"/>
                  </a:moveTo>
                  <a:lnTo>
                    <a:pt x="3952" y="12492"/>
                  </a:lnTo>
                  <a:lnTo>
                    <a:pt x="3952" y="12492"/>
                  </a:lnTo>
                  <a:close/>
                  <a:moveTo>
                    <a:pt x="12110" y="12492"/>
                  </a:moveTo>
                  <a:lnTo>
                    <a:pt x="12110" y="12492"/>
                  </a:lnTo>
                  <a:lnTo>
                    <a:pt x="12110" y="12492"/>
                  </a:lnTo>
                  <a:close/>
                  <a:moveTo>
                    <a:pt x="16061" y="11854"/>
                  </a:moveTo>
                  <a:lnTo>
                    <a:pt x="15933" y="11982"/>
                  </a:lnTo>
                  <a:lnTo>
                    <a:pt x="15806" y="12237"/>
                  </a:lnTo>
                  <a:lnTo>
                    <a:pt x="15933" y="12364"/>
                  </a:lnTo>
                  <a:lnTo>
                    <a:pt x="16061" y="12492"/>
                  </a:lnTo>
                  <a:lnTo>
                    <a:pt x="16316" y="12364"/>
                  </a:lnTo>
                  <a:lnTo>
                    <a:pt x="16316" y="12237"/>
                  </a:lnTo>
                  <a:lnTo>
                    <a:pt x="16316" y="11982"/>
                  </a:lnTo>
                  <a:lnTo>
                    <a:pt x="16061" y="11854"/>
                  </a:lnTo>
                  <a:close/>
                  <a:moveTo>
                    <a:pt x="24219" y="11854"/>
                  </a:moveTo>
                  <a:lnTo>
                    <a:pt x="23964" y="11982"/>
                  </a:lnTo>
                  <a:lnTo>
                    <a:pt x="23964" y="12237"/>
                  </a:lnTo>
                  <a:lnTo>
                    <a:pt x="23964" y="12364"/>
                  </a:lnTo>
                  <a:lnTo>
                    <a:pt x="24219" y="12492"/>
                  </a:lnTo>
                  <a:lnTo>
                    <a:pt x="24346" y="12364"/>
                  </a:lnTo>
                  <a:lnTo>
                    <a:pt x="24473" y="12237"/>
                  </a:lnTo>
                  <a:lnTo>
                    <a:pt x="24346" y="11982"/>
                  </a:lnTo>
                  <a:lnTo>
                    <a:pt x="24219" y="11854"/>
                  </a:lnTo>
                  <a:close/>
                  <a:moveTo>
                    <a:pt x="1785" y="14913"/>
                  </a:moveTo>
                  <a:lnTo>
                    <a:pt x="1658" y="15041"/>
                  </a:lnTo>
                  <a:lnTo>
                    <a:pt x="1658" y="15296"/>
                  </a:lnTo>
                  <a:lnTo>
                    <a:pt x="1785" y="15423"/>
                  </a:lnTo>
                  <a:lnTo>
                    <a:pt x="2040" y="15423"/>
                  </a:lnTo>
                  <a:lnTo>
                    <a:pt x="2167" y="15296"/>
                  </a:lnTo>
                  <a:lnTo>
                    <a:pt x="2295" y="15168"/>
                  </a:lnTo>
                  <a:lnTo>
                    <a:pt x="2295" y="15041"/>
                  </a:lnTo>
                  <a:lnTo>
                    <a:pt x="2167" y="14913"/>
                  </a:lnTo>
                  <a:close/>
                  <a:moveTo>
                    <a:pt x="5864" y="14913"/>
                  </a:moveTo>
                  <a:lnTo>
                    <a:pt x="5736" y="15168"/>
                  </a:lnTo>
                  <a:lnTo>
                    <a:pt x="5864" y="15296"/>
                  </a:lnTo>
                  <a:lnTo>
                    <a:pt x="5991" y="15423"/>
                  </a:lnTo>
                  <a:lnTo>
                    <a:pt x="6246" y="15296"/>
                  </a:lnTo>
                  <a:lnTo>
                    <a:pt x="6246" y="15168"/>
                  </a:lnTo>
                  <a:lnTo>
                    <a:pt x="6246" y="14913"/>
                  </a:lnTo>
                  <a:close/>
                  <a:moveTo>
                    <a:pt x="9815" y="14913"/>
                  </a:moveTo>
                  <a:lnTo>
                    <a:pt x="9815" y="15168"/>
                  </a:lnTo>
                  <a:lnTo>
                    <a:pt x="9815" y="15296"/>
                  </a:lnTo>
                  <a:lnTo>
                    <a:pt x="10070" y="15423"/>
                  </a:lnTo>
                  <a:lnTo>
                    <a:pt x="10198" y="15296"/>
                  </a:lnTo>
                  <a:lnTo>
                    <a:pt x="10325" y="15168"/>
                  </a:lnTo>
                  <a:lnTo>
                    <a:pt x="10198" y="14913"/>
                  </a:lnTo>
                  <a:close/>
                  <a:moveTo>
                    <a:pt x="13894" y="14913"/>
                  </a:moveTo>
                  <a:lnTo>
                    <a:pt x="13767" y="15041"/>
                  </a:lnTo>
                  <a:lnTo>
                    <a:pt x="13767" y="15296"/>
                  </a:lnTo>
                  <a:lnTo>
                    <a:pt x="13894" y="15423"/>
                  </a:lnTo>
                  <a:lnTo>
                    <a:pt x="14149" y="15423"/>
                  </a:lnTo>
                  <a:lnTo>
                    <a:pt x="14276" y="15296"/>
                  </a:lnTo>
                  <a:lnTo>
                    <a:pt x="14404" y="15168"/>
                  </a:lnTo>
                  <a:lnTo>
                    <a:pt x="14404" y="15041"/>
                  </a:lnTo>
                  <a:lnTo>
                    <a:pt x="14276" y="14913"/>
                  </a:lnTo>
                  <a:close/>
                  <a:moveTo>
                    <a:pt x="17973" y="14913"/>
                  </a:moveTo>
                  <a:lnTo>
                    <a:pt x="17845" y="15168"/>
                  </a:lnTo>
                  <a:lnTo>
                    <a:pt x="17973" y="15296"/>
                  </a:lnTo>
                  <a:lnTo>
                    <a:pt x="18100" y="15423"/>
                  </a:lnTo>
                  <a:lnTo>
                    <a:pt x="18355" y="15296"/>
                  </a:lnTo>
                  <a:lnTo>
                    <a:pt x="18355" y="15168"/>
                  </a:lnTo>
                  <a:lnTo>
                    <a:pt x="18355" y="14913"/>
                  </a:lnTo>
                  <a:close/>
                  <a:moveTo>
                    <a:pt x="21924" y="14913"/>
                  </a:moveTo>
                  <a:lnTo>
                    <a:pt x="21924" y="15168"/>
                  </a:lnTo>
                  <a:lnTo>
                    <a:pt x="21924" y="15296"/>
                  </a:lnTo>
                  <a:lnTo>
                    <a:pt x="22179" y="15423"/>
                  </a:lnTo>
                  <a:lnTo>
                    <a:pt x="22307" y="15296"/>
                  </a:lnTo>
                  <a:lnTo>
                    <a:pt x="22434" y="15168"/>
                  </a:lnTo>
                  <a:lnTo>
                    <a:pt x="22307" y="14913"/>
                  </a:lnTo>
                  <a:close/>
                  <a:moveTo>
                    <a:pt x="26003" y="14913"/>
                  </a:moveTo>
                  <a:lnTo>
                    <a:pt x="25876" y="15168"/>
                  </a:lnTo>
                  <a:lnTo>
                    <a:pt x="26003" y="15296"/>
                  </a:lnTo>
                  <a:lnTo>
                    <a:pt x="26131" y="15423"/>
                  </a:lnTo>
                  <a:lnTo>
                    <a:pt x="26385" y="15296"/>
                  </a:lnTo>
                  <a:lnTo>
                    <a:pt x="26258" y="14913"/>
                  </a:lnTo>
                  <a:close/>
                  <a:moveTo>
                    <a:pt x="8031" y="17845"/>
                  </a:moveTo>
                  <a:lnTo>
                    <a:pt x="7903" y="17972"/>
                  </a:lnTo>
                  <a:lnTo>
                    <a:pt x="7776" y="18100"/>
                  </a:lnTo>
                  <a:lnTo>
                    <a:pt x="7903" y="18355"/>
                  </a:lnTo>
                  <a:lnTo>
                    <a:pt x="8286" y="18355"/>
                  </a:lnTo>
                  <a:lnTo>
                    <a:pt x="8286" y="18100"/>
                  </a:lnTo>
                  <a:lnTo>
                    <a:pt x="8286" y="17972"/>
                  </a:lnTo>
                  <a:lnTo>
                    <a:pt x="8031" y="17845"/>
                  </a:lnTo>
                  <a:close/>
                  <a:moveTo>
                    <a:pt x="12110" y="17845"/>
                  </a:moveTo>
                  <a:lnTo>
                    <a:pt x="11855" y="17972"/>
                  </a:lnTo>
                  <a:lnTo>
                    <a:pt x="11855" y="18100"/>
                  </a:lnTo>
                  <a:lnTo>
                    <a:pt x="11855" y="18355"/>
                  </a:lnTo>
                  <a:lnTo>
                    <a:pt x="12237" y="18355"/>
                  </a:lnTo>
                  <a:lnTo>
                    <a:pt x="12364" y="18100"/>
                  </a:lnTo>
                  <a:lnTo>
                    <a:pt x="12237" y="17972"/>
                  </a:lnTo>
                  <a:lnTo>
                    <a:pt x="12110" y="17845"/>
                  </a:lnTo>
                  <a:close/>
                  <a:moveTo>
                    <a:pt x="20140" y="17845"/>
                  </a:moveTo>
                  <a:lnTo>
                    <a:pt x="20012" y="17972"/>
                  </a:lnTo>
                  <a:lnTo>
                    <a:pt x="19885" y="18100"/>
                  </a:lnTo>
                  <a:lnTo>
                    <a:pt x="20012" y="18355"/>
                  </a:lnTo>
                  <a:lnTo>
                    <a:pt x="20267" y="18355"/>
                  </a:lnTo>
                  <a:lnTo>
                    <a:pt x="20395" y="18100"/>
                  </a:lnTo>
                  <a:lnTo>
                    <a:pt x="20395" y="17972"/>
                  </a:lnTo>
                  <a:lnTo>
                    <a:pt x="20140" y="17845"/>
                  </a:lnTo>
                  <a:close/>
                  <a:moveTo>
                    <a:pt x="24219" y="17845"/>
                  </a:moveTo>
                  <a:lnTo>
                    <a:pt x="23964" y="17972"/>
                  </a:lnTo>
                  <a:lnTo>
                    <a:pt x="23964" y="18100"/>
                  </a:lnTo>
                  <a:lnTo>
                    <a:pt x="23964" y="18355"/>
                  </a:lnTo>
                  <a:lnTo>
                    <a:pt x="24346" y="18355"/>
                  </a:lnTo>
                  <a:lnTo>
                    <a:pt x="24473" y="18100"/>
                  </a:lnTo>
                  <a:lnTo>
                    <a:pt x="24346" y="17972"/>
                  </a:lnTo>
                  <a:lnTo>
                    <a:pt x="24219" y="17845"/>
                  </a:lnTo>
                  <a:close/>
                  <a:moveTo>
                    <a:pt x="3952" y="17845"/>
                  </a:moveTo>
                  <a:lnTo>
                    <a:pt x="3824" y="17972"/>
                  </a:lnTo>
                  <a:lnTo>
                    <a:pt x="3697" y="18100"/>
                  </a:lnTo>
                  <a:lnTo>
                    <a:pt x="3824" y="18355"/>
                  </a:lnTo>
                  <a:lnTo>
                    <a:pt x="3952" y="18482"/>
                  </a:lnTo>
                  <a:lnTo>
                    <a:pt x="4079" y="18482"/>
                  </a:lnTo>
                  <a:lnTo>
                    <a:pt x="4207" y="18227"/>
                  </a:lnTo>
                  <a:lnTo>
                    <a:pt x="4207" y="18100"/>
                  </a:lnTo>
                  <a:lnTo>
                    <a:pt x="4207" y="17972"/>
                  </a:lnTo>
                  <a:lnTo>
                    <a:pt x="3952" y="17845"/>
                  </a:lnTo>
                  <a:close/>
                  <a:moveTo>
                    <a:pt x="16061" y="17845"/>
                  </a:moveTo>
                  <a:lnTo>
                    <a:pt x="15933" y="17972"/>
                  </a:lnTo>
                  <a:lnTo>
                    <a:pt x="15806" y="18100"/>
                  </a:lnTo>
                  <a:lnTo>
                    <a:pt x="15933" y="18355"/>
                  </a:lnTo>
                  <a:lnTo>
                    <a:pt x="16061" y="18482"/>
                  </a:lnTo>
                  <a:lnTo>
                    <a:pt x="16188" y="18482"/>
                  </a:lnTo>
                  <a:lnTo>
                    <a:pt x="16316" y="18227"/>
                  </a:lnTo>
                  <a:lnTo>
                    <a:pt x="16316" y="18100"/>
                  </a:lnTo>
                  <a:lnTo>
                    <a:pt x="16316" y="17972"/>
                  </a:lnTo>
                  <a:lnTo>
                    <a:pt x="16061" y="17845"/>
                  </a:lnTo>
                  <a:close/>
                  <a:moveTo>
                    <a:pt x="1912" y="20777"/>
                  </a:moveTo>
                  <a:lnTo>
                    <a:pt x="1785" y="20904"/>
                  </a:lnTo>
                  <a:lnTo>
                    <a:pt x="1658" y="21032"/>
                  </a:lnTo>
                  <a:lnTo>
                    <a:pt x="1785" y="21287"/>
                  </a:lnTo>
                  <a:lnTo>
                    <a:pt x="2167" y="21287"/>
                  </a:lnTo>
                  <a:lnTo>
                    <a:pt x="2167" y="21032"/>
                  </a:lnTo>
                  <a:lnTo>
                    <a:pt x="2167" y="20904"/>
                  </a:lnTo>
                  <a:lnTo>
                    <a:pt x="2040" y="20777"/>
                  </a:lnTo>
                  <a:close/>
                  <a:moveTo>
                    <a:pt x="5991" y="20777"/>
                  </a:moveTo>
                  <a:lnTo>
                    <a:pt x="5864" y="20904"/>
                  </a:lnTo>
                  <a:lnTo>
                    <a:pt x="5736" y="21032"/>
                  </a:lnTo>
                  <a:lnTo>
                    <a:pt x="5864" y="21287"/>
                  </a:lnTo>
                  <a:lnTo>
                    <a:pt x="6246" y="21287"/>
                  </a:lnTo>
                  <a:lnTo>
                    <a:pt x="6246" y="21032"/>
                  </a:lnTo>
                  <a:lnTo>
                    <a:pt x="6246" y="20904"/>
                  </a:lnTo>
                  <a:lnTo>
                    <a:pt x="5991" y="20777"/>
                  </a:lnTo>
                  <a:close/>
                  <a:moveTo>
                    <a:pt x="14021" y="20777"/>
                  </a:moveTo>
                  <a:lnTo>
                    <a:pt x="13894" y="20904"/>
                  </a:lnTo>
                  <a:lnTo>
                    <a:pt x="13767" y="21032"/>
                  </a:lnTo>
                  <a:lnTo>
                    <a:pt x="13894" y="21287"/>
                  </a:lnTo>
                  <a:lnTo>
                    <a:pt x="14276" y="21287"/>
                  </a:lnTo>
                  <a:lnTo>
                    <a:pt x="14276" y="21032"/>
                  </a:lnTo>
                  <a:lnTo>
                    <a:pt x="14276" y="20904"/>
                  </a:lnTo>
                  <a:lnTo>
                    <a:pt x="14149" y="20777"/>
                  </a:lnTo>
                  <a:close/>
                  <a:moveTo>
                    <a:pt x="18100" y="20777"/>
                  </a:moveTo>
                  <a:lnTo>
                    <a:pt x="17973" y="20904"/>
                  </a:lnTo>
                  <a:lnTo>
                    <a:pt x="17845" y="21032"/>
                  </a:lnTo>
                  <a:lnTo>
                    <a:pt x="17973" y="21287"/>
                  </a:lnTo>
                  <a:lnTo>
                    <a:pt x="18355" y="21287"/>
                  </a:lnTo>
                  <a:lnTo>
                    <a:pt x="18355" y="21032"/>
                  </a:lnTo>
                  <a:lnTo>
                    <a:pt x="18355" y="20904"/>
                  </a:lnTo>
                  <a:lnTo>
                    <a:pt x="18100" y="20777"/>
                  </a:lnTo>
                  <a:close/>
                  <a:moveTo>
                    <a:pt x="26131" y="20777"/>
                  </a:moveTo>
                  <a:lnTo>
                    <a:pt x="26003" y="20904"/>
                  </a:lnTo>
                  <a:lnTo>
                    <a:pt x="25876" y="21032"/>
                  </a:lnTo>
                  <a:lnTo>
                    <a:pt x="26003" y="21287"/>
                  </a:lnTo>
                  <a:lnTo>
                    <a:pt x="26385" y="21287"/>
                  </a:lnTo>
                  <a:lnTo>
                    <a:pt x="26385" y="21032"/>
                  </a:lnTo>
                  <a:lnTo>
                    <a:pt x="26385" y="20904"/>
                  </a:lnTo>
                  <a:lnTo>
                    <a:pt x="26258" y="20777"/>
                  </a:lnTo>
                  <a:close/>
                  <a:moveTo>
                    <a:pt x="10070" y="20777"/>
                  </a:moveTo>
                  <a:lnTo>
                    <a:pt x="9815" y="20904"/>
                  </a:lnTo>
                  <a:lnTo>
                    <a:pt x="9815" y="21032"/>
                  </a:lnTo>
                  <a:lnTo>
                    <a:pt x="9815" y="21287"/>
                  </a:lnTo>
                  <a:lnTo>
                    <a:pt x="9943" y="21414"/>
                  </a:lnTo>
                  <a:lnTo>
                    <a:pt x="10198" y="21414"/>
                  </a:lnTo>
                  <a:lnTo>
                    <a:pt x="10325" y="21159"/>
                  </a:lnTo>
                  <a:lnTo>
                    <a:pt x="10325" y="21032"/>
                  </a:lnTo>
                  <a:lnTo>
                    <a:pt x="10198" y="20904"/>
                  </a:lnTo>
                  <a:lnTo>
                    <a:pt x="10070" y="20777"/>
                  </a:lnTo>
                  <a:close/>
                  <a:moveTo>
                    <a:pt x="22179" y="20777"/>
                  </a:moveTo>
                  <a:lnTo>
                    <a:pt x="21924" y="20904"/>
                  </a:lnTo>
                  <a:lnTo>
                    <a:pt x="21924" y="21032"/>
                  </a:lnTo>
                  <a:lnTo>
                    <a:pt x="21924" y="21287"/>
                  </a:lnTo>
                  <a:lnTo>
                    <a:pt x="22052" y="21414"/>
                  </a:lnTo>
                  <a:lnTo>
                    <a:pt x="22307" y="21414"/>
                  </a:lnTo>
                  <a:lnTo>
                    <a:pt x="22434" y="21159"/>
                  </a:lnTo>
                  <a:lnTo>
                    <a:pt x="22434" y="21032"/>
                  </a:lnTo>
                  <a:lnTo>
                    <a:pt x="22307" y="20904"/>
                  </a:lnTo>
                  <a:lnTo>
                    <a:pt x="22179" y="20777"/>
                  </a:lnTo>
                  <a:close/>
                  <a:moveTo>
                    <a:pt x="3824" y="23836"/>
                  </a:moveTo>
                  <a:lnTo>
                    <a:pt x="3697" y="24091"/>
                  </a:lnTo>
                  <a:lnTo>
                    <a:pt x="3824" y="24218"/>
                  </a:lnTo>
                  <a:lnTo>
                    <a:pt x="3952" y="24346"/>
                  </a:lnTo>
                  <a:lnTo>
                    <a:pt x="4207" y="24218"/>
                  </a:lnTo>
                  <a:lnTo>
                    <a:pt x="4207" y="24091"/>
                  </a:lnTo>
                  <a:lnTo>
                    <a:pt x="4207" y="23836"/>
                  </a:lnTo>
                  <a:close/>
                  <a:moveTo>
                    <a:pt x="7776" y="23836"/>
                  </a:moveTo>
                  <a:lnTo>
                    <a:pt x="7648" y="23963"/>
                  </a:lnTo>
                  <a:lnTo>
                    <a:pt x="7648" y="24218"/>
                  </a:lnTo>
                  <a:lnTo>
                    <a:pt x="7903" y="24346"/>
                  </a:lnTo>
                  <a:lnTo>
                    <a:pt x="8031" y="24346"/>
                  </a:lnTo>
                  <a:lnTo>
                    <a:pt x="8158" y="24218"/>
                  </a:lnTo>
                  <a:lnTo>
                    <a:pt x="8286" y="24091"/>
                  </a:lnTo>
                  <a:lnTo>
                    <a:pt x="8286" y="23963"/>
                  </a:lnTo>
                  <a:lnTo>
                    <a:pt x="8158" y="23836"/>
                  </a:lnTo>
                  <a:close/>
                  <a:moveTo>
                    <a:pt x="11855" y="23836"/>
                  </a:moveTo>
                  <a:lnTo>
                    <a:pt x="11727" y="24091"/>
                  </a:lnTo>
                  <a:lnTo>
                    <a:pt x="11855" y="24218"/>
                  </a:lnTo>
                  <a:lnTo>
                    <a:pt x="12110" y="24346"/>
                  </a:lnTo>
                  <a:lnTo>
                    <a:pt x="12237" y="24218"/>
                  </a:lnTo>
                  <a:lnTo>
                    <a:pt x="12364" y="24091"/>
                  </a:lnTo>
                  <a:lnTo>
                    <a:pt x="12237" y="23836"/>
                  </a:lnTo>
                  <a:close/>
                  <a:moveTo>
                    <a:pt x="15933" y="23836"/>
                  </a:moveTo>
                  <a:lnTo>
                    <a:pt x="15806" y="24091"/>
                  </a:lnTo>
                  <a:lnTo>
                    <a:pt x="15933" y="24218"/>
                  </a:lnTo>
                  <a:lnTo>
                    <a:pt x="16061" y="24346"/>
                  </a:lnTo>
                  <a:lnTo>
                    <a:pt x="16316" y="24218"/>
                  </a:lnTo>
                  <a:lnTo>
                    <a:pt x="16316" y="24091"/>
                  </a:lnTo>
                  <a:lnTo>
                    <a:pt x="16316" y="23836"/>
                  </a:lnTo>
                  <a:close/>
                  <a:moveTo>
                    <a:pt x="19885" y="23836"/>
                  </a:moveTo>
                  <a:lnTo>
                    <a:pt x="19757" y="23963"/>
                  </a:lnTo>
                  <a:lnTo>
                    <a:pt x="19757" y="24218"/>
                  </a:lnTo>
                  <a:lnTo>
                    <a:pt x="20012" y="24346"/>
                  </a:lnTo>
                  <a:lnTo>
                    <a:pt x="20140" y="24346"/>
                  </a:lnTo>
                  <a:lnTo>
                    <a:pt x="20267" y="24218"/>
                  </a:lnTo>
                  <a:lnTo>
                    <a:pt x="20395" y="24091"/>
                  </a:lnTo>
                  <a:lnTo>
                    <a:pt x="20395" y="23963"/>
                  </a:lnTo>
                  <a:lnTo>
                    <a:pt x="20267" y="23836"/>
                  </a:lnTo>
                  <a:close/>
                  <a:moveTo>
                    <a:pt x="23964" y="23836"/>
                  </a:moveTo>
                  <a:lnTo>
                    <a:pt x="23836" y="24091"/>
                  </a:lnTo>
                  <a:lnTo>
                    <a:pt x="23964" y="24218"/>
                  </a:lnTo>
                  <a:lnTo>
                    <a:pt x="24091" y="24346"/>
                  </a:lnTo>
                  <a:lnTo>
                    <a:pt x="24346" y="24218"/>
                  </a:lnTo>
                  <a:lnTo>
                    <a:pt x="24473" y="24091"/>
                  </a:lnTo>
                  <a:lnTo>
                    <a:pt x="24346" y="23836"/>
                  </a:lnTo>
                  <a:close/>
                  <a:moveTo>
                    <a:pt x="28042" y="23836"/>
                  </a:moveTo>
                  <a:lnTo>
                    <a:pt x="27915" y="24091"/>
                  </a:lnTo>
                  <a:lnTo>
                    <a:pt x="28042" y="24218"/>
                  </a:lnTo>
                  <a:lnTo>
                    <a:pt x="28170" y="24346"/>
                  </a:lnTo>
                  <a:lnTo>
                    <a:pt x="28425" y="24218"/>
                  </a:lnTo>
                  <a:lnTo>
                    <a:pt x="28425" y="24091"/>
                  </a:lnTo>
                  <a:lnTo>
                    <a:pt x="28425" y="23836"/>
                  </a:lnTo>
                  <a:close/>
                  <a:moveTo>
                    <a:pt x="1785" y="26767"/>
                  </a:moveTo>
                  <a:lnTo>
                    <a:pt x="1658" y="26895"/>
                  </a:lnTo>
                  <a:lnTo>
                    <a:pt x="1658" y="27150"/>
                  </a:lnTo>
                  <a:lnTo>
                    <a:pt x="1785" y="27277"/>
                  </a:lnTo>
                  <a:lnTo>
                    <a:pt x="1912" y="27277"/>
                  </a:lnTo>
                  <a:lnTo>
                    <a:pt x="2167" y="27150"/>
                  </a:lnTo>
                  <a:lnTo>
                    <a:pt x="2295" y="27022"/>
                  </a:lnTo>
                  <a:lnTo>
                    <a:pt x="2295" y="26895"/>
                  </a:lnTo>
                  <a:lnTo>
                    <a:pt x="2167" y="26767"/>
                  </a:lnTo>
                  <a:close/>
                  <a:moveTo>
                    <a:pt x="5864" y="26767"/>
                  </a:moveTo>
                  <a:lnTo>
                    <a:pt x="5736" y="27022"/>
                  </a:lnTo>
                  <a:lnTo>
                    <a:pt x="5864" y="27150"/>
                  </a:lnTo>
                  <a:lnTo>
                    <a:pt x="5991" y="27277"/>
                  </a:lnTo>
                  <a:lnTo>
                    <a:pt x="6246" y="27150"/>
                  </a:lnTo>
                  <a:lnTo>
                    <a:pt x="6246" y="27022"/>
                  </a:lnTo>
                  <a:lnTo>
                    <a:pt x="6246" y="26767"/>
                  </a:lnTo>
                  <a:close/>
                  <a:moveTo>
                    <a:pt x="9815" y="26767"/>
                  </a:moveTo>
                  <a:lnTo>
                    <a:pt x="9815" y="27022"/>
                  </a:lnTo>
                  <a:lnTo>
                    <a:pt x="9815" y="27150"/>
                  </a:lnTo>
                  <a:lnTo>
                    <a:pt x="10070" y="27277"/>
                  </a:lnTo>
                  <a:lnTo>
                    <a:pt x="10198" y="27150"/>
                  </a:lnTo>
                  <a:lnTo>
                    <a:pt x="10325" y="27022"/>
                  </a:lnTo>
                  <a:lnTo>
                    <a:pt x="10198" y="26767"/>
                  </a:lnTo>
                  <a:close/>
                  <a:moveTo>
                    <a:pt x="13894" y="26767"/>
                  </a:moveTo>
                  <a:lnTo>
                    <a:pt x="13767" y="26895"/>
                  </a:lnTo>
                  <a:lnTo>
                    <a:pt x="13767" y="27150"/>
                  </a:lnTo>
                  <a:lnTo>
                    <a:pt x="13894" y="27277"/>
                  </a:lnTo>
                  <a:lnTo>
                    <a:pt x="14021" y="27277"/>
                  </a:lnTo>
                  <a:lnTo>
                    <a:pt x="14276" y="27150"/>
                  </a:lnTo>
                  <a:lnTo>
                    <a:pt x="14404" y="27022"/>
                  </a:lnTo>
                  <a:lnTo>
                    <a:pt x="14404" y="26895"/>
                  </a:lnTo>
                  <a:lnTo>
                    <a:pt x="14276" y="26767"/>
                  </a:lnTo>
                  <a:close/>
                  <a:moveTo>
                    <a:pt x="17973" y="26767"/>
                  </a:moveTo>
                  <a:lnTo>
                    <a:pt x="17845" y="27022"/>
                  </a:lnTo>
                  <a:lnTo>
                    <a:pt x="17973" y="27150"/>
                  </a:lnTo>
                  <a:lnTo>
                    <a:pt x="18100" y="27277"/>
                  </a:lnTo>
                  <a:lnTo>
                    <a:pt x="18228" y="27150"/>
                  </a:lnTo>
                  <a:lnTo>
                    <a:pt x="18355" y="27022"/>
                  </a:lnTo>
                  <a:lnTo>
                    <a:pt x="18355" y="26767"/>
                  </a:lnTo>
                  <a:close/>
                  <a:moveTo>
                    <a:pt x="21924" y="26767"/>
                  </a:moveTo>
                  <a:lnTo>
                    <a:pt x="21924" y="27022"/>
                  </a:lnTo>
                  <a:lnTo>
                    <a:pt x="21924" y="27150"/>
                  </a:lnTo>
                  <a:lnTo>
                    <a:pt x="22179" y="27277"/>
                  </a:lnTo>
                  <a:lnTo>
                    <a:pt x="22307" y="27150"/>
                  </a:lnTo>
                  <a:lnTo>
                    <a:pt x="22434" y="27022"/>
                  </a:lnTo>
                  <a:lnTo>
                    <a:pt x="22307" y="26767"/>
                  </a:lnTo>
                  <a:close/>
                  <a:moveTo>
                    <a:pt x="26003" y="26767"/>
                  </a:moveTo>
                  <a:lnTo>
                    <a:pt x="25876" y="26895"/>
                  </a:lnTo>
                  <a:lnTo>
                    <a:pt x="25876" y="27150"/>
                  </a:lnTo>
                  <a:lnTo>
                    <a:pt x="26003" y="27277"/>
                  </a:lnTo>
                  <a:lnTo>
                    <a:pt x="26131" y="27277"/>
                  </a:lnTo>
                  <a:lnTo>
                    <a:pt x="26385" y="27150"/>
                  </a:lnTo>
                  <a:lnTo>
                    <a:pt x="26513" y="27022"/>
                  </a:lnTo>
                  <a:lnTo>
                    <a:pt x="26513" y="26895"/>
                  </a:lnTo>
                  <a:lnTo>
                    <a:pt x="26258" y="26767"/>
                  </a:lnTo>
                  <a:close/>
                  <a:moveTo>
                    <a:pt x="29954" y="26767"/>
                  </a:moveTo>
                  <a:lnTo>
                    <a:pt x="29954" y="27022"/>
                  </a:lnTo>
                  <a:lnTo>
                    <a:pt x="29954" y="27150"/>
                  </a:lnTo>
                  <a:lnTo>
                    <a:pt x="30209" y="27277"/>
                  </a:lnTo>
                  <a:lnTo>
                    <a:pt x="30337" y="27150"/>
                  </a:lnTo>
                  <a:lnTo>
                    <a:pt x="30464" y="27022"/>
                  </a:lnTo>
                  <a:lnTo>
                    <a:pt x="30337" y="26767"/>
                  </a:lnTo>
                  <a:close/>
                  <a:moveTo>
                    <a:pt x="28170" y="29699"/>
                  </a:moveTo>
                  <a:lnTo>
                    <a:pt x="28042" y="29827"/>
                  </a:lnTo>
                  <a:lnTo>
                    <a:pt x="27915" y="29954"/>
                  </a:lnTo>
                  <a:lnTo>
                    <a:pt x="27915" y="30082"/>
                  </a:lnTo>
                  <a:lnTo>
                    <a:pt x="28425" y="29954"/>
                  </a:lnTo>
                  <a:lnTo>
                    <a:pt x="28297" y="29827"/>
                  </a:lnTo>
                  <a:lnTo>
                    <a:pt x="28170" y="29699"/>
                  </a:lnTo>
                  <a:close/>
                  <a:moveTo>
                    <a:pt x="8031" y="29699"/>
                  </a:moveTo>
                  <a:lnTo>
                    <a:pt x="7776" y="29827"/>
                  </a:lnTo>
                  <a:lnTo>
                    <a:pt x="7776" y="29954"/>
                  </a:lnTo>
                  <a:lnTo>
                    <a:pt x="7776" y="30209"/>
                  </a:lnTo>
                  <a:lnTo>
                    <a:pt x="8158" y="30209"/>
                  </a:lnTo>
                  <a:lnTo>
                    <a:pt x="8286" y="29954"/>
                  </a:lnTo>
                  <a:lnTo>
                    <a:pt x="8158" y="29827"/>
                  </a:lnTo>
                  <a:lnTo>
                    <a:pt x="8031" y="29699"/>
                  </a:lnTo>
                  <a:close/>
                  <a:moveTo>
                    <a:pt x="12110" y="29699"/>
                  </a:moveTo>
                  <a:lnTo>
                    <a:pt x="11855" y="29827"/>
                  </a:lnTo>
                  <a:lnTo>
                    <a:pt x="11727" y="29954"/>
                  </a:lnTo>
                  <a:lnTo>
                    <a:pt x="11855" y="30209"/>
                  </a:lnTo>
                  <a:lnTo>
                    <a:pt x="12237" y="30209"/>
                  </a:lnTo>
                  <a:lnTo>
                    <a:pt x="12364" y="29954"/>
                  </a:lnTo>
                  <a:lnTo>
                    <a:pt x="12237" y="29827"/>
                  </a:lnTo>
                  <a:lnTo>
                    <a:pt x="12110" y="29699"/>
                  </a:lnTo>
                  <a:close/>
                  <a:moveTo>
                    <a:pt x="20140" y="29699"/>
                  </a:moveTo>
                  <a:lnTo>
                    <a:pt x="19885" y="29827"/>
                  </a:lnTo>
                  <a:lnTo>
                    <a:pt x="19885" y="29954"/>
                  </a:lnTo>
                  <a:lnTo>
                    <a:pt x="19885" y="30209"/>
                  </a:lnTo>
                  <a:lnTo>
                    <a:pt x="20267" y="30209"/>
                  </a:lnTo>
                  <a:lnTo>
                    <a:pt x="20395" y="29954"/>
                  </a:lnTo>
                  <a:lnTo>
                    <a:pt x="20267" y="29827"/>
                  </a:lnTo>
                  <a:lnTo>
                    <a:pt x="20140" y="29699"/>
                  </a:lnTo>
                  <a:close/>
                  <a:moveTo>
                    <a:pt x="24091" y="29699"/>
                  </a:moveTo>
                  <a:lnTo>
                    <a:pt x="23964" y="29827"/>
                  </a:lnTo>
                  <a:lnTo>
                    <a:pt x="23836" y="29954"/>
                  </a:lnTo>
                  <a:lnTo>
                    <a:pt x="23964" y="30209"/>
                  </a:lnTo>
                  <a:lnTo>
                    <a:pt x="24346" y="30209"/>
                  </a:lnTo>
                  <a:lnTo>
                    <a:pt x="24473" y="29954"/>
                  </a:lnTo>
                  <a:lnTo>
                    <a:pt x="24346" y="29827"/>
                  </a:lnTo>
                  <a:lnTo>
                    <a:pt x="24219" y="29699"/>
                  </a:lnTo>
                  <a:close/>
                  <a:moveTo>
                    <a:pt x="3952" y="29699"/>
                  </a:moveTo>
                  <a:lnTo>
                    <a:pt x="3824" y="29827"/>
                  </a:lnTo>
                  <a:lnTo>
                    <a:pt x="3697" y="29954"/>
                  </a:lnTo>
                  <a:lnTo>
                    <a:pt x="3697" y="30209"/>
                  </a:lnTo>
                  <a:lnTo>
                    <a:pt x="3952" y="30336"/>
                  </a:lnTo>
                  <a:lnTo>
                    <a:pt x="4079" y="30336"/>
                  </a:lnTo>
                  <a:lnTo>
                    <a:pt x="4207" y="30082"/>
                  </a:lnTo>
                  <a:lnTo>
                    <a:pt x="4207" y="29954"/>
                  </a:lnTo>
                  <a:lnTo>
                    <a:pt x="4207" y="29827"/>
                  </a:lnTo>
                  <a:lnTo>
                    <a:pt x="3952" y="29699"/>
                  </a:lnTo>
                  <a:close/>
                  <a:moveTo>
                    <a:pt x="16061" y="29699"/>
                  </a:moveTo>
                  <a:lnTo>
                    <a:pt x="15933" y="29827"/>
                  </a:lnTo>
                  <a:lnTo>
                    <a:pt x="15806" y="29954"/>
                  </a:lnTo>
                  <a:lnTo>
                    <a:pt x="15806" y="30209"/>
                  </a:lnTo>
                  <a:lnTo>
                    <a:pt x="16061" y="30336"/>
                  </a:lnTo>
                  <a:lnTo>
                    <a:pt x="16188" y="30336"/>
                  </a:lnTo>
                  <a:lnTo>
                    <a:pt x="16316" y="30082"/>
                  </a:lnTo>
                  <a:lnTo>
                    <a:pt x="16316" y="29954"/>
                  </a:lnTo>
                  <a:lnTo>
                    <a:pt x="16316" y="29827"/>
                  </a:lnTo>
                  <a:lnTo>
                    <a:pt x="16061" y="29699"/>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3" name="Google Shape;873;p42"/>
            <p:cNvSpPr/>
            <p:nvPr/>
          </p:nvSpPr>
          <p:spPr>
            <a:xfrm>
              <a:off x="7258869" y="1416620"/>
              <a:ext cx="334575" cy="627025"/>
            </a:xfrm>
            <a:custGeom>
              <a:avLst/>
              <a:gdLst/>
              <a:ahLst/>
              <a:cxnLst/>
              <a:rect l="l" t="t" r="r" b="b"/>
              <a:pathLst>
                <a:path w="18228" h="34161" extrusionOk="0">
                  <a:moveTo>
                    <a:pt x="0" y="0"/>
                  </a:moveTo>
                  <a:lnTo>
                    <a:pt x="2677" y="15041"/>
                  </a:lnTo>
                  <a:lnTo>
                    <a:pt x="4461" y="25365"/>
                  </a:lnTo>
                  <a:lnTo>
                    <a:pt x="6118" y="34160"/>
                  </a:lnTo>
                  <a:lnTo>
                    <a:pt x="9305" y="33651"/>
                  </a:lnTo>
                  <a:lnTo>
                    <a:pt x="10835" y="33396"/>
                  </a:lnTo>
                  <a:lnTo>
                    <a:pt x="12364" y="32886"/>
                  </a:lnTo>
                  <a:lnTo>
                    <a:pt x="13894" y="32376"/>
                  </a:lnTo>
                  <a:lnTo>
                    <a:pt x="15423" y="31866"/>
                  </a:lnTo>
                  <a:lnTo>
                    <a:pt x="16825" y="31101"/>
                  </a:lnTo>
                  <a:lnTo>
                    <a:pt x="18228" y="30336"/>
                  </a:lnTo>
                  <a:lnTo>
                    <a:pt x="17335" y="27660"/>
                  </a:lnTo>
                  <a:lnTo>
                    <a:pt x="15041" y="21287"/>
                  </a:lnTo>
                  <a:lnTo>
                    <a:pt x="13511" y="17463"/>
                  </a:lnTo>
                  <a:lnTo>
                    <a:pt x="11727" y="13639"/>
                  </a:lnTo>
                  <a:lnTo>
                    <a:pt x="10070" y="10070"/>
                  </a:lnTo>
                  <a:lnTo>
                    <a:pt x="9178" y="8413"/>
                  </a:lnTo>
                  <a:lnTo>
                    <a:pt x="8285" y="7011"/>
                  </a:lnTo>
                  <a:lnTo>
                    <a:pt x="7138" y="5481"/>
                  </a:lnTo>
                  <a:lnTo>
                    <a:pt x="5864" y="3952"/>
                  </a:lnTo>
                  <a:lnTo>
                    <a:pt x="4461" y="2549"/>
                  </a:lnTo>
                  <a:lnTo>
                    <a:pt x="2932" y="1275"/>
                  </a:lnTo>
                  <a:lnTo>
                    <a:pt x="1530" y="510"/>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4" name="Google Shape;874;p42"/>
            <p:cNvSpPr/>
            <p:nvPr/>
          </p:nvSpPr>
          <p:spPr>
            <a:xfrm>
              <a:off x="7006194" y="1451715"/>
              <a:ext cx="612984" cy="664451"/>
            </a:xfrm>
            <a:custGeom>
              <a:avLst/>
              <a:gdLst/>
              <a:ahLst/>
              <a:cxnLst/>
              <a:rect l="l" t="t" r="r" b="b"/>
              <a:pathLst>
                <a:path w="33396" h="36200" extrusionOk="0">
                  <a:moveTo>
                    <a:pt x="16061" y="0"/>
                  </a:moveTo>
                  <a:lnTo>
                    <a:pt x="15551" y="128"/>
                  </a:lnTo>
                  <a:lnTo>
                    <a:pt x="15168" y="383"/>
                  </a:lnTo>
                  <a:lnTo>
                    <a:pt x="14913" y="765"/>
                  </a:lnTo>
                  <a:lnTo>
                    <a:pt x="14658" y="1402"/>
                  </a:lnTo>
                  <a:lnTo>
                    <a:pt x="14531" y="2167"/>
                  </a:lnTo>
                  <a:lnTo>
                    <a:pt x="14658" y="3059"/>
                  </a:lnTo>
                  <a:lnTo>
                    <a:pt x="14913" y="4206"/>
                  </a:lnTo>
                  <a:lnTo>
                    <a:pt x="15296" y="5609"/>
                  </a:lnTo>
                  <a:lnTo>
                    <a:pt x="16953" y="10452"/>
                  </a:lnTo>
                  <a:lnTo>
                    <a:pt x="18610" y="14531"/>
                  </a:lnTo>
                  <a:lnTo>
                    <a:pt x="19757" y="17335"/>
                  </a:lnTo>
                  <a:lnTo>
                    <a:pt x="20012" y="18227"/>
                  </a:lnTo>
                  <a:lnTo>
                    <a:pt x="20139" y="18737"/>
                  </a:lnTo>
                  <a:lnTo>
                    <a:pt x="19884" y="18865"/>
                  </a:lnTo>
                  <a:lnTo>
                    <a:pt x="19375" y="19120"/>
                  </a:lnTo>
                  <a:lnTo>
                    <a:pt x="17208" y="19757"/>
                  </a:lnTo>
                  <a:lnTo>
                    <a:pt x="10580" y="21032"/>
                  </a:lnTo>
                  <a:lnTo>
                    <a:pt x="7011" y="21669"/>
                  </a:lnTo>
                  <a:lnTo>
                    <a:pt x="3824" y="22434"/>
                  </a:lnTo>
                  <a:lnTo>
                    <a:pt x="1402" y="23071"/>
                  </a:lnTo>
                  <a:lnTo>
                    <a:pt x="638" y="23453"/>
                  </a:lnTo>
                  <a:lnTo>
                    <a:pt x="255" y="23708"/>
                  </a:lnTo>
                  <a:lnTo>
                    <a:pt x="0" y="24091"/>
                  </a:lnTo>
                  <a:lnTo>
                    <a:pt x="0" y="24728"/>
                  </a:lnTo>
                  <a:lnTo>
                    <a:pt x="255" y="26385"/>
                  </a:lnTo>
                  <a:lnTo>
                    <a:pt x="892" y="28424"/>
                  </a:lnTo>
                  <a:lnTo>
                    <a:pt x="1657" y="30719"/>
                  </a:lnTo>
                  <a:lnTo>
                    <a:pt x="2549" y="32886"/>
                  </a:lnTo>
                  <a:lnTo>
                    <a:pt x="3442" y="34670"/>
                  </a:lnTo>
                  <a:lnTo>
                    <a:pt x="3952" y="35308"/>
                  </a:lnTo>
                  <a:lnTo>
                    <a:pt x="4334" y="35817"/>
                  </a:lnTo>
                  <a:lnTo>
                    <a:pt x="4844" y="36200"/>
                  </a:lnTo>
                  <a:lnTo>
                    <a:pt x="5099" y="36200"/>
                  </a:lnTo>
                  <a:lnTo>
                    <a:pt x="7266" y="35817"/>
                  </a:lnTo>
                  <a:lnTo>
                    <a:pt x="10325" y="35053"/>
                  </a:lnTo>
                  <a:lnTo>
                    <a:pt x="14149" y="34160"/>
                  </a:lnTo>
                  <a:lnTo>
                    <a:pt x="18227" y="32886"/>
                  </a:lnTo>
                  <a:lnTo>
                    <a:pt x="22434" y="31484"/>
                  </a:lnTo>
                  <a:lnTo>
                    <a:pt x="24473" y="30719"/>
                  </a:lnTo>
                  <a:lnTo>
                    <a:pt x="26513" y="29827"/>
                  </a:lnTo>
                  <a:lnTo>
                    <a:pt x="28297" y="28934"/>
                  </a:lnTo>
                  <a:lnTo>
                    <a:pt x="29954" y="28042"/>
                  </a:lnTo>
                  <a:lnTo>
                    <a:pt x="31484" y="27022"/>
                  </a:lnTo>
                  <a:lnTo>
                    <a:pt x="32631" y="26003"/>
                  </a:lnTo>
                  <a:lnTo>
                    <a:pt x="32886" y="25748"/>
                  </a:lnTo>
                  <a:lnTo>
                    <a:pt x="33141" y="25365"/>
                  </a:lnTo>
                  <a:lnTo>
                    <a:pt x="33268" y="24856"/>
                  </a:lnTo>
                  <a:lnTo>
                    <a:pt x="33396" y="24346"/>
                  </a:lnTo>
                  <a:lnTo>
                    <a:pt x="33396" y="23326"/>
                  </a:lnTo>
                  <a:lnTo>
                    <a:pt x="33141" y="21924"/>
                  </a:lnTo>
                  <a:lnTo>
                    <a:pt x="32631" y="20522"/>
                  </a:lnTo>
                  <a:lnTo>
                    <a:pt x="31994" y="18992"/>
                  </a:lnTo>
                  <a:lnTo>
                    <a:pt x="31229" y="17335"/>
                  </a:lnTo>
                  <a:lnTo>
                    <a:pt x="30209" y="15678"/>
                  </a:lnTo>
                  <a:lnTo>
                    <a:pt x="28042" y="12109"/>
                  </a:lnTo>
                  <a:lnTo>
                    <a:pt x="25493" y="8540"/>
                  </a:lnTo>
                  <a:lnTo>
                    <a:pt x="22816" y="5099"/>
                  </a:lnTo>
                  <a:lnTo>
                    <a:pt x="20267" y="2040"/>
                  </a:lnTo>
                  <a:lnTo>
                    <a:pt x="19375" y="1147"/>
                  </a:lnTo>
                  <a:lnTo>
                    <a:pt x="18227" y="510"/>
                  </a:lnTo>
                  <a:lnTo>
                    <a:pt x="17080" y="128"/>
                  </a:lnTo>
                  <a:lnTo>
                    <a:pt x="16570"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5" name="Google Shape;875;p42"/>
            <p:cNvSpPr/>
            <p:nvPr/>
          </p:nvSpPr>
          <p:spPr>
            <a:xfrm>
              <a:off x="6620151" y="1865822"/>
              <a:ext cx="531102" cy="318202"/>
            </a:xfrm>
            <a:custGeom>
              <a:avLst/>
              <a:gdLst/>
              <a:ahLst/>
              <a:cxnLst/>
              <a:rect l="l" t="t" r="r" b="b"/>
              <a:pathLst>
                <a:path w="28935" h="17336" extrusionOk="0">
                  <a:moveTo>
                    <a:pt x="24219" y="0"/>
                  </a:moveTo>
                  <a:lnTo>
                    <a:pt x="21160" y="128"/>
                  </a:lnTo>
                  <a:lnTo>
                    <a:pt x="15296" y="637"/>
                  </a:lnTo>
                  <a:lnTo>
                    <a:pt x="13639" y="892"/>
                  </a:lnTo>
                  <a:lnTo>
                    <a:pt x="11727" y="1275"/>
                  </a:lnTo>
                  <a:lnTo>
                    <a:pt x="9943" y="1785"/>
                  </a:lnTo>
                  <a:lnTo>
                    <a:pt x="9178" y="2040"/>
                  </a:lnTo>
                  <a:lnTo>
                    <a:pt x="8668" y="2295"/>
                  </a:lnTo>
                  <a:lnTo>
                    <a:pt x="7649" y="2932"/>
                  </a:lnTo>
                  <a:lnTo>
                    <a:pt x="6246" y="4079"/>
                  </a:lnTo>
                  <a:lnTo>
                    <a:pt x="4717" y="5354"/>
                  </a:lnTo>
                  <a:lnTo>
                    <a:pt x="3060" y="6756"/>
                  </a:lnTo>
                  <a:lnTo>
                    <a:pt x="1658" y="8285"/>
                  </a:lnTo>
                  <a:lnTo>
                    <a:pt x="638" y="9687"/>
                  </a:lnTo>
                  <a:lnTo>
                    <a:pt x="256" y="10325"/>
                  </a:lnTo>
                  <a:lnTo>
                    <a:pt x="1" y="10962"/>
                  </a:lnTo>
                  <a:lnTo>
                    <a:pt x="1" y="11472"/>
                  </a:lnTo>
                  <a:lnTo>
                    <a:pt x="256" y="11854"/>
                  </a:lnTo>
                  <a:lnTo>
                    <a:pt x="511" y="12109"/>
                  </a:lnTo>
                  <a:lnTo>
                    <a:pt x="1403" y="12109"/>
                  </a:lnTo>
                  <a:lnTo>
                    <a:pt x="1913" y="11854"/>
                  </a:lnTo>
                  <a:lnTo>
                    <a:pt x="3187" y="11217"/>
                  </a:lnTo>
                  <a:lnTo>
                    <a:pt x="4462" y="10197"/>
                  </a:lnTo>
                  <a:lnTo>
                    <a:pt x="5589" y="9203"/>
                  </a:lnTo>
                  <a:lnTo>
                    <a:pt x="4589" y="10452"/>
                  </a:lnTo>
                  <a:lnTo>
                    <a:pt x="3570" y="11727"/>
                  </a:lnTo>
                  <a:lnTo>
                    <a:pt x="2805" y="13001"/>
                  </a:lnTo>
                  <a:lnTo>
                    <a:pt x="2677" y="13511"/>
                  </a:lnTo>
                  <a:lnTo>
                    <a:pt x="2550" y="14149"/>
                  </a:lnTo>
                  <a:lnTo>
                    <a:pt x="2677" y="14531"/>
                  </a:lnTo>
                  <a:lnTo>
                    <a:pt x="3060" y="14913"/>
                  </a:lnTo>
                  <a:lnTo>
                    <a:pt x="3442" y="15168"/>
                  </a:lnTo>
                  <a:lnTo>
                    <a:pt x="3952" y="15168"/>
                  </a:lnTo>
                  <a:lnTo>
                    <a:pt x="4462" y="15041"/>
                  </a:lnTo>
                  <a:lnTo>
                    <a:pt x="5099" y="14786"/>
                  </a:lnTo>
                  <a:lnTo>
                    <a:pt x="6374" y="13766"/>
                  </a:lnTo>
                  <a:lnTo>
                    <a:pt x="6823" y="13358"/>
                  </a:lnTo>
                  <a:lnTo>
                    <a:pt x="6501" y="13894"/>
                  </a:lnTo>
                  <a:lnTo>
                    <a:pt x="6246" y="14531"/>
                  </a:lnTo>
                  <a:lnTo>
                    <a:pt x="6119" y="15168"/>
                  </a:lnTo>
                  <a:lnTo>
                    <a:pt x="6119" y="15678"/>
                  </a:lnTo>
                  <a:lnTo>
                    <a:pt x="6246" y="16061"/>
                  </a:lnTo>
                  <a:lnTo>
                    <a:pt x="6629" y="16443"/>
                  </a:lnTo>
                  <a:lnTo>
                    <a:pt x="7011" y="16570"/>
                  </a:lnTo>
                  <a:lnTo>
                    <a:pt x="7394" y="16443"/>
                  </a:lnTo>
                  <a:lnTo>
                    <a:pt x="7903" y="16315"/>
                  </a:lnTo>
                  <a:lnTo>
                    <a:pt x="8541" y="15933"/>
                  </a:lnTo>
                  <a:lnTo>
                    <a:pt x="9815" y="15041"/>
                  </a:lnTo>
                  <a:lnTo>
                    <a:pt x="11090" y="13894"/>
                  </a:lnTo>
                  <a:lnTo>
                    <a:pt x="11235" y="13741"/>
                  </a:lnTo>
                  <a:lnTo>
                    <a:pt x="10708" y="14531"/>
                  </a:lnTo>
                  <a:lnTo>
                    <a:pt x="10070" y="15551"/>
                  </a:lnTo>
                  <a:lnTo>
                    <a:pt x="9943" y="16061"/>
                  </a:lnTo>
                  <a:lnTo>
                    <a:pt x="9815" y="16443"/>
                  </a:lnTo>
                  <a:lnTo>
                    <a:pt x="9943" y="16825"/>
                  </a:lnTo>
                  <a:lnTo>
                    <a:pt x="10198" y="17208"/>
                  </a:lnTo>
                  <a:lnTo>
                    <a:pt x="10580" y="17335"/>
                  </a:lnTo>
                  <a:lnTo>
                    <a:pt x="11090" y="17335"/>
                  </a:lnTo>
                  <a:lnTo>
                    <a:pt x="11600" y="17208"/>
                  </a:lnTo>
                  <a:lnTo>
                    <a:pt x="12237" y="16953"/>
                  </a:lnTo>
                  <a:lnTo>
                    <a:pt x="13512" y="16315"/>
                  </a:lnTo>
                  <a:lnTo>
                    <a:pt x="14786" y="15296"/>
                  </a:lnTo>
                  <a:lnTo>
                    <a:pt x="15934" y="14276"/>
                  </a:lnTo>
                  <a:lnTo>
                    <a:pt x="16953" y="13384"/>
                  </a:lnTo>
                  <a:lnTo>
                    <a:pt x="17846" y="12364"/>
                  </a:lnTo>
                  <a:lnTo>
                    <a:pt x="19758" y="13129"/>
                  </a:lnTo>
                  <a:lnTo>
                    <a:pt x="21415" y="13639"/>
                  </a:lnTo>
                  <a:lnTo>
                    <a:pt x="22944" y="13894"/>
                  </a:lnTo>
                  <a:lnTo>
                    <a:pt x="24474" y="14021"/>
                  </a:lnTo>
                  <a:lnTo>
                    <a:pt x="25748" y="13894"/>
                  </a:lnTo>
                  <a:lnTo>
                    <a:pt x="26896" y="13639"/>
                  </a:lnTo>
                  <a:lnTo>
                    <a:pt x="27915" y="13256"/>
                  </a:lnTo>
                  <a:lnTo>
                    <a:pt x="28935" y="13001"/>
                  </a:lnTo>
                  <a:lnTo>
                    <a:pt x="28935" y="12747"/>
                  </a:lnTo>
                  <a:lnTo>
                    <a:pt x="28807" y="12364"/>
                  </a:lnTo>
                  <a:lnTo>
                    <a:pt x="28425" y="10835"/>
                  </a:lnTo>
                  <a:lnTo>
                    <a:pt x="26768" y="6373"/>
                  </a:lnTo>
                  <a:lnTo>
                    <a:pt x="24219"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6" name="Google Shape;876;p42"/>
            <p:cNvSpPr/>
            <p:nvPr/>
          </p:nvSpPr>
          <p:spPr>
            <a:xfrm>
              <a:off x="6673968" y="1959396"/>
              <a:ext cx="126356" cy="140397"/>
            </a:xfrm>
            <a:custGeom>
              <a:avLst/>
              <a:gdLst/>
              <a:ahLst/>
              <a:cxnLst/>
              <a:rect l="l" t="t" r="r" b="b"/>
              <a:pathLst>
                <a:path w="6884" h="7649" extrusionOk="0">
                  <a:moveTo>
                    <a:pt x="6883" y="1"/>
                  </a:moveTo>
                  <a:lnTo>
                    <a:pt x="5609" y="1020"/>
                  </a:lnTo>
                  <a:lnTo>
                    <a:pt x="4462" y="2040"/>
                  </a:lnTo>
                  <a:lnTo>
                    <a:pt x="3442" y="3187"/>
                  </a:lnTo>
                  <a:lnTo>
                    <a:pt x="2422" y="4334"/>
                  </a:lnTo>
                  <a:lnTo>
                    <a:pt x="1148" y="5991"/>
                  </a:lnTo>
                  <a:lnTo>
                    <a:pt x="0" y="7649"/>
                  </a:lnTo>
                  <a:lnTo>
                    <a:pt x="1148" y="6119"/>
                  </a:lnTo>
                  <a:lnTo>
                    <a:pt x="2550" y="4462"/>
                  </a:lnTo>
                  <a:lnTo>
                    <a:pt x="4717" y="2295"/>
                  </a:lnTo>
                  <a:lnTo>
                    <a:pt x="688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7" name="Google Shape;877;p42"/>
            <p:cNvSpPr/>
            <p:nvPr/>
          </p:nvSpPr>
          <p:spPr>
            <a:xfrm>
              <a:off x="6746489" y="2008532"/>
              <a:ext cx="102972" cy="100622"/>
            </a:xfrm>
            <a:custGeom>
              <a:avLst/>
              <a:gdLst/>
              <a:ahLst/>
              <a:cxnLst/>
              <a:rect l="l" t="t" r="r" b="b"/>
              <a:pathLst>
                <a:path w="5610" h="5482" extrusionOk="0">
                  <a:moveTo>
                    <a:pt x="5609" y="0"/>
                  </a:moveTo>
                  <a:lnTo>
                    <a:pt x="4080" y="1275"/>
                  </a:lnTo>
                  <a:lnTo>
                    <a:pt x="2677" y="2677"/>
                  </a:lnTo>
                  <a:lnTo>
                    <a:pt x="1" y="5481"/>
                  </a:lnTo>
                  <a:lnTo>
                    <a:pt x="2805" y="2805"/>
                  </a:lnTo>
                  <a:lnTo>
                    <a:pt x="560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8" name="Google Shape;878;p42"/>
            <p:cNvSpPr/>
            <p:nvPr/>
          </p:nvSpPr>
          <p:spPr>
            <a:xfrm>
              <a:off x="6821359" y="2041277"/>
              <a:ext cx="79569" cy="81918"/>
            </a:xfrm>
            <a:custGeom>
              <a:avLst/>
              <a:gdLst/>
              <a:ahLst/>
              <a:cxnLst/>
              <a:rect l="l" t="t" r="r" b="b"/>
              <a:pathLst>
                <a:path w="4335" h="4463" extrusionOk="0">
                  <a:moveTo>
                    <a:pt x="4207" y="1"/>
                  </a:moveTo>
                  <a:lnTo>
                    <a:pt x="3060" y="1021"/>
                  </a:lnTo>
                  <a:lnTo>
                    <a:pt x="2040" y="2168"/>
                  </a:lnTo>
                  <a:lnTo>
                    <a:pt x="1020" y="3315"/>
                  </a:lnTo>
                  <a:lnTo>
                    <a:pt x="1" y="4462"/>
                  </a:lnTo>
                  <a:lnTo>
                    <a:pt x="128" y="4462"/>
                  </a:lnTo>
                  <a:lnTo>
                    <a:pt x="2040" y="2295"/>
                  </a:lnTo>
                  <a:lnTo>
                    <a:pt x="4334" y="128"/>
                  </a:lnTo>
                  <a:lnTo>
                    <a:pt x="420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9" name="Google Shape;879;p42"/>
            <p:cNvSpPr/>
            <p:nvPr/>
          </p:nvSpPr>
          <p:spPr>
            <a:xfrm>
              <a:off x="6620151" y="1868153"/>
              <a:ext cx="379031" cy="222279"/>
            </a:xfrm>
            <a:custGeom>
              <a:avLst/>
              <a:gdLst/>
              <a:ahLst/>
              <a:cxnLst/>
              <a:rect l="l" t="t" r="r" b="b"/>
              <a:pathLst>
                <a:path w="20650" h="12110" extrusionOk="0">
                  <a:moveTo>
                    <a:pt x="20650" y="1"/>
                  </a:moveTo>
                  <a:lnTo>
                    <a:pt x="16826" y="256"/>
                  </a:lnTo>
                  <a:lnTo>
                    <a:pt x="13129" y="638"/>
                  </a:lnTo>
                  <a:lnTo>
                    <a:pt x="11600" y="893"/>
                  </a:lnTo>
                  <a:lnTo>
                    <a:pt x="10070" y="1403"/>
                  </a:lnTo>
                  <a:lnTo>
                    <a:pt x="8541" y="2040"/>
                  </a:lnTo>
                  <a:lnTo>
                    <a:pt x="7266" y="2932"/>
                  </a:lnTo>
                  <a:lnTo>
                    <a:pt x="4844" y="4972"/>
                  </a:lnTo>
                  <a:lnTo>
                    <a:pt x="2677" y="7139"/>
                  </a:lnTo>
                  <a:lnTo>
                    <a:pt x="1530" y="8413"/>
                  </a:lnTo>
                  <a:lnTo>
                    <a:pt x="511" y="9815"/>
                  </a:lnTo>
                  <a:lnTo>
                    <a:pt x="256" y="10325"/>
                  </a:lnTo>
                  <a:lnTo>
                    <a:pt x="1" y="10835"/>
                  </a:lnTo>
                  <a:lnTo>
                    <a:pt x="1" y="11345"/>
                  </a:lnTo>
                  <a:lnTo>
                    <a:pt x="1" y="11600"/>
                  </a:lnTo>
                  <a:lnTo>
                    <a:pt x="256" y="11855"/>
                  </a:lnTo>
                  <a:lnTo>
                    <a:pt x="511" y="11982"/>
                  </a:lnTo>
                  <a:lnTo>
                    <a:pt x="1020" y="12110"/>
                  </a:lnTo>
                  <a:lnTo>
                    <a:pt x="1530" y="11982"/>
                  </a:lnTo>
                  <a:lnTo>
                    <a:pt x="2168" y="11727"/>
                  </a:lnTo>
                  <a:lnTo>
                    <a:pt x="2932" y="11345"/>
                  </a:lnTo>
                  <a:lnTo>
                    <a:pt x="3697" y="10835"/>
                  </a:lnTo>
                  <a:lnTo>
                    <a:pt x="4462" y="10070"/>
                  </a:lnTo>
                  <a:lnTo>
                    <a:pt x="5354" y="9305"/>
                  </a:lnTo>
                  <a:lnTo>
                    <a:pt x="4207" y="10198"/>
                  </a:lnTo>
                  <a:lnTo>
                    <a:pt x="3187" y="10962"/>
                  </a:lnTo>
                  <a:lnTo>
                    <a:pt x="2423" y="11345"/>
                  </a:lnTo>
                  <a:lnTo>
                    <a:pt x="1785" y="11727"/>
                  </a:lnTo>
                  <a:lnTo>
                    <a:pt x="1275" y="11855"/>
                  </a:lnTo>
                  <a:lnTo>
                    <a:pt x="893" y="11855"/>
                  </a:lnTo>
                  <a:lnTo>
                    <a:pt x="511" y="11727"/>
                  </a:lnTo>
                  <a:lnTo>
                    <a:pt x="383" y="11600"/>
                  </a:lnTo>
                  <a:lnTo>
                    <a:pt x="256" y="11345"/>
                  </a:lnTo>
                  <a:lnTo>
                    <a:pt x="256" y="10962"/>
                  </a:lnTo>
                  <a:lnTo>
                    <a:pt x="511" y="10325"/>
                  </a:lnTo>
                  <a:lnTo>
                    <a:pt x="1020" y="9433"/>
                  </a:lnTo>
                  <a:lnTo>
                    <a:pt x="1530" y="8668"/>
                  </a:lnTo>
                  <a:lnTo>
                    <a:pt x="2677" y="7394"/>
                  </a:lnTo>
                  <a:lnTo>
                    <a:pt x="3825" y="6119"/>
                  </a:lnTo>
                  <a:lnTo>
                    <a:pt x="5099" y="4972"/>
                  </a:lnTo>
                  <a:lnTo>
                    <a:pt x="6374" y="3825"/>
                  </a:lnTo>
                  <a:lnTo>
                    <a:pt x="7903" y="2805"/>
                  </a:lnTo>
                  <a:lnTo>
                    <a:pt x="9433" y="1913"/>
                  </a:lnTo>
                  <a:lnTo>
                    <a:pt x="11218" y="1275"/>
                  </a:lnTo>
                  <a:lnTo>
                    <a:pt x="13002" y="893"/>
                  </a:lnTo>
                  <a:lnTo>
                    <a:pt x="14914" y="638"/>
                  </a:lnTo>
                  <a:lnTo>
                    <a:pt x="16826" y="510"/>
                  </a:lnTo>
                  <a:lnTo>
                    <a:pt x="18738" y="383"/>
                  </a:lnTo>
                  <a:lnTo>
                    <a:pt x="20650" y="128"/>
                  </a:lnTo>
                  <a:lnTo>
                    <a:pt x="2065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0" name="Google Shape;880;p42"/>
            <p:cNvSpPr/>
            <p:nvPr/>
          </p:nvSpPr>
          <p:spPr>
            <a:xfrm>
              <a:off x="7270561" y="1437673"/>
              <a:ext cx="252693" cy="231640"/>
            </a:xfrm>
            <a:custGeom>
              <a:avLst/>
              <a:gdLst/>
              <a:ahLst/>
              <a:cxnLst/>
              <a:rect l="l" t="t" r="r" b="b"/>
              <a:pathLst>
                <a:path w="13767" h="12620" extrusionOk="0">
                  <a:moveTo>
                    <a:pt x="1020" y="0"/>
                  </a:moveTo>
                  <a:lnTo>
                    <a:pt x="638" y="128"/>
                  </a:lnTo>
                  <a:lnTo>
                    <a:pt x="383" y="255"/>
                  </a:lnTo>
                  <a:lnTo>
                    <a:pt x="255" y="510"/>
                  </a:lnTo>
                  <a:lnTo>
                    <a:pt x="1" y="1402"/>
                  </a:lnTo>
                  <a:lnTo>
                    <a:pt x="1" y="2550"/>
                  </a:lnTo>
                  <a:lnTo>
                    <a:pt x="128" y="3952"/>
                  </a:lnTo>
                  <a:lnTo>
                    <a:pt x="128" y="4079"/>
                  </a:lnTo>
                  <a:lnTo>
                    <a:pt x="128" y="4589"/>
                  </a:lnTo>
                  <a:lnTo>
                    <a:pt x="638" y="6628"/>
                  </a:lnTo>
                  <a:lnTo>
                    <a:pt x="1020" y="8668"/>
                  </a:lnTo>
                  <a:lnTo>
                    <a:pt x="1658" y="10707"/>
                  </a:lnTo>
                  <a:lnTo>
                    <a:pt x="2295" y="12619"/>
                  </a:lnTo>
                  <a:lnTo>
                    <a:pt x="13767" y="11982"/>
                  </a:lnTo>
                  <a:lnTo>
                    <a:pt x="12619" y="10197"/>
                  </a:lnTo>
                  <a:lnTo>
                    <a:pt x="12237" y="9815"/>
                  </a:lnTo>
                  <a:lnTo>
                    <a:pt x="10325" y="7266"/>
                  </a:lnTo>
                  <a:lnTo>
                    <a:pt x="10198" y="7138"/>
                  </a:lnTo>
                  <a:lnTo>
                    <a:pt x="8923" y="5736"/>
                  </a:lnTo>
                  <a:lnTo>
                    <a:pt x="7648" y="4334"/>
                  </a:lnTo>
                  <a:lnTo>
                    <a:pt x="6246" y="3059"/>
                  </a:lnTo>
                  <a:lnTo>
                    <a:pt x="4844" y="1785"/>
                  </a:lnTo>
                  <a:lnTo>
                    <a:pt x="3442" y="765"/>
                  </a:lnTo>
                  <a:lnTo>
                    <a:pt x="2295" y="255"/>
                  </a:lnTo>
                  <a:lnTo>
                    <a:pt x="1785"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1" name="Google Shape;881;p42"/>
            <p:cNvSpPr/>
            <p:nvPr/>
          </p:nvSpPr>
          <p:spPr>
            <a:xfrm>
              <a:off x="7307987" y="1451715"/>
              <a:ext cx="9379" cy="9361"/>
            </a:xfrm>
            <a:custGeom>
              <a:avLst/>
              <a:gdLst/>
              <a:ahLst/>
              <a:cxnLst/>
              <a:rect l="l" t="t" r="r" b="b"/>
              <a:pathLst>
                <a:path w="511" h="510" extrusionOk="0">
                  <a:moveTo>
                    <a:pt x="256" y="0"/>
                  </a:moveTo>
                  <a:lnTo>
                    <a:pt x="128" y="128"/>
                  </a:lnTo>
                  <a:lnTo>
                    <a:pt x="1" y="255"/>
                  </a:lnTo>
                  <a:lnTo>
                    <a:pt x="128" y="510"/>
                  </a:lnTo>
                  <a:lnTo>
                    <a:pt x="511" y="510"/>
                  </a:lnTo>
                  <a:lnTo>
                    <a:pt x="511" y="255"/>
                  </a:lnTo>
                  <a:lnTo>
                    <a:pt x="511" y="128"/>
                  </a:lnTo>
                  <a:lnTo>
                    <a:pt x="25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2" name="Google Shape;882;p42"/>
            <p:cNvSpPr/>
            <p:nvPr/>
          </p:nvSpPr>
          <p:spPr>
            <a:xfrm>
              <a:off x="7307987" y="1561661"/>
              <a:ext cx="9379" cy="9379"/>
            </a:xfrm>
            <a:custGeom>
              <a:avLst/>
              <a:gdLst/>
              <a:ahLst/>
              <a:cxnLst/>
              <a:rect l="l" t="t" r="r" b="b"/>
              <a:pathLst>
                <a:path w="511" h="511" extrusionOk="0">
                  <a:moveTo>
                    <a:pt x="256" y="1"/>
                  </a:moveTo>
                  <a:lnTo>
                    <a:pt x="128" y="128"/>
                  </a:lnTo>
                  <a:lnTo>
                    <a:pt x="1" y="256"/>
                  </a:lnTo>
                  <a:lnTo>
                    <a:pt x="128" y="383"/>
                  </a:lnTo>
                  <a:lnTo>
                    <a:pt x="256" y="511"/>
                  </a:lnTo>
                  <a:lnTo>
                    <a:pt x="511" y="383"/>
                  </a:lnTo>
                  <a:lnTo>
                    <a:pt x="511" y="256"/>
                  </a:lnTo>
                  <a:lnTo>
                    <a:pt x="511" y="128"/>
                  </a:lnTo>
                  <a:lnTo>
                    <a:pt x="25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3" name="Google Shape;883;p42"/>
            <p:cNvSpPr/>
            <p:nvPr/>
          </p:nvSpPr>
          <p:spPr>
            <a:xfrm>
              <a:off x="7382857" y="1561661"/>
              <a:ext cx="9379" cy="9379"/>
            </a:xfrm>
            <a:custGeom>
              <a:avLst/>
              <a:gdLst/>
              <a:ahLst/>
              <a:cxnLst/>
              <a:rect l="l" t="t" r="r" b="b"/>
              <a:pathLst>
                <a:path w="511" h="511" extrusionOk="0">
                  <a:moveTo>
                    <a:pt x="128" y="1"/>
                  </a:moveTo>
                  <a:lnTo>
                    <a:pt x="1" y="256"/>
                  </a:lnTo>
                  <a:lnTo>
                    <a:pt x="128" y="383"/>
                  </a:lnTo>
                  <a:lnTo>
                    <a:pt x="256" y="511"/>
                  </a:lnTo>
                  <a:lnTo>
                    <a:pt x="511" y="383"/>
                  </a:lnTo>
                  <a:lnTo>
                    <a:pt x="511" y="256"/>
                  </a:lnTo>
                  <a:lnTo>
                    <a:pt x="51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4" name="Google Shape;884;p42"/>
            <p:cNvSpPr/>
            <p:nvPr/>
          </p:nvSpPr>
          <p:spPr>
            <a:xfrm>
              <a:off x="7270561" y="1505513"/>
              <a:ext cx="11710" cy="9379"/>
            </a:xfrm>
            <a:custGeom>
              <a:avLst/>
              <a:gdLst/>
              <a:ahLst/>
              <a:cxnLst/>
              <a:rect l="l" t="t" r="r" b="b"/>
              <a:pathLst>
                <a:path w="638" h="511" extrusionOk="0">
                  <a:moveTo>
                    <a:pt x="383" y="1"/>
                  </a:moveTo>
                  <a:lnTo>
                    <a:pt x="128" y="128"/>
                  </a:lnTo>
                  <a:lnTo>
                    <a:pt x="1" y="256"/>
                  </a:lnTo>
                  <a:lnTo>
                    <a:pt x="128" y="511"/>
                  </a:lnTo>
                  <a:lnTo>
                    <a:pt x="510" y="511"/>
                  </a:lnTo>
                  <a:lnTo>
                    <a:pt x="638" y="256"/>
                  </a:lnTo>
                  <a:lnTo>
                    <a:pt x="510" y="128"/>
                  </a:lnTo>
                  <a:lnTo>
                    <a:pt x="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5" name="Google Shape;885;p42"/>
            <p:cNvSpPr/>
            <p:nvPr/>
          </p:nvSpPr>
          <p:spPr>
            <a:xfrm>
              <a:off x="7345431" y="1505513"/>
              <a:ext cx="9379" cy="9379"/>
            </a:xfrm>
            <a:custGeom>
              <a:avLst/>
              <a:gdLst/>
              <a:ahLst/>
              <a:cxnLst/>
              <a:rect l="l" t="t" r="r" b="b"/>
              <a:pathLst>
                <a:path w="511" h="511" extrusionOk="0">
                  <a:moveTo>
                    <a:pt x="255" y="1"/>
                  </a:moveTo>
                  <a:lnTo>
                    <a:pt x="128" y="128"/>
                  </a:lnTo>
                  <a:lnTo>
                    <a:pt x="0" y="256"/>
                  </a:lnTo>
                  <a:lnTo>
                    <a:pt x="128" y="511"/>
                  </a:lnTo>
                  <a:lnTo>
                    <a:pt x="510" y="511"/>
                  </a:lnTo>
                  <a:lnTo>
                    <a:pt x="510" y="256"/>
                  </a:lnTo>
                  <a:lnTo>
                    <a:pt x="510" y="128"/>
                  </a:lnTo>
                  <a:lnTo>
                    <a:pt x="25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6" name="Google Shape;886;p42"/>
            <p:cNvSpPr/>
            <p:nvPr/>
          </p:nvSpPr>
          <p:spPr>
            <a:xfrm>
              <a:off x="7345431" y="1615478"/>
              <a:ext cx="9379" cy="9379"/>
            </a:xfrm>
            <a:custGeom>
              <a:avLst/>
              <a:gdLst/>
              <a:ahLst/>
              <a:cxnLst/>
              <a:rect l="l" t="t" r="r" b="b"/>
              <a:pathLst>
                <a:path w="511" h="511" extrusionOk="0">
                  <a:moveTo>
                    <a:pt x="128" y="1"/>
                  </a:moveTo>
                  <a:lnTo>
                    <a:pt x="0" y="255"/>
                  </a:lnTo>
                  <a:lnTo>
                    <a:pt x="128" y="383"/>
                  </a:lnTo>
                  <a:lnTo>
                    <a:pt x="255" y="510"/>
                  </a:lnTo>
                  <a:lnTo>
                    <a:pt x="510" y="383"/>
                  </a:lnTo>
                  <a:lnTo>
                    <a:pt x="510" y="255"/>
                  </a:lnTo>
                  <a:lnTo>
                    <a:pt x="5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7" name="Google Shape;887;p42"/>
            <p:cNvSpPr/>
            <p:nvPr/>
          </p:nvSpPr>
          <p:spPr>
            <a:xfrm>
              <a:off x="7420301" y="1615478"/>
              <a:ext cx="9379" cy="9379"/>
            </a:xfrm>
            <a:custGeom>
              <a:avLst/>
              <a:gdLst/>
              <a:ahLst/>
              <a:cxnLst/>
              <a:rect l="l" t="t" r="r" b="b"/>
              <a:pathLst>
                <a:path w="511" h="511" extrusionOk="0">
                  <a:moveTo>
                    <a:pt x="0" y="1"/>
                  </a:moveTo>
                  <a:lnTo>
                    <a:pt x="0" y="255"/>
                  </a:lnTo>
                  <a:lnTo>
                    <a:pt x="0" y="383"/>
                  </a:lnTo>
                  <a:lnTo>
                    <a:pt x="255" y="510"/>
                  </a:lnTo>
                  <a:lnTo>
                    <a:pt x="383" y="383"/>
                  </a:lnTo>
                  <a:lnTo>
                    <a:pt x="510" y="255"/>
                  </a:lnTo>
                  <a:lnTo>
                    <a:pt x="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8" name="Google Shape;888;p42"/>
            <p:cNvSpPr/>
            <p:nvPr/>
          </p:nvSpPr>
          <p:spPr>
            <a:xfrm>
              <a:off x="7492821" y="1615478"/>
              <a:ext cx="9379" cy="9379"/>
            </a:xfrm>
            <a:custGeom>
              <a:avLst/>
              <a:gdLst/>
              <a:ahLst/>
              <a:cxnLst/>
              <a:rect l="l" t="t" r="r" b="b"/>
              <a:pathLst>
                <a:path w="511" h="511" extrusionOk="0">
                  <a:moveTo>
                    <a:pt x="128" y="1"/>
                  </a:moveTo>
                  <a:lnTo>
                    <a:pt x="1" y="255"/>
                  </a:lnTo>
                  <a:lnTo>
                    <a:pt x="128" y="383"/>
                  </a:lnTo>
                  <a:lnTo>
                    <a:pt x="383" y="510"/>
                  </a:lnTo>
                  <a:lnTo>
                    <a:pt x="510" y="510"/>
                  </a:lnTo>
                  <a:lnTo>
                    <a:pt x="12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9" name="Google Shape;889;p42"/>
            <p:cNvSpPr/>
            <p:nvPr/>
          </p:nvSpPr>
          <p:spPr>
            <a:xfrm>
              <a:off x="7179318" y="967418"/>
              <a:ext cx="109983" cy="114645"/>
            </a:xfrm>
            <a:custGeom>
              <a:avLst/>
              <a:gdLst/>
              <a:ahLst/>
              <a:cxnLst/>
              <a:rect l="l" t="t" r="r" b="b"/>
              <a:pathLst>
                <a:path w="5992" h="6246" extrusionOk="0">
                  <a:moveTo>
                    <a:pt x="3442" y="0"/>
                  </a:moveTo>
                  <a:lnTo>
                    <a:pt x="2550" y="128"/>
                  </a:lnTo>
                  <a:lnTo>
                    <a:pt x="2040" y="383"/>
                  </a:lnTo>
                  <a:lnTo>
                    <a:pt x="1658" y="637"/>
                  </a:lnTo>
                  <a:lnTo>
                    <a:pt x="893" y="1275"/>
                  </a:lnTo>
                  <a:lnTo>
                    <a:pt x="383" y="2167"/>
                  </a:lnTo>
                  <a:lnTo>
                    <a:pt x="128" y="3059"/>
                  </a:lnTo>
                  <a:lnTo>
                    <a:pt x="0" y="3952"/>
                  </a:lnTo>
                  <a:lnTo>
                    <a:pt x="0" y="4716"/>
                  </a:lnTo>
                  <a:lnTo>
                    <a:pt x="128" y="5354"/>
                  </a:lnTo>
                  <a:lnTo>
                    <a:pt x="255" y="5864"/>
                  </a:lnTo>
                  <a:lnTo>
                    <a:pt x="510" y="6118"/>
                  </a:lnTo>
                  <a:lnTo>
                    <a:pt x="1148" y="6246"/>
                  </a:lnTo>
                  <a:lnTo>
                    <a:pt x="1785" y="6246"/>
                  </a:lnTo>
                  <a:lnTo>
                    <a:pt x="2550" y="6118"/>
                  </a:lnTo>
                  <a:lnTo>
                    <a:pt x="3315" y="5864"/>
                  </a:lnTo>
                  <a:lnTo>
                    <a:pt x="4079" y="5481"/>
                  </a:lnTo>
                  <a:lnTo>
                    <a:pt x="4717" y="4971"/>
                  </a:lnTo>
                  <a:lnTo>
                    <a:pt x="5354" y="4461"/>
                  </a:lnTo>
                  <a:lnTo>
                    <a:pt x="5736" y="3824"/>
                  </a:lnTo>
                  <a:lnTo>
                    <a:pt x="5864" y="3187"/>
                  </a:lnTo>
                  <a:lnTo>
                    <a:pt x="5991" y="2677"/>
                  </a:lnTo>
                  <a:lnTo>
                    <a:pt x="5991" y="2295"/>
                  </a:lnTo>
                  <a:lnTo>
                    <a:pt x="5991" y="1785"/>
                  </a:lnTo>
                  <a:lnTo>
                    <a:pt x="5864" y="1402"/>
                  </a:lnTo>
                  <a:lnTo>
                    <a:pt x="5609" y="1020"/>
                  </a:lnTo>
                  <a:lnTo>
                    <a:pt x="5099" y="510"/>
                  </a:lnTo>
                  <a:lnTo>
                    <a:pt x="4334" y="128"/>
                  </a:lnTo>
                  <a:lnTo>
                    <a:pt x="344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0" name="Google Shape;890;p42"/>
            <p:cNvSpPr/>
            <p:nvPr/>
          </p:nvSpPr>
          <p:spPr>
            <a:xfrm>
              <a:off x="7095087" y="1407259"/>
              <a:ext cx="217599" cy="133367"/>
            </a:xfrm>
            <a:custGeom>
              <a:avLst/>
              <a:gdLst/>
              <a:ahLst/>
              <a:cxnLst/>
              <a:rect l="l" t="t" r="r" b="b"/>
              <a:pathLst>
                <a:path w="11855" h="7266" extrusionOk="0">
                  <a:moveTo>
                    <a:pt x="7011" y="0"/>
                  </a:moveTo>
                  <a:lnTo>
                    <a:pt x="5864" y="128"/>
                  </a:lnTo>
                  <a:lnTo>
                    <a:pt x="4717" y="510"/>
                  </a:lnTo>
                  <a:lnTo>
                    <a:pt x="3570" y="1147"/>
                  </a:lnTo>
                  <a:lnTo>
                    <a:pt x="2423" y="2167"/>
                  </a:lnTo>
                  <a:lnTo>
                    <a:pt x="1148" y="3442"/>
                  </a:lnTo>
                  <a:lnTo>
                    <a:pt x="1" y="4844"/>
                  </a:lnTo>
                  <a:lnTo>
                    <a:pt x="638" y="5736"/>
                  </a:lnTo>
                  <a:lnTo>
                    <a:pt x="1530" y="6373"/>
                  </a:lnTo>
                  <a:lnTo>
                    <a:pt x="2550" y="6883"/>
                  </a:lnTo>
                  <a:lnTo>
                    <a:pt x="3570" y="7266"/>
                  </a:lnTo>
                  <a:lnTo>
                    <a:pt x="4080" y="7266"/>
                  </a:lnTo>
                  <a:lnTo>
                    <a:pt x="4589" y="7138"/>
                  </a:lnTo>
                  <a:lnTo>
                    <a:pt x="5737" y="6756"/>
                  </a:lnTo>
                  <a:lnTo>
                    <a:pt x="6884" y="6246"/>
                  </a:lnTo>
                  <a:lnTo>
                    <a:pt x="8031" y="5481"/>
                  </a:lnTo>
                  <a:lnTo>
                    <a:pt x="9051" y="4589"/>
                  </a:lnTo>
                  <a:lnTo>
                    <a:pt x="10070" y="3569"/>
                  </a:lnTo>
                  <a:lnTo>
                    <a:pt x="11855" y="1912"/>
                  </a:lnTo>
                  <a:lnTo>
                    <a:pt x="11855" y="1785"/>
                  </a:lnTo>
                  <a:lnTo>
                    <a:pt x="10708" y="1147"/>
                  </a:lnTo>
                  <a:lnTo>
                    <a:pt x="9433" y="510"/>
                  </a:lnTo>
                  <a:lnTo>
                    <a:pt x="8286" y="255"/>
                  </a:lnTo>
                  <a:lnTo>
                    <a:pt x="7011"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1" name="Google Shape;891;p42"/>
            <p:cNvSpPr/>
            <p:nvPr/>
          </p:nvSpPr>
          <p:spPr>
            <a:xfrm>
              <a:off x="7104448" y="1266880"/>
              <a:ext cx="140397" cy="248013"/>
            </a:xfrm>
            <a:custGeom>
              <a:avLst/>
              <a:gdLst/>
              <a:ahLst/>
              <a:cxnLst/>
              <a:rect l="l" t="t" r="r" b="b"/>
              <a:pathLst>
                <a:path w="7649" h="13512" extrusionOk="0">
                  <a:moveTo>
                    <a:pt x="5354" y="1"/>
                  </a:moveTo>
                  <a:lnTo>
                    <a:pt x="4717" y="638"/>
                  </a:lnTo>
                  <a:lnTo>
                    <a:pt x="1" y="4717"/>
                  </a:lnTo>
                  <a:lnTo>
                    <a:pt x="1658" y="9050"/>
                  </a:lnTo>
                  <a:lnTo>
                    <a:pt x="1785" y="9305"/>
                  </a:lnTo>
                  <a:lnTo>
                    <a:pt x="2295" y="11472"/>
                  </a:lnTo>
                  <a:lnTo>
                    <a:pt x="2677" y="12874"/>
                  </a:lnTo>
                  <a:lnTo>
                    <a:pt x="2932" y="13384"/>
                  </a:lnTo>
                  <a:lnTo>
                    <a:pt x="3060" y="13512"/>
                  </a:lnTo>
                  <a:lnTo>
                    <a:pt x="3697" y="13512"/>
                  </a:lnTo>
                  <a:lnTo>
                    <a:pt x="4079" y="13257"/>
                  </a:lnTo>
                  <a:lnTo>
                    <a:pt x="4972" y="12747"/>
                  </a:lnTo>
                  <a:lnTo>
                    <a:pt x="5737" y="12110"/>
                  </a:lnTo>
                  <a:lnTo>
                    <a:pt x="6374" y="11345"/>
                  </a:lnTo>
                  <a:lnTo>
                    <a:pt x="6884" y="10580"/>
                  </a:lnTo>
                  <a:lnTo>
                    <a:pt x="7394" y="9815"/>
                  </a:lnTo>
                  <a:lnTo>
                    <a:pt x="7648" y="8923"/>
                  </a:lnTo>
                  <a:lnTo>
                    <a:pt x="7394" y="6884"/>
                  </a:lnTo>
                  <a:lnTo>
                    <a:pt x="6884" y="4972"/>
                  </a:lnTo>
                  <a:lnTo>
                    <a:pt x="6756" y="4334"/>
                  </a:lnTo>
                  <a:lnTo>
                    <a:pt x="6629" y="3824"/>
                  </a:lnTo>
                  <a:lnTo>
                    <a:pt x="6374" y="3187"/>
                  </a:lnTo>
                  <a:lnTo>
                    <a:pt x="6246" y="2932"/>
                  </a:lnTo>
                  <a:lnTo>
                    <a:pt x="6246" y="2677"/>
                  </a:lnTo>
                  <a:lnTo>
                    <a:pt x="5354"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2" name="Google Shape;892;p42"/>
            <p:cNvSpPr/>
            <p:nvPr/>
          </p:nvSpPr>
          <p:spPr>
            <a:xfrm>
              <a:off x="7104448" y="1266880"/>
              <a:ext cx="114664" cy="166131"/>
            </a:xfrm>
            <a:custGeom>
              <a:avLst/>
              <a:gdLst/>
              <a:ahLst/>
              <a:cxnLst/>
              <a:rect l="l" t="t" r="r" b="b"/>
              <a:pathLst>
                <a:path w="6247" h="9051" extrusionOk="0">
                  <a:moveTo>
                    <a:pt x="5354" y="1"/>
                  </a:moveTo>
                  <a:lnTo>
                    <a:pt x="4717" y="638"/>
                  </a:lnTo>
                  <a:lnTo>
                    <a:pt x="1" y="4717"/>
                  </a:lnTo>
                  <a:lnTo>
                    <a:pt x="1658" y="9050"/>
                  </a:lnTo>
                  <a:lnTo>
                    <a:pt x="2550" y="8541"/>
                  </a:lnTo>
                  <a:lnTo>
                    <a:pt x="3315" y="7903"/>
                  </a:lnTo>
                  <a:lnTo>
                    <a:pt x="4079" y="7138"/>
                  </a:lnTo>
                  <a:lnTo>
                    <a:pt x="4717" y="6374"/>
                  </a:lnTo>
                  <a:lnTo>
                    <a:pt x="5227" y="5609"/>
                  </a:lnTo>
                  <a:lnTo>
                    <a:pt x="5609" y="4717"/>
                  </a:lnTo>
                  <a:lnTo>
                    <a:pt x="5991" y="3697"/>
                  </a:lnTo>
                  <a:lnTo>
                    <a:pt x="6246" y="2677"/>
                  </a:lnTo>
                  <a:lnTo>
                    <a:pt x="535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3" name="Google Shape;893;p42"/>
            <p:cNvSpPr/>
            <p:nvPr/>
          </p:nvSpPr>
          <p:spPr>
            <a:xfrm>
              <a:off x="6971099" y="1046950"/>
              <a:ext cx="266735" cy="350966"/>
            </a:xfrm>
            <a:custGeom>
              <a:avLst/>
              <a:gdLst/>
              <a:ahLst/>
              <a:cxnLst/>
              <a:rect l="l" t="t" r="r" b="b"/>
              <a:pathLst>
                <a:path w="14532" h="19121" extrusionOk="0">
                  <a:moveTo>
                    <a:pt x="7266" y="1"/>
                  </a:moveTo>
                  <a:lnTo>
                    <a:pt x="5864" y="128"/>
                  </a:lnTo>
                  <a:lnTo>
                    <a:pt x="4589" y="638"/>
                  </a:lnTo>
                  <a:lnTo>
                    <a:pt x="3952" y="893"/>
                  </a:lnTo>
                  <a:lnTo>
                    <a:pt x="3314" y="1276"/>
                  </a:lnTo>
                  <a:lnTo>
                    <a:pt x="2677" y="1785"/>
                  </a:lnTo>
                  <a:lnTo>
                    <a:pt x="2167" y="2295"/>
                  </a:lnTo>
                  <a:lnTo>
                    <a:pt x="1657" y="2933"/>
                  </a:lnTo>
                  <a:lnTo>
                    <a:pt x="1147" y="3697"/>
                  </a:lnTo>
                  <a:lnTo>
                    <a:pt x="765" y="4590"/>
                  </a:lnTo>
                  <a:lnTo>
                    <a:pt x="510" y="5482"/>
                  </a:lnTo>
                  <a:lnTo>
                    <a:pt x="255" y="6629"/>
                  </a:lnTo>
                  <a:lnTo>
                    <a:pt x="128" y="7776"/>
                  </a:lnTo>
                  <a:lnTo>
                    <a:pt x="0" y="9178"/>
                  </a:lnTo>
                  <a:lnTo>
                    <a:pt x="128" y="10580"/>
                  </a:lnTo>
                  <a:lnTo>
                    <a:pt x="255" y="11983"/>
                  </a:lnTo>
                  <a:lnTo>
                    <a:pt x="510" y="13257"/>
                  </a:lnTo>
                  <a:lnTo>
                    <a:pt x="765" y="14404"/>
                  </a:lnTo>
                  <a:lnTo>
                    <a:pt x="1147" y="15297"/>
                  </a:lnTo>
                  <a:lnTo>
                    <a:pt x="1657" y="16189"/>
                  </a:lnTo>
                  <a:lnTo>
                    <a:pt x="2167" y="16826"/>
                  </a:lnTo>
                  <a:lnTo>
                    <a:pt x="2677" y="17463"/>
                  </a:lnTo>
                  <a:lnTo>
                    <a:pt x="3187" y="17973"/>
                  </a:lnTo>
                  <a:lnTo>
                    <a:pt x="3824" y="18356"/>
                  </a:lnTo>
                  <a:lnTo>
                    <a:pt x="4334" y="18611"/>
                  </a:lnTo>
                  <a:lnTo>
                    <a:pt x="5481" y="18993"/>
                  </a:lnTo>
                  <a:lnTo>
                    <a:pt x="6501" y="19120"/>
                  </a:lnTo>
                  <a:lnTo>
                    <a:pt x="8030" y="19120"/>
                  </a:lnTo>
                  <a:lnTo>
                    <a:pt x="9050" y="18866"/>
                  </a:lnTo>
                  <a:lnTo>
                    <a:pt x="10197" y="18483"/>
                  </a:lnTo>
                  <a:lnTo>
                    <a:pt x="10707" y="18101"/>
                  </a:lnTo>
                  <a:lnTo>
                    <a:pt x="11344" y="17718"/>
                  </a:lnTo>
                  <a:lnTo>
                    <a:pt x="11982" y="17336"/>
                  </a:lnTo>
                  <a:lnTo>
                    <a:pt x="12492" y="16699"/>
                  </a:lnTo>
                  <a:lnTo>
                    <a:pt x="13002" y="15934"/>
                  </a:lnTo>
                  <a:lnTo>
                    <a:pt x="13511" y="15169"/>
                  </a:lnTo>
                  <a:lnTo>
                    <a:pt x="13894" y="14149"/>
                  </a:lnTo>
                  <a:lnTo>
                    <a:pt x="14149" y="13130"/>
                  </a:lnTo>
                  <a:lnTo>
                    <a:pt x="14404" y="11855"/>
                  </a:lnTo>
                  <a:lnTo>
                    <a:pt x="14531" y="10453"/>
                  </a:lnTo>
                  <a:lnTo>
                    <a:pt x="14531" y="8923"/>
                  </a:lnTo>
                  <a:lnTo>
                    <a:pt x="14404" y="7649"/>
                  </a:lnTo>
                  <a:lnTo>
                    <a:pt x="14276" y="6502"/>
                  </a:lnTo>
                  <a:lnTo>
                    <a:pt x="14021" y="5354"/>
                  </a:lnTo>
                  <a:lnTo>
                    <a:pt x="13639" y="4462"/>
                  </a:lnTo>
                  <a:lnTo>
                    <a:pt x="13256" y="3570"/>
                  </a:lnTo>
                  <a:lnTo>
                    <a:pt x="12874" y="2805"/>
                  </a:lnTo>
                  <a:lnTo>
                    <a:pt x="12364" y="2168"/>
                  </a:lnTo>
                  <a:lnTo>
                    <a:pt x="11854" y="1658"/>
                  </a:lnTo>
                  <a:lnTo>
                    <a:pt x="11217" y="1148"/>
                  </a:lnTo>
                  <a:lnTo>
                    <a:pt x="10580" y="766"/>
                  </a:lnTo>
                  <a:lnTo>
                    <a:pt x="9942" y="511"/>
                  </a:lnTo>
                  <a:lnTo>
                    <a:pt x="8668" y="128"/>
                  </a:lnTo>
                  <a:lnTo>
                    <a:pt x="7266"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4" name="Google Shape;894;p42"/>
            <p:cNvSpPr/>
            <p:nvPr/>
          </p:nvSpPr>
          <p:spPr>
            <a:xfrm>
              <a:off x="6992152" y="1199040"/>
              <a:ext cx="25752" cy="18722"/>
            </a:xfrm>
            <a:custGeom>
              <a:avLst/>
              <a:gdLst/>
              <a:ahLst/>
              <a:cxnLst/>
              <a:rect l="l" t="t" r="r" b="b"/>
              <a:pathLst>
                <a:path w="1403" h="1020" extrusionOk="0">
                  <a:moveTo>
                    <a:pt x="1020" y="0"/>
                  </a:moveTo>
                  <a:lnTo>
                    <a:pt x="638" y="128"/>
                  </a:lnTo>
                  <a:lnTo>
                    <a:pt x="255" y="255"/>
                  </a:lnTo>
                  <a:lnTo>
                    <a:pt x="0" y="510"/>
                  </a:lnTo>
                  <a:lnTo>
                    <a:pt x="0" y="765"/>
                  </a:lnTo>
                  <a:lnTo>
                    <a:pt x="128" y="892"/>
                  </a:lnTo>
                  <a:lnTo>
                    <a:pt x="383" y="1020"/>
                  </a:lnTo>
                  <a:lnTo>
                    <a:pt x="893" y="765"/>
                  </a:lnTo>
                  <a:lnTo>
                    <a:pt x="1148" y="637"/>
                  </a:lnTo>
                  <a:lnTo>
                    <a:pt x="1403" y="510"/>
                  </a:lnTo>
                  <a:lnTo>
                    <a:pt x="1403" y="255"/>
                  </a:lnTo>
                  <a:lnTo>
                    <a:pt x="1403" y="128"/>
                  </a:lnTo>
                  <a:lnTo>
                    <a:pt x="102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5" name="Google Shape;895;p42"/>
            <p:cNvSpPr/>
            <p:nvPr/>
          </p:nvSpPr>
          <p:spPr>
            <a:xfrm>
              <a:off x="7078714" y="1192010"/>
              <a:ext cx="28102" cy="14060"/>
            </a:xfrm>
            <a:custGeom>
              <a:avLst/>
              <a:gdLst/>
              <a:ahLst/>
              <a:cxnLst/>
              <a:rect l="l" t="t" r="r" b="b"/>
              <a:pathLst>
                <a:path w="1531" h="766" extrusionOk="0">
                  <a:moveTo>
                    <a:pt x="383" y="1"/>
                  </a:moveTo>
                  <a:lnTo>
                    <a:pt x="1" y="256"/>
                  </a:lnTo>
                  <a:lnTo>
                    <a:pt x="1" y="383"/>
                  </a:lnTo>
                  <a:lnTo>
                    <a:pt x="128" y="638"/>
                  </a:lnTo>
                  <a:lnTo>
                    <a:pt x="383" y="765"/>
                  </a:lnTo>
                  <a:lnTo>
                    <a:pt x="1275" y="765"/>
                  </a:lnTo>
                  <a:lnTo>
                    <a:pt x="1403" y="638"/>
                  </a:lnTo>
                  <a:lnTo>
                    <a:pt x="1530" y="511"/>
                  </a:lnTo>
                  <a:lnTo>
                    <a:pt x="1403" y="256"/>
                  </a:lnTo>
                  <a:lnTo>
                    <a:pt x="11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6" name="Google Shape;896;p42"/>
            <p:cNvSpPr/>
            <p:nvPr/>
          </p:nvSpPr>
          <p:spPr>
            <a:xfrm>
              <a:off x="7085726" y="1245827"/>
              <a:ext cx="14060" cy="25752"/>
            </a:xfrm>
            <a:custGeom>
              <a:avLst/>
              <a:gdLst/>
              <a:ahLst/>
              <a:cxnLst/>
              <a:rect l="l" t="t" r="r" b="b"/>
              <a:pathLst>
                <a:path w="766" h="1403" extrusionOk="0">
                  <a:moveTo>
                    <a:pt x="1" y="0"/>
                  </a:moveTo>
                  <a:lnTo>
                    <a:pt x="1" y="383"/>
                  </a:lnTo>
                  <a:lnTo>
                    <a:pt x="128" y="893"/>
                  </a:lnTo>
                  <a:lnTo>
                    <a:pt x="383" y="1275"/>
                  </a:lnTo>
                  <a:lnTo>
                    <a:pt x="638" y="1402"/>
                  </a:lnTo>
                  <a:lnTo>
                    <a:pt x="766" y="1402"/>
                  </a:lnTo>
                  <a:lnTo>
                    <a:pt x="511" y="1148"/>
                  </a:lnTo>
                  <a:lnTo>
                    <a:pt x="256" y="893"/>
                  </a:lnTo>
                  <a:lnTo>
                    <a:pt x="128" y="510"/>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7" name="Google Shape;897;p42"/>
            <p:cNvSpPr/>
            <p:nvPr/>
          </p:nvSpPr>
          <p:spPr>
            <a:xfrm>
              <a:off x="7085726" y="1234134"/>
              <a:ext cx="23421" cy="32764"/>
            </a:xfrm>
            <a:custGeom>
              <a:avLst/>
              <a:gdLst/>
              <a:ahLst/>
              <a:cxnLst/>
              <a:rect l="l" t="t" r="r" b="b"/>
              <a:pathLst>
                <a:path w="1276" h="1785" extrusionOk="0">
                  <a:moveTo>
                    <a:pt x="511" y="0"/>
                  </a:moveTo>
                  <a:lnTo>
                    <a:pt x="256" y="127"/>
                  </a:lnTo>
                  <a:lnTo>
                    <a:pt x="128" y="382"/>
                  </a:lnTo>
                  <a:lnTo>
                    <a:pt x="1" y="637"/>
                  </a:lnTo>
                  <a:lnTo>
                    <a:pt x="1" y="1020"/>
                  </a:lnTo>
                  <a:lnTo>
                    <a:pt x="128" y="1275"/>
                  </a:lnTo>
                  <a:lnTo>
                    <a:pt x="256" y="1530"/>
                  </a:lnTo>
                  <a:lnTo>
                    <a:pt x="511" y="1785"/>
                  </a:lnTo>
                  <a:lnTo>
                    <a:pt x="766" y="1785"/>
                  </a:lnTo>
                  <a:lnTo>
                    <a:pt x="1021" y="1657"/>
                  </a:lnTo>
                  <a:lnTo>
                    <a:pt x="1276" y="1402"/>
                  </a:lnTo>
                  <a:lnTo>
                    <a:pt x="1276" y="1147"/>
                  </a:lnTo>
                  <a:lnTo>
                    <a:pt x="1276" y="765"/>
                  </a:lnTo>
                  <a:lnTo>
                    <a:pt x="1148" y="510"/>
                  </a:lnTo>
                  <a:lnTo>
                    <a:pt x="1021" y="255"/>
                  </a:lnTo>
                  <a:lnTo>
                    <a:pt x="76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8" name="Google Shape;898;p42"/>
            <p:cNvSpPr/>
            <p:nvPr/>
          </p:nvSpPr>
          <p:spPr>
            <a:xfrm>
              <a:off x="7099768" y="1231785"/>
              <a:ext cx="18740" cy="14060"/>
            </a:xfrm>
            <a:custGeom>
              <a:avLst/>
              <a:gdLst/>
              <a:ahLst/>
              <a:cxnLst/>
              <a:rect l="l" t="t" r="r" b="b"/>
              <a:pathLst>
                <a:path w="1021" h="766" extrusionOk="0">
                  <a:moveTo>
                    <a:pt x="1020" y="1"/>
                  </a:moveTo>
                  <a:lnTo>
                    <a:pt x="893" y="255"/>
                  </a:lnTo>
                  <a:lnTo>
                    <a:pt x="638" y="383"/>
                  </a:lnTo>
                  <a:lnTo>
                    <a:pt x="383" y="383"/>
                  </a:lnTo>
                  <a:lnTo>
                    <a:pt x="128" y="128"/>
                  </a:lnTo>
                  <a:lnTo>
                    <a:pt x="1" y="255"/>
                  </a:lnTo>
                  <a:lnTo>
                    <a:pt x="256" y="765"/>
                  </a:lnTo>
                  <a:lnTo>
                    <a:pt x="638" y="765"/>
                  </a:lnTo>
                  <a:lnTo>
                    <a:pt x="893" y="638"/>
                  </a:lnTo>
                  <a:lnTo>
                    <a:pt x="1020" y="510"/>
                  </a:lnTo>
                  <a:lnTo>
                    <a:pt x="102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9" name="Google Shape;899;p42"/>
            <p:cNvSpPr/>
            <p:nvPr/>
          </p:nvSpPr>
          <p:spPr>
            <a:xfrm>
              <a:off x="7015555" y="1250507"/>
              <a:ext cx="9361" cy="28083"/>
            </a:xfrm>
            <a:custGeom>
              <a:avLst/>
              <a:gdLst/>
              <a:ahLst/>
              <a:cxnLst/>
              <a:rect l="l" t="t" r="r" b="b"/>
              <a:pathLst>
                <a:path w="510" h="1530" extrusionOk="0">
                  <a:moveTo>
                    <a:pt x="382" y="0"/>
                  </a:moveTo>
                  <a:lnTo>
                    <a:pt x="382" y="128"/>
                  </a:lnTo>
                  <a:lnTo>
                    <a:pt x="382" y="510"/>
                  </a:lnTo>
                  <a:lnTo>
                    <a:pt x="382" y="893"/>
                  </a:lnTo>
                  <a:lnTo>
                    <a:pt x="255" y="1275"/>
                  </a:lnTo>
                  <a:lnTo>
                    <a:pt x="0" y="1530"/>
                  </a:lnTo>
                  <a:lnTo>
                    <a:pt x="0" y="1530"/>
                  </a:lnTo>
                  <a:lnTo>
                    <a:pt x="255" y="1402"/>
                  </a:lnTo>
                  <a:lnTo>
                    <a:pt x="382" y="1275"/>
                  </a:lnTo>
                  <a:lnTo>
                    <a:pt x="510" y="893"/>
                  </a:lnTo>
                  <a:lnTo>
                    <a:pt x="510" y="383"/>
                  </a:lnTo>
                  <a:lnTo>
                    <a:pt x="38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0" name="Google Shape;900;p42"/>
            <p:cNvSpPr/>
            <p:nvPr/>
          </p:nvSpPr>
          <p:spPr>
            <a:xfrm>
              <a:off x="7001513" y="1241146"/>
              <a:ext cx="23403" cy="32764"/>
            </a:xfrm>
            <a:custGeom>
              <a:avLst/>
              <a:gdLst/>
              <a:ahLst/>
              <a:cxnLst/>
              <a:rect l="l" t="t" r="r" b="b"/>
              <a:pathLst>
                <a:path w="1275" h="1785" extrusionOk="0">
                  <a:moveTo>
                    <a:pt x="638" y="0"/>
                  </a:moveTo>
                  <a:lnTo>
                    <a:pt x="383" y="128"/>
                  </a:lnTo>
                  <a:lnTo>
                    <a:pt x="128" y="383"/>
                  </a:lnTo>
                  <a:lnTo>
                    <a:pt x="0" y="638"/>
                  </a:lnTo>
                  <a:lnTo>
                    <a:pt x="0" y="1020"/>
                  </a:lnTo>
                  <a:lnTo>
                    <a:pt x="128" y="1275"/>
                  </a:lnTo>
                  <a:lnTo>
                    <a:pt x="255" y="1530"/>
                  </a:lnTo>
                  <a:lnTo>
                    <a:pt x="510" y="1785"/>
                  </a:lnTo>
                  <a:lnTo>
                    <a:pt x="765" y="1785"/>
                  </a:lnTo>
                  <a:lnTo>
                    <a:pt x="1020" y="1657"/>
                  </a:lnTo>
                  <a:lnTo>
                    <a:pt x="1147" y="1530"/>
                  </a:lnTo>
                  <a:lnTo>
                    <a:pt x="1275" y="1148"/>
                  </a:lnTo>
                  <a:lnTo>
                    <a:pt x="1275" y="893"/>
                  </a:lnTo>
                  <a:lnTo>
                    <a:pt x="1147" y="510"/>
                  </a:lnTo>
                  <a:lnTo>
                    <a:pt x="1020" y="255"/>
                  </a:lnTo>
                  <a:lnTo>
                    <a:pt x="893" y="128"/>
                  </a:lnTo>
                  <a:lnTo>
                    <a:pt x="63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1" name="Google Shape;901;p42"/>
            <p:cNvSpPr/>
            <p:nvPr/>
          </p:nvSpPr>
          <p:spPr>
            <a:xfrm>
              <a:off x="6989803" y="1245827"/>
              <a:ext cx="18740" cy="11710"/>
            </a:xfrm>
            <a:custGeom>
              <a:avLst/>
              <a:gdLst/>
              <a:ahLst/>
              <a:cxnLst/>
              <a:rect l="l" t="t" r="r" b="b"/>
              <a:pathLst>
                <a:path w="1021" h="638" extrusionOk="0">
                  <a:moveTo>
                    <a:pt x="1" y="0"/>
                  </a:moveTo>
                  <a:lnTo>
                    <a:pt x="128" y="383"/>
                  </a:lnTo>
                  <a:lnTo>
                    <a:pt x="256" y="638"/>
                  </a:lnTo>
                  <a:lnTo>
                    <a:pt x="638" y="638"/>
                  </a:lnTo>
                  <a:lnTo>
                    <a:pt x="893" y="510"/>
                  </a:lnTo>
                  <a:lnTo>
                    <a:pt x="1021" y="0"/>
                  </a:lnTo>
                  <a:lnTo>
                    <a:pt x="893" y="0"/>
                  </a:lnTo>
                  <a:lnTo>
                    <a:pt x="766" y="128"/>
                  </a:lnTo>
                  <a:lnTo>
                    <a:pt x="511" y="255"/>
                  </a:lnTo>
                  <a:lnTo>
                    <a:pt x="256" y="255"/>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2" name="Google Shape;902;p42"/>
            <p:cNvSpPr/>
            <p:nvPr/>
          </p:nvSpPr>
          <p:spPr>
            <a:xfrm>
              <a:off x="7074034" y="1323028"/>
              <a:ext cx="21072" cy="11710"/>
            </a:xfrm>
            <a:custGeom>
              <a:avLst/>
              <a:gdLst/>
              <a:ahLst/>
              <a:cxnLst/>
              <a:rect l="l" t="t" r="r" b="b"/>
              <a:pathLst>
                <a:path w="1148" h="638" extrusionOk="0">
                  <a:moveTo>
                    <a:pt x="1020" y="1"/>
                  </a:moveTo>
                  <a:lnTo>
                    <a:pt x="893" y="256"/>
                  </a:lnTo>
                  <a:lnTo>
                    <a:pt x="638" y="383"/>
                  </a:lnTo>
                  <a:lnTo>
                    <a:pt x="1" y="383"/>
                  </a:lnTo>
                  <a:lnTo>
                    <a:pt x="383" y="638"/>
                  </a:lnTo>
                  <a:lnTo>
                    <a:pt x="765" y="638"/>
                  </a:lnTo>
                  <a:lnTo>
                    <a:pt x="1020" y="383"/>
                  </a:lnTo>
                  <a:lnTo>
                    <a:pt x="11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3" name="Google Shape;903;p42"/>
            <p:cNvSpPr/>
            <p:nvPr/>
          </p:nvSpPr>
          <p:spPr>
            <a:xfrm>
              <a:off x="7074034" y="1323028"/>
              <a:ext cx="18740" cy="7048"/>
            </a:xfrm>
            <a:custGeom>
              <a:avLst/>
              <a:gdLst/>
              <a:ahLst/>
              <a:cxnLst/>
              <a:rect l="l" t="t" r="r" b="b"/>
              <a:pathLst>
                <a:path w="1021" h="384" fill="none" extrusionOk="0">
                  <a:moveTo>
                    <a:pt x="1020" y="1"/>
                  </a:moveTo>
                  <a:lnTo>
                    <a:pt x="1020" y="1"/>
                  </a:lnTo>
                  <a:lnTo>
                    <a:pt x="893" y="256"/>
                  </a:lnTo>
                  <a:lnTo>
                    <a:pt x="638" y="383"/>
                  </a:lnTo>
                  <a:lnTo>
                    <a:pt x="638" y="383"/>
                  </a:lnTo>
                  <a:lnTo>
                    <a:pt x="1" y="38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4" name="Google Shape;904;p42"/>
            <p:cNvSpPr/>
            <p:nvPr/>
          </p:nvSpPr>
          <p:spPr>
            <a:xfrm>
              <a:off x="7074034" y="1323028"/>
              <a:ext cx="21072" cy="11710"/>
            </a:xfrm>
            <a:custGeom>
              <a:avLst/>
              <a:gdLst/>
              <a:ahLst/>
              <a:cxnLst/>
              <a:rect l="l" t="t" r="r" b="b"/>
              <a:pathLst>
                <a:path w="1148" h="638" fill="none" extrusionOk="0">
                  <a:moveTo>
                    <a:pt x="1" y="383"/>
                  </a:moveTo>
                  <a:lnTo>
                    <a:pt x="1" y="383"/>
                  </a:lnTo>
                  <a:lnTo>
                    <a:pt x="383" y="638"/>
                  </a:lnTo>
                  <a:lnTo>
                    <a:pt x="765" y="638"/>
                  </a:lnTo>
                  <a:lnTo>
                    <a:pt x="765" y="638"/>
                  </a:lnTo>
                  <a:lnTo>
                    <a:pt x="1020" y="383"/>
                  </a:lnTo>
                  <a:lnTo>
                    <a:pt x="1148" y="1"/>
                  </a:lnTo>
                  <a:lnTo>
                    <a:pt x="1020" y="1"/>
                  </a:lnTo>
                  <a:lnTo>
                    <a:pt x="1" y="38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5" name="Google Shape;905;p42"/>
            <p:cNvSpPr/>
            <p:nvPr/>
          </p:nvSpPr>
          <p:spPr>
            <a:xfrm>
              <a:off x="7029578" y="1194359"/>
              <a:ext cx="23421" cy="102953"/>
            </a:xfrm>
            <a:custGeom>
              <a:avLst/>
              <a:gdLst/>
              <a:ahLst/>
              <a:cxnLst/>
              <a:rect l="l" t="t" r="r" b="b"/>
              <a:pathLst>
                <a:path w="1276" h="5609" extrusionOk="0">
                  <a:moveTo>
                    <a:pt x="383" y="0"/>
                  </a:moveTo>
                  <a:lnTo>
                    <a:pt x="383" y="128"/>
                  </a:lnTo>
                  <a:lnTo>
                    <a:pt x="1" y="2804"/>
                  </a:lnTo>
                  <a:lnTo>
                    <a:pt x="1" y="5609"/>
                  </a:lnTo>
                  <a:lnTo>
                    <a:pt x="256" y="5609"/>
                  </a:lnTo>
                  <a:lnTo>
                    <a:pt x="638" y="5354"/>
                  </a:lnTo>
                  <a:lnTo>
                    <a:pt x="1275" y="4971"/>
                  </a:lnTo>
                  <a:lnTo>
                    <a:pt x="383" y="5226"/>
                  </a:lnTo>
                  <a:lnTo>
                    <a:pt x="383" y="2677"/>
                  </a:lnTo>
                  <a:lnTo>
                    <a:pt x="511" y="1402"/>
                  </a:lnTo>
                  <a:lnTo>
                    <a:pt x="511" y="128"/>
                  </a:lnTo>
                  <a:lnTo>
                    <a:pt x="38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6" name="Google Shape;906;p42"/>
            <p:cNvSpPr/>
            <p:nvPr/>
          </p:nvSpPr>
          <p:spPr>
            <a:xfrm>
              <a:off x="6966418" y="1039939"/>
              <a:ext cx="290119" cy="210587"/>
            </a:xfrm>
            <a:custGeom>
              <a:avLst/>
              <a:gdLst/>
              <a:ahLst/>
              <a:cxnLst/>
              <a:rect l="l" t="t" r="r" b="b"/>
              <a:pathLst>
                <a:path w="15806" h="11473" extrusionOk="0">
                  <a:moveTo>
                    <a:pt x="6756" y="1"/>
                  </a:moveTo>
                  <a:lnTo>
                    <a:pt x="5354" y="383"/>
                  </a:lnTo>
                  <a:lnTo>
                    <a:pt x="4079" y="893"/>
                  </a:lnTo>
                  <a:lnTo>
                    <a:pt x="2932" y="1658"/>
                  </a:lnTo>
                  <a:lnTo>
                    <a:pt x="1912" y="2677"/>
                  </a:lnTo>
                  <a:lnTo>
                    <a:pt x="1147" y="3952"/>
                  </a:lnTo>
                  <a:lnTo>
                    <a:pt x="510" y="5354"/>
                  </a:lnTo>
                  <a:lnTo>
                    <a:pt x="128" y="6884"/>
                  </a:lnTo>
                  <a:lnTo>
                    <a:pt x="0" y="8413"/>
                  </a:lnTo>
                  <a:lnTo>
                    <a:pt x="128" y="8541"/>
                  </a:lnTo>
                  <a:lnTo>
                    <a:pt x="255" y="8541"/>
                  </a:lnTo>
                  <a:lnTo>
                    <a:pt x="1020" y="8286"/>
                  </a:lnTo>
                  <a:lnTo>
                    <a:pt x="1147" y="6884"/>
                  </a:lnTo>
                  <a:lnTo>
                    <a:pt x="1657" y="5481"/>
                  </a:lnTo>
                  <a:lnTo>
                    <a:pt x="1657" y="5609"/>
                  </a:lnTo>
                  <a:lnTo>
                    <a:pt x="1657" y="6246"/>
                  </a:lnTo>
                  <a:lnTo>
                    <a:pt x="1657" y="7139"/>
                  </a:lnTo>
                  <a:lnTo>
                    <a:pt x="1657" y="8031"/>
                  </a:lnTo>
                  <a:lnTo>
                    <a:pt x="2295" y="7903"/>
                  </a:lnTo>
                  <a:lnTo>
                    <a:pt x="2422" y="6501"/>
                  </a:lnTo>
                  <a:lnTo>
                    <a:pt x="2550" y="7776"/>
                  </a:lnTo>
                  <a:lnTo>
                    <a:pt x="3824" y="7648"/>
                  </a:lnTo>
                  <a:lnTo>
                    <a:pt x="6501" y="7648"/>
                  </a:lnTo>
                  <a:lnTo>
                    <a:pt x="9178" y="7776"/>
                  </a:lnTo>
                  <a:lnTo>
                    <a:pt x="9305" y="6501"/>
                  </a:lnTo>
                  <a:lnTo>
                    <a:pt x="9305" y="6119"/>
                  </a:lnTo>
                  <a:lnTo>
                    <a:pt x="9305" y="5991"/>
                  </a:lnTo>
                  <a:lnTo>
                    <a:pt x="9560" y="6884"/>
                  </a:lnTo>
                  <a:lnTo>
                    <a:pt x="9815" y="7903"/>
                  </a:lnTo>
                  <a:lnTo>
                    <a:pt x="10197" y="7903"/>
                  </a:lnTo>
                  <a:lnTo>
                    <a:pt x="10197" y="7139"/>
                  </a:lnTo>
                  <a:lnTo>
                    <a:pt x="10325" y="8031"/>
                  </a:lnTo>
                  <a:lnTo>
                    <a:pt x="10962" y="8031"/>
                  </a:lnTo>
                  <a:lnTo>
                    <a:pt x="10962" y="7521"/>
                  </a:lnTo>
                  <a:lnTo>
                    <a:pt x="10962" y="6629"/>
                  </a:lnTo>
                  <a:lnTo>
                    <a:pt x="10707" y="4844"/>
                  </a:lnTo>
                  <a:lnTo>
                    <a:pt x="10962" y="6246"/>
                  </a:lnTo>
                  <a:lnTo>
                    <a:pt x="11727" y="8541"/>
                  </a:lnTo>
                  <a:lnTo>
                    <a:pt x="12237" y="9688"/>
                  </a:lnTo>
                  <a:lnTo>
                    <a:pt x="12874" y="10580"/>
                  </a:lnTo>
                  <a:lnTo>
                    <a:pt x="13257" y="10962"/>
                  </a:lnTo>
                  <a:lnTo>
                    <a:pt x="13511" y="11217"/>
                  </a:lnTo>
                  <a:lnTo>
                    <a:pt x="13894" y="11472"/>
                  </a:lnTo>
                  <a:lnTo>
                    <a:pt x="14276" y="11472"/>
                  </a:lnTo>
                  <a:lnTo>
                    <a:pt x="14659" y="11217"/>
                  </a:lnTo>
                  <a:lnTo>
                    <a:pt x="15041" y="10835"/>
                  </a:lnTo>
                  <a:lnTo>
                    <a:pt x="15423" y="10198"/>
                  </a:lnTo>
                  <a:lnTo>
                    <a:pt x="15551" y="9305"/>
                  </a:lnTo>
                  <a:lnTo>
                    <a:pt x="15806" y="8413"/>
                  </a:lnTo>
                  <a:lnTo>
                    <a:pt x="15806" y="7393"/>
                  </a:lnTo>
                  <a:lnTo>
                    <a:pt x="15678" y="6374"/>
                  </a:lnTo>
                  <a:lnTo>
                    <a:pt x="15551" y="5481"/>
                  </a:lnTo>
                  <a:lnTo>
                    <a:pt x="15168" y="4589"/>
                  </a:lnTo>
                  <a:lnTo>
                    <a:pt x="14786" y="3824"/>
                  </a:lnTo>
                  <a:lnTo>
                    <a:pt x="14276" y="3315"/>
                  </a:lnTo>
                  <a:lnTo>
                    <a:pt x="13639" y="2805"/>
                  </a:lnTo>
                  <a:lnTo>
                    <a:pt x="12747" y="2040"/>
                  </a:lnTo>
                  <a:lnTo>
                    <a:pt x="12364" y="1913"/>
                  </a:lnTo>
                  <a:lnTo>
                    <a:pt x="11727" y="1275"/>
                  </a:lnTo>
                  <a:lnTo>
                    <a:pt x="10962" y="893"/>
                  </a:lnTo>
                  <a:lnTo>
                    <a:pt x="10325" y="510"/>
                  </a:lnTo>
                  <a:lnTo>
                    <a:pt x="9560" y="255"/>
                  </a:lnTo>
                  <a:lnTo>
                    <a:pt x="8923" y="128"/>
                  </a:lnTo>
                  <a:lnTo>
                    <a:pt x="815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7" name="Google Shape;907;p42"/>
            <p:cNvSpPr/>
            <p:nvPr/>
          </p:nvSpPr>
          <p:spPr>
            <a:xfrm>
              <a:off x="7212063" y="1208382"/>
              <a:ext cx="60865" cy="93610"/>
            </a:xfrm>
            <a:custGeom>
              <a:avLst/>
              <a:gdLst/>
              <a:ahLst/>
              <a:cxnLst/>
              <a:rect l="l" t="t" r="r" b="b"/>
              <a:pathLst>
                <a:path w="3316" h="5100" extrusionOk="0">
                  <a:moveTo>
                    <a:pt x="2295" y="1"/>
                  </a:moveTo>
                  <a:lnTo>
                    <a:pt x="1785" y="128"/>
                  </a:lnTo>
                  <a:lnTo>
                    <a:pt x="1403" y="511"/>
                  </a:lnTo>
                  <a:lnTo>
                    <a:pt x="1021" y="1021"/>
                  </a:lnTo>
                  <a:lnTo>
                    <a:pt x="383" y="1913"/>
                  </a:lnTo>
                  <a:lnTo>
                    <a:pt x="128" y="2295"/>
                  </a:lnTo>
                  <a:lnTo>
                    <a:pt x="1" y="4462"/>
                  </a:lnTo>
                  <a:lnTo>
                    <a:pt x="1" y="4590"/>
                  </a:lnTo>
                  <a:lnTo>
                    <a:pt x="383" y="4972"/>
                  </a:lnTo>
                  <a:lnTo>
                    <a:pt x="893" y="5099"/>
                  </a:lnTo>
                  <a:lnTo>
                    <a:pt x="1403" y="5099"/>
                  </a:lnTo>
                  <a:lnTo>
                    <a:pt x="1913" y="4972"/>
                  </a:lnTo>
                  <a:lnTo>
                    <a:pt x="2423" y="4590"/>
                  </a:lnTo>
                  <a:lnTo>
                    <a:pt x="2805" y="3952"/>
                  </a:lnTo>
                  <a:lnTo>
                    <a:pt x="3060" y="3188"/>
                  </a:lnTo>
                  <a:lnTo>
                    <a:pt x="3315" y="2423"/>
                  </a:lnTo>
                  <a:lnTo>
                    <a:pt x="3315" y="1530"/>
                  </a:lnTo>
                  <a:lnTo>
                    <a:pt x="3315" y="893"/>
                  </a:lnTo>
                  <a:lnTo>
                    <a:pt x="3060" y="256"/>
                  </a:lnTo>
                  <a:lnTo>
                    <a:pt x="2933" y="128"/>
                  </a:lnTo>
                  <a:lnTo>
                    <a:pt x="2678"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8" name="Google Shape;908;p42"/>
            <p:cNvSpPr/>
            <p:nvPr/>
          </p:nvSpPr>
          <p:spPr>
            <a:xfrm>
              <a:off x="7226105" y="1229454"/>
              <a:ext cx="32782" cy="60847"/>
            </a:xfrm>
            <a:custGeom>
              <a:avLst/>
              <a:gdLst/>
              <a:ahLst/>
              <a:cxnLst/>
              <a:rect l="l" t="t" r="r" b="b"/>
              <a:pathLst>
                <a:path w="1786" h="3315" extrusionOk="0">
                  <a:moveTo>
                    <a:pt x="1785" y="0"/>
                  </a:moveTo>
                  <a:lnTo>
                    <a:pt x="1275" y="128"/>
                  </a:lnTo>
                  <a:lnTo>
                    <a:pt x="893" y="382"/>
                  </a:lnTo>
                  <a:lnTo>
                    <a:pt x="638" y="765"/>
                  </a:lnTo>
                  <a:lnTo>
                    <a:pt x="383" y="1275"/>
                  </a:lnTo>
                  <a:lnTo>
                    <a:pt x="1" y="2294"/>
                  </a:lnTo>
                  <a:lnTo>
                    <a:pt x="1" y="2804"/>
                  </a:lnTo>
                  <a:lnTo>
                    <a:pt x="1" y="3187"/>
                  </a:lnTo>
                  <a:lnTo>
                    <a:pt x="1" y="3314"/>
                  </a:lnTo>
                  <a:lnTo>
                    <a:pt x="128" y="3314"/>
                  </a:lnTo>
                  <a:lnTo>
                    <a:pt x="511" y="2549"/>
                  </a:lnTo>
                  <a:lnTo>
                    <a:pt x="638" y="2294"/>
                  </a:lnTo>
                  <a:lnTo>
                    <a:pt x="893" y="2167"/>
                  </a:lnTo>
                  <a:lnTo>
                    <a:pt x="1148" y="2040"/>
                  </a:lnTo>
                  <a:lnTo>
                    <a:pt x="1403" y="2040"/>
                  </a:lnTo>
                  <a:lnTo>
                    <a:pt x="1275" y="1912"/>
                  </a:lnTo>
                  <a:lnTo>
                    <a:pt x="638" y="1912"/>
                  </a:lnTo>
                  <a:lnTo>
                    <a:pt x="511" y="2167"/>
                  </a:lnTo>
                  <a:lnTo>
                    <a:pt x="256" y="2422"/>
                  </a:lnTo>
                  <a:lnTo>
                    <a:pt x="511" y="1657"/>
                  </a:lnTo>
                  <a:lnTo>
                    <a:pt x="766" y="1020"/>
                  </a:lnTo>
                  <a:lnTo>
                    <a:pt x="1148" y="382"/>
                  </a:lnTo>
                  <a:lnTo>
                    <a:pt x="178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9" name="Google Shape;909;p42"/>
            <p:cNvSpPr/>
            <p:nvPr/>
          </p:nvSpPr>
          <p:spPr>
            <a:xfrm>
              <a:off x="7050631" y="1297294"/>
              <a:ext cx="37463" cy="25752"/>
            </a:xfrm>
            <a:custGeom>
              <a:avLst/>
              <a:gdLst/>
              <a:ahLst/>
              <a:cxnLst/>
              <a:rect l="l" t="t" r="r" b="b"/>
              <a:pathLst>
                <a:path w="2041" h="1403" extrusionOk="0">
                  <a:moveTo>
                    <a:pt x="1785" y="1"/>
                  </a:moveTo>
                  <a:lnTo>
                    <a:pt x="893" y="510"/>
                  </a:lnTo>
                  <a:lnTo>
                    <a:pt x="1" y="765"/>
                  </a:lnTo>
                  <a:lnTo>
                    <a:pt x="511" y="1148"/>
                  </a:lnTo>
                  <a:lnTo>
                    <a:pt x="1021" y="1403"/>
                  </a:lnTo>
                  <a:lnTo>
                    <a:pt x="1531" y="1403"/>
                  </a:lnTo>
                  <a:lnTo>
                    <a:pt x="1785" y="1275"/>
                  </a:lnTo>
                  <a:lnTo>
                    <a:pt x="1913" y="1020"/>
                  </a:lnTo>
                  <a:lnTo>
                    <a:pt x="2040" y="765"/>
                  </a:lnTo>
                  <a:lnTo>
                    <a:pt x="1913" y="510"/>
                  </a:lnTo>
                  <a:lnTo>
                    <a:pt x="178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0" name="Google Shape;910;p42"/>
            <p:cNvSpPr/>
            <p:nvPr/>
          </p:nvSpPr>
          <p:spPr>
            <a:xfrm>
              <a:off x="7069353" y="1306655"/>
              <a:ext cx="18740" cy="16391"/>
            </a:xfrm>
            <a:custGeom>
              <a:avLst/>
              <a:gdLst/>
              <a:ahLst/>
              <a:cxnLst/>
              <a:rect l="l" t="t" r="r" b="b"/>
              <a:pathLst>
                <a:path w="1021" h="893" extrusionOk="0">
                  <a:moveTo>
                    <a:pt x="893" y="0"/>
                  </a:moveTo>
                  <a:lnTo>
                    <a:pt x="511" y="128"/>
                  </a:lnTo>
                  <a:lnTo>
                    <a:pt x="256" y="255"/>
                  </a:lnTo>
                  <a:lnTo>
                    <a:pt x="1" y="510"/>
                  </a:lnTo>
                  <a:lnTo>
                    <a:pt x="1" y="893"/>
                  </a:lnTo>
                  <a:lnTo>
                    <a:pt x="511" y="893"/>
                  </a:lnTo>
                  <a:lnTo>
                    <a:pt x="765" y="765"/>
                  </a:lnTo>
                  <a:lnTo>
                    <a:pt x="893" y="510"/>
                  </a:lnTo>
                  <a:lnTo>
                    <a:pt x="1020" y="255"/>
                  </a:lnTo>
                  <a:lnTo>
                    <a:pt x="893" y="0"/>
                  </a:lnTo>
                  <a:close/>
                </a:path>
              </a:pathLst>
            </a:custGeom>
            <a:solidFill>
              <a:srgbClr val="FF9C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1" name="Google Shape;911;p42"/>
            <p:cNvSpPr/>
            <p:nvPr/>
          </p:nvSpPr>
          <p:spPr>
            <a:xfrm>
              <a:off x="6556992" y="1367484"/>
              <a:ext cx="395403" cy="287788"/>
            </a:xfrm>
            <a:custGeom>
              <a:avLst/>
              <a:gdLst/>
              <a:ahLst/>
              <a:cxnLst/>
              <a:rect l="l" t="t" r="r" b="b"/>
              <a:pathLst>
                <a:path w="21542" h="15679" extrusionOk="0">
                  <a:moveTo>
                    <a:pt x="9433" y="0"/>
                  </a:moveTo>
                  <a:lnTo>
                    <a:pt x="8413" y="128"/>
                  </a:lnTo>
                  <a:lnTo>
                    <a:pt x="7393" y="255"/>
                  </a:lnTo>
                  <a:lnTo>
                    <a:pt x="6373" y="638"/>
                  </a:lnTo>
                  <a:lnTo>
                    <a:pt x="5481" y="893"/>
                  </a:lnTo>
                  <a:lnTo>
                    <a:pt x="4589" y="1275"/>
                  </a:lnTo>
                  <a:lnTo>
                    <a:pt x="3824" y="1785"/>
                  </a:lnTo>
                  <a:lnTo>
                    <a:pt x="3059" y="2295"/>
                  </a:lnTo>
                  <a:lnTo>
                    <a:pt x="2422" y="2805"/>
                  </a:lnTo>
                  <a:lnTo>
                    <a:pt x="1785" y="3442"/>
                  </a:lnTo>
                  <a:lnTo>
                    <a:pt x="1275" y="4079"/>
                  </a:lnTo>
                  <a:lnTo>
                    <a:pt x="765" y="4717"/>
                  </a:lnTo>
                  <a:lnTo>
                    <a:pt x="383" y="5481"/>
                  </a:lnTo>
                  <a:lnTo>
                    <a:pt x="128" y="6246"/>
                  </a:lnTo>
                  <a:lnTo>
                    <a:pt x="0" y="7011"/>
                  </a:lnTo>
                  <a:lnTo>
                    <a:pt x="0" y="7776"/>
                  </a:lnTo>
                  <a:lnTo>
                    <a:pt x="0" y="8668"/>
                  </a:lnTo>
                  <a:lnTo>
                    <a:pt x="128" y="9433"/>
                  </a:lnTo>
                  <a:lnTo>
                    <a:pt x="383" y="10198"/>
                  </a:lnTo>
                  <a:lnTo>
                    <a:pt x="765" y="10835"/>
                  </a:lnTo>
                  <a:lnTo>
                    <a:pt x="1275" y="11600"/>
                  </a:lnTo>
                  <a:lnTo>
                    <a:pt x="1785" y="12237"/>
                  </a:lnTo>
                  <a:lnTo>
                    <a:pt x="2422" y="12747"/>
                  </a:lnTo>
                  <a:lnTo>
                    <a:pt x="3059" y="13384"/>
                  </a:lnTo>
                  <a:lnTo>
                    <a:pt x="3824" y="13894"/>
                  </a:lnTo>
                  <a:lnTo>
                    <a:pt x="4589" y="14276"/>
                  </a:lnTo>
                  <a:lnTo>
                    <a:pt x="5481" y="14659"/>
                  </a:lnTo>
                  <a:lnTo>
                    <a:pt x="6373" y="15041"/>
                  </a:lnTo>
                  <a:lnTo>
                    <a:pt x="7393" y="15296"/>
                  </a:lnTo>
                  <a:lnTo>
                    <a:pt x="8413" y="15551"/>
                  </a:lnTo>
                  <a:lnTo>
                    <a:pt x="9433" y="15678"/>
                  </a:lnTo>
                  <a:lnTo>
                    <a:pt x="11599" y="15678"/>
                  </a:lnTo>
                  <a:lnTo>
                    <a:pt x="12747" y="15551"/>
                  </a:lnTo>
                  <a:lnTo>
                    <a:pt x="13766" y="15296"/>
                  </a:lnTo>
                  <a:lnTo>
                    <a:pt x="14659" y="15041"/>
                  </a:lnTo>
                  <a:lnTo>
                    <a:pt x="15678" y="14659"/>
                  </a:lnTo>
                  <a:lnTo>
                    <a:pt x="16443" y="14276"/>
                  </a:lnTo>
                  <a:lnTo>
                    <a:pt x="17335" y="13894"/>
                  </a:lnTo>
                  <a:lnTo>
                    <a:pt x="18100" y="13384"/>
                  </a:lnTo>
                  <a:lnTo>
                    <a:pt x="18737" y="12747"/>
                  </a:lnTo>
                  <a:lnTo>
                    <a:pt x="19375" y="12237"/>
                  </a:lnTo>
                  <a:lnTo>
                    <a:pt x="19885" y="11600"/>
                  </a:lnTo>
                  <a:lnTo>
                    <a:pt x="20394" y="10835"/>
                  </a:lnTo>
                  <a:lnTo>
                    <a:pt x="20649" y="10198"/>
                  </a:lnTo>
                  <a:lnTo>
                    <a:pt x="20904" y="9433"/>
                  </a:lnTo>
                  <a:lnTo>
                    <a:pt x="21159" y="8668"/>
                  </a:lnTo>
                  <a:lnTo>
                    <a:pt x="21159" y="7776"/>
                  </a:lnTo>
                  <a:lnTo>
                    <a:pt x="21159" y="6883"/>
                  </a:lnTo>
                  <a:lnTo>
                    <a:pt x="20904" y="5991"/>
                  </a:lnTo>
                  <a:lnTo>
                    <a:pt x="20522" y="5226"/>
                  </a:lnTo>
                  <a:lnTo>
                    <a:pt x="20139" y="4334"/>
                  </a:lnTo>
                  <a:lnTo>
                    <a:pt x="21542" y="1148"/>
                  </a:lnTo>
                  <a:lnTo>
                    <a:pt x="17845" y="2167"/>
                  </a:lnTo>
                  <a:lnTo>
                    <a:pt x="16188" y="1148"/>
                  </a:lnTo>
                  <a:lnTo>
                    <a:pt x="14404" y="510"/>
                  </a:lnTo>
                  <a:lnTo>
                    <a:pt x="12492" y="128"/>
                  </a:lnTo>
                  <a:lnTo>
                    <a:pt x="10580" y="0"/>
                  </a:lnTo>
                  <a:close/>
                </a:path>
              </a:pathLst>
            </a:custGeom>
            <a:solidFill>
              <a:srgbClr val="F5EBE1">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2" name="Google Shape;912;p42"/>
            <p:cNvSpPr/>
            <p:nvPr/>
          </p:nvSpPr>
          <p:spPr>
            <a:xfrm>
              <a:off x="6552311" y="1362803"/>
              <a:ext cx="402415" cy="294800"/>
            </a:xfrm>
            <a:custGeom>
              <a:avLst/>
              <a:gdLst/>
              <a:ahLst/>
              <a:cxnLst/>
              <a:rect l="l" t="t" r="r" b="b"/>
              <a:pathLst>
                <a:path w="21924" h="16061" extrusionOk="0">
                  <a:moveTo>
                    <a:pt x="9942" y="1"/>
                  </a:moveTo>
                  <a:lnTo>
                    <a:pt x="8158" y="255"/>
                  </a:lnTo>
                  <a:lnTo>
                    <a:pt x="6501" y="638"/>
                  </a:lnTo>
                  <a:lnTo>
                    <a:pt x="4844" y="1275"/>
                  </a:lnTo>
                  <a:lnTo>
                    <a:pt x="3314" y="2167"/>
                  </a:lnTo>
                  <a:lnTo>
                    <a:pt x="2040" y="3315"/>
                  </a:lnTo>
                  <a:lnTo>
                    <a:pt x="1402" y="3952"/>
                  </a:lnTo>
                  <a:lnTo>
                    <a:pt x="893" y="4717"/>
                  </a:lnTo>
                  <a:lnTo>
                    <a:pt x="510" y="5481"/>
                  </a:lnTo>
                  <a:lnTo>
                    <a:pt x="255" y="6374"/>
                  </a:lnTo>
                  <a:lnTo>
                    <a:pt x="0" y="7266"/>
                  </a:lnTo>
                  <a:lnTo>
                    <a:pt x="0" y="8158"/>
                  </a:lnTo>
                  <a:lnTo>
                    <a:pt x="0" y="9050"/>
                  </a:lnTo>
                  <a:lnTo>
                    <a:pt x="255" y="9815"/>
                  </a:lnTo>
                  <a:lnTo>
                    <a:pt x="510" y="10707"/>
                  </a:lnTo>
                  <a:lnTo>
                    <a:pt x="1020" y="11472"/>
                  </a:lnTo>
                  <a:lnTo>
                    <a:pt x="1530" y="12237"/>
                  </a:lnTo>
                  <a:lnTo>
                    <a:pt x="2040" y="12874"/>
                  </a:lnTo>
                  <a:lnTo>
                    <a:pt x="3442" y="14021"/>
                  </a:lnTo>
                  <a:lnTo>
                    <a:pt x="4971" y="14914"/>
                  </a:lnTo>
                  <a:lnTo>
                    <a:pt x="6628" y="15551"/>
                  </a:lnTo>
                  <a:lnTo>
                    <a:pt x="8285" y="15933"/>
                  </a:lnTo>
                  <a:lnTo>
                    <a:pt x="10070" y="16061"/>
                  </a:lnTo>
                  <a:lnTo>
                    <a:pt x="11854" y="16061"/>
                  </a:lnTo>
                  <a:lnTo>
                    <a:pt x="13511" y="15806"/>
                  </a:lnTo>
                  <a:lnTo>
                    <a:pt x="15168" y="15424"/>
                  </a:lnTo>
                  <a:lnTo>
                    <a:pt x="16825" y="14659"/>
                  </a:lnTo>
                  <a:lnTo>
                    <a:pt x="18355" y="13767"/>
                  </a:lnTo>
                  <a:lnTo>
                    <a:pt x="18992" y="13257"/>
                  </a:lnTo>
                  <a:lnTo>
                    <a:pt x="19630" y="12619"/>
                  </a:lnTo>
                  <a:lnTo>
                    <a:pt x="20140" y="11982"/>
                  </a:lnTo>
                  <a:lnTo>
                    <a:pt x="20649" y="11217"/>
                  </a:lnTo>
                  <a:lnTo>
                    <a:pt x="21032" y="10453"/>
                  </a:lnTo>
                  <a:lnTo>
                    <a:pt x="21287" y="9560"/>
                  </a:lnTo>
                  <a:lnTo>
                    <a:pt x="21414" y="8795"/>
                  </a:lnTo>
                  <a:lnTo>
                    <a:pt x="21542" y="7903"/>
                  </a:lnTo>
                  <a:lnTo>
                    <a:pt x="21414" y="7011"/>
                  </a:lnTo>
                  <a:lnTo>
                    <a:pt x="21159" y="6246"/>
                  </a:lnTo>
                  <a:lnTo>
                    <a:pt x="21287" y="7011"/>
                  </a:lnTo>
                  <a:lnTo>
                    <a:pt x="21414" y="7903"/>
                  </a:lnTo>
                  <a:lnTo>
                    <a:pt x="21287" y="8795"/>
                  </a:lnTo>
                  <a:lnTo>
                    <a:pt x="21159" y="9560"/>
                  </a:lnTo>
                  <a:lnTo>
                    <a:pt x="20904" y="10325"/>
                  </a:lnTo>
                  <a:lnTo>
                    <a:pt x="20522" y="11090"/>
                  </a:lnTo>
                  <a:lnTo>
                    <a:pt x="19375" y="12492"/>
                  </a:lnTo>
                  <a:lnTo>
                    <a:pt x="18100" y="13512"/>
                  </a:lnTo>
                  <a:lnTo>
                    <a:pt x="16698" y="14404"/>
                  </a:lnTo>
                  <a:lnTo>
                    <a:pt x="15168" y="15041"/>
                  </a:lnTo>
                  <a:lnTo>
                    <a:pt x="13511" y="15424"/>
                  </a:lnTo>
                  <a:lnTo>
                    <a:pt x="11854" y="15679"/>
                  </a:lnTo>
                  <a:lnTo>
                    <a:pt x="10070" y="15679"/>
                  </a:lnTo>
                  <a:lnTo>
                    <a:pt x="8413" y="15424"/>
                  </a:lnTo>
                  <a:lnTo>
                    <a:pt x="6756" y="15041"/>
                  </a:lnTo>
                  <a:lnTo>
                    <a:pt x="5226" y="14404"/>
                  </a:lnTo>
                  <a:lnTo>
                    <a:pt x="3697" y="13639"/>
                  </a:lnTo>
                  <a:lnTo>
                    <a:pt x="2422" y="12492"/>
                  </a:lnTo>
                  <a:lnTo>
                    <a:pt x="1912" y="11982"/>
                  </a:lnTo>
                  <a:lnTo>
                    <a:pt x="1402" y="11217"/>
                  </a:lnTo>
                  <a:lnTo>
                    <a:pt x="1020" y="10580"/>
                  </a:lnTo>
                  <a:lnTo>
                    <a:pt x="765" y="9688"/>
                  </a:lnTo>
                  <a:lnTo>
                    <a:pt x="510" y="8923"/>
                  </a:lnTo>
                  <a:lnTo>
                    <a:pt x="510" y="8158"/>
                  </a:lnTo>
                  <a:lnTo>
                    <a:pt x="510" y="7266"/>
                  </a:lnTo>
                  <a:lnTo>
                    <a:pt x="638" y="6501"/>
                  </a:lnTo>
                  <a:lnTo>
                    <a:pt x="1020" y="5736"/>
                  </a:lnTo>
                  <a:lnTo>
                    <a:pt x="1402" y="4972"/>
                  </a:lnTo>
                  <a:lnTo>
                    <a:pt x="1785" y="4334"/>
                  </a:lnTo>
                  <a:lnTo>
                    <a:pt x="2295" y="3697"/>
                  </a:lnTo>
                  <a:lnTo>
                    <a:pt x="3569" y="2550"/>
                  </a:lnTo>
                  <a:lnTo>
                    <a:pt x="5099" y="1658"/>
                  </a:lnTo>
                  <a:lnTo>
                    <a:pt x="6628" y="1020"/>
                  </a:lnTo>
                  <a:lnTo>
                    <a:pt x="8285" y="638"/>
                  </a:lnTo>
                  <a:lnTo>
                    <a:pt x="9942" y="510"/>
                  </a:lnTo>
                  <a:lnTo>
                    <a:pt x="11727" y="383"/>
                  </a:lnTo>
                  <a:lnTo>
                    <a:pt x="13384" y="638"/>
                  </a:lnTo>
                  <a:lnTo>
                    <a:pt x="15041" y="1020"/>
                  </a:lnTo>
                  <a:lnTo>
                    <a:pt x="16571" y="1658"/>
                  </a:lnTo>
                  <a:lnTo>
                    <a:pt x="18100" y="2422"/>
                  </a:lnTo>
                  <a:lnTo>
                    <a:pt x="18100" y="2550"/>
                  </a:lnTo>
                  <a:lnTo>
                    <a:pt x="18228" y="2550"/>
                  </a:lnTo>
                  <a:lnTo>
                    <a:pt x="21732" y="1548"/>
                  </a:lnTo>
                  <a:lnTo>
                    <a:pt x="20394" y="4589"/>
                  </a:lnTo>
                  <a:lnTo>
                    <a:pt x="21797" y="1530"/>
                  </a:lnTo>
                  <a:lnTo>
                    <a:pt x="21924" y="1403"/>
                  </a:lnTo>
                  <a:lnTo>
                    <a:pt x="21797" y="1403"/>
                  </a:lnTo>
                  <a:lnTo>
                    <a:pt x="18190" y="2273"/>
                  </a:lnTo>
                  <a:lnTo>
                    <a:pt x="18190" y="2273"/>
                  </a:lnTo>
                  <a:lnTo>
                    <a:pt x="16698" y="1403"/>
                  </a:lnTo>
                  <a:lnTo>
                    <a:pt x="15041" y="765"/>
                  </a:lnTo>
                  <a:lnTo>
                    <a:pt x="13384" y="255"/>
                  </a:lnTo>
                  <a:lnTo>
                    <a:pt x="1172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3" name="Google Shape;913;p42"/>
            <p:cNvSpPr/>
            <p:nvPr/>
          </p:nvSpPr>
          <p:spPr>
            <a:xfrm>
              <a:off x="6641205" y="1491490"/>
              <a:ext cx="39794" cy="39775"/>
            </a:xfrm>
            <a:custGeom>
              <a:avLst/>
              <a:gdLst/>
              <a:ahLst/>
              <a:cxnLst/>
              <a:rect l="l" t="t" r="r" b="b"/>
              <a:pathLst>
                <a:path w="2168" h="2167" extrusionOk="0">
                  <a:moveTo>
                    <a:pt x="638" y="0"/>
                  </a:moveTo>
                  <a:lnTo>
                    <a:pt x="256" y="255"/>
                  </a:lnTo>
                  <a:lnTo>
                    <a:pt x="1" y="637"/>
                  </a:lnTo>
                  <a:lnTo>
                    <a:pt x="1" y="1020"/>
                  </a:lnTo>
                  <a:lnTo>
                    <a:pt x="1" y="1530"/>
                  </a:lnTo>
                  <a:lnTo>
                    <a:pt x="256" y="1784"/>
                  </a:lnTo>
                  <a:lnTo>
                    <a:pt x="638" y="2039"/>
                  </a:lnTo>
                  <a:lnTo>
                    <a:pt x="1021" y="2167"/>
                  </a:lnTo>
                  <a:lnTo>
                    <a:pt x="1530" y="2039"/>
                  </a:lnTo>
                  <a:lnTo>
                    <a:pt x="1785" y="1784"/>
                  </a:lnTo>
                  <a:lnTo>
                    <a:pt x="2040" y="1530"/>
                  </a:lnTo>
                  <a:lnTo>
                    <a:pt x="2168" y="1020"/>
                  </a:lnTo>
                  <a:lnTo>
                    <a:pt x="2040" y="637"/>
                  </a:lnTo>
                  <a:lnTo>
                    <a:pt x="1785" y="255"/>
                  </a:lnTo>
                  <a:lnTo>
                    <a:pt x="153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4" name="Google Shape;914;p42"/>
            <p:cNvSpPr/>
            <p:nvPr/>
          </p:nvSpPr>
          <p:spPr>
            <a:xfrm>
              <a:off x="6730116" y="1491490"/>
              <a:ext cx="39794" cy="39775"/>
            </a:xfrm>
            <a:custGeom>
              <a:avLst/>
              <a:gdLst/>
              <a:ahLst/>
              <a:cxnLst/>
              <a:rect l="l" t="t" r="r" b="b"/>
              <a:pathLst>
                <a:path w="2168" h="2167" extrusionOk="0">
                  <a:moveTo>
                    <a:pt x="638" y="0"/>
                  </a:moveTo>
                  <a:lnTo>
                    <a:pt x="383" y="255"/>
                  </a:lnTo>
                  <a:lnTo>
                    <a:pt x="128" y="637"/>
                  </a:lnTo>
                  <a:lnTo>
                    <a:pt x="1" y="1020"/>
                  </a:lnTo>
                  <a:lnTo>
                    <a:pt x="128" y="1530"/>
                  </a:lnTo>
                  <a:lnTo>
                    <a:pt x="383" y="1784"/>
                  </a:lnTo>
                  <a:lnTo>
                    <a:pt x="638" y="2039"/>
                  </a:lnTo>
                  <a:lnTo>
                    <a:pt x="1148" y="2167"/>
                  </a:lnTo>
                  <a:lnTo>
                    <a:pt x="1530" y="2039"/>
                  </a:lnTo>
                  <a:lnTo>
                    <a:pt x="1912" y="1784"/>
                  </a:lnTo>
                  <a:lnTo>
                    <a:pt x="2167" y="1530"/>
                  </a:lnTo>
                  <a:lnTo>
                    <a:pt x="2167" y="1020"/>
                  </a:lnTo>
                  <a:lnTo>
                    <a:pt x="2167" y="637"/>
                  </a:lnTo>
                  <a:lnTo>
                    <a:pt x="1912" y="255"/>
                  </a:lnTo>
                  <a:lnTo>
                    <a:pt x="153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5" name="Google Shape;915;p42"/>
            <p:cNvSpPr/>
            <p:nvPr/>
          </p:nvSpPr>
          <p:spPr>
            <a:xfrm>
              <a:off x="6821359" y="1491490"/>
              <a:ext cx="39794" cy="39775"/>
            </a:xfrm>
            <a:custGeom>
              <a:avLst/>
              <a:gdLst/>
              <a:ahLst/>
              <a:cxnLst/>
              <a:rect l="l" t="t" r="r" b="b"/>
              <a:pathLst>
                <a:path w="2168" h="2167" extrusionOk="0">
                  <a:moveTo>
                    <a:pt x="638" y="0"/>
                  </a:moveTo>
                  <a:lnTo>
                    <a:pt x="256" y="255"/>
                  </a:lnTo>
                  <a:lnTo>
                    <a:pt x="1" y="637"/>
                  </a:lnTo>
                  <a:lnTo>
                    <a:pt x="1" y="1020"/>
                  </a:lnTo>
                  <a:lnTo>
                    <a:pt x="1" y="1530"/>
                  </a:lnTo>
                  <a:lnTo>
                    <a:pt x="256" y="1784"/>
                  </a:lnTo>
                  <a:lnTo>
                    <a:pt x="638" y="2039"/>
                  </a:lnTo>
                  <a:lnTo>
                    <a:pt x="1020" y="2167"/>
                  </a:lnTo>
                  <a:lnTo>
                    <a:pt x="1530" y="2039"/>
                  </a:lnTo>
                  <a:lnTo>
                    <a:pt x="1913" y="1784"/>
                  </a:lnTo>
                  <a:lnTo>
                    <a:pt x="2040" y="1530"/>
                  </a:lnTo>
                  <a:lnTo>
                    <a:pt x="2167" y="1020"/>
                  </a:lnTo>
                  <a:lnTo>
                    <a:pt x="2040" y="637"/>
                  </a:lnTo>
                  <a:lnTo>
                    <a:pt x="1913" y="255"/>
                  </a:lnTo>
                  <a:lnTo>
                    <a:pt x="153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6" name="Google Shape;916;p42"/>
            <p:cNvSpPr/>
            <p:nvPr/>
          </p:nvSpPr>
          <p:spPr>
            <a:xfrm>
              <a:off x="6217755" y="2151242"/>
              <a:ext cx="734641" cy="32782"/>
            </a:xfrm>
            <a:custGeom>
              <a:avLst/>
              <a:gdLst/>
              <a:ahLst/>
              <a:cxnLst/>
              <a:rect l="l" t="t" r="r" b="b"/>
              <a:pathLst>
                <a:path w="40024" h="1786" extrusionOk="0">
                  <a:moveTo>
                    <a:pt x="0" y="1"/>
                  </a:moveTo>
                  <a:lnTo>
                    <a:pt x="0" y="1785"/>
                  </a:lnTo>
                  <a:lnTo>
                    <a:pt x="40024" y="1785"/>
                  </a:lnTo>
                  <a:lnTo>
                    <a:pt x="40024"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7" name="Google Shape;917;p42"/>
            <p:cNvSpPr/>
            <p:nvPr/>
          </p:nvSpPr>
          <p:spPr>
            <a:xfrm>
              <a:off x="6217755" y="2151242"/>
              <a:ext cx="369670" cy="32782"/>
            </a:xfrm>
            <a:custGeom>
              <a:avLst/>
              <a:gdLst/>
              <a:ahLst/>
              <a:cxnLst/>
              <a:rect l="l" t="t" r="r" b="b"/>
              <a:pathLst>
                <a:path w="20140" h="1786" extrusionOk="0">
                  <a:moveTo>
                    <a:pt x="0" y="1"/>
                  </a:moveTo>
                  <a:lnTo>
                    <a:pt x="0" y="1785"/>
                  </a:lnTo>
                  <a:lnTo>
                    <a:pt x="20139" y="1785"/>
                  </a:lnTo>
                  <a:lnTo>
                    <a:pt x="2013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8" name="Google Shape;918;p42"/>
            <p:cNvSpPr/>
            <p:nvPr/>
          </p:nvSpPr>
          <p:spPr>
            <a:xfrm>
              <a:off x="5738139" y="1697360"/>
              <a:ext cx="809511" cy="486664"/>
            </a:xfrm>
            <a:custGeom>
              <a:avLst/>
              <a:gdLst/>
              <a:ahLst/>
              <a:cxnLst/>
              <a:rect l="l" t="t" r="r" b="b"/>
              <a:pathLst>
                <a:path w="44103" h="26514" extrusionOk="0">
                  <a:moveTo>
                    <a:pt x="0" y="1"/>
                  </a:moveTo>
                  <a:lnTo>
                    <a:pt x="5099" y="26513"/>
                  </a:lnTo>
                  <a:lnTo>
                    <a:pt x="44102" y="26513"/>
                  </a:lnTo>
                  <a:lnTo>
                    <a:pt x="39004"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9" name="Google Shape;919;p42"/>
            <p:cNvSpPr/>
            <p:nvPr/>
          </p:nvSpPr>
          <p:spPr>
            <a:xfrm>
              <a:off x="6098429" y="1898567"/>
              <a:ext cx="88912" cy="86581"/>
            </a:xfrm>
            <a:custGeom>
              <a:avLst/>
              <a:gdLst/>
              <a:ahLst/>
              <a:cxnLst/>
              <a:rect l="l" t="t" r="r" b="b"/>
              <a:pathLst>
                <a:path w="4844" h="4717" extrusionOk="0">
                  <a:moveTo>
                    <a:pt x="1530" y="1"/>
                  </a:moveTo>
                  <a:lnTo>
                    <a:pt x="1148" y="256"/>
                  </a:lnTo>
                  <a:lnTo>
                    <a:pt x="765" y="511"/>
                  </a:lnTo>
                  <a:lnTo>
                    <a:pt x="510" y="765"/>
                  </a:lnTo>
                  <a:lnTo>
                    <a:pt x="255" y="1148"/>
                  </a:lnTo>
                  <a:lnTo>
                    <a:pt x="128" y="1530"/>
                  </a:lnTo>
                  <a:lnTo>
                    <a:pt x="0" y="1913"/>
                  </a:lnTo>
                  <a:lnTo>
                    <a:pt x="0" y="2295"/>
                  </a:lnTo>
                  <a:lnTo>
                    <a:pt x="128" y="2805"/>
                  </a:lnTo>
                  <a:lnTo>
                    <a:pt x="383" y="3315"/>
                  </a:lnTo>
                  <a:lnTo>
                    <a:pt x="638" y="3697"/>
                  </a:lnTo>
                  <a:lnTo>
                    <a:pt x="893" y="3952"/>
                  </a:lnTo>
                  <a:lnTo>
                    <a:pt x="1275" y="4334"/>
                  </a:lnTo>
                  <a:lnTo>
                    <a:pt x="1657" y="4462"/>
                  </a:lnTo>
                  <a:lnTo>
                    <a:pt x="2167" y="4589"/>
                  </a:lnTo>
                  <a:lnTo>
                    <a:pt x="2677" y="4717"/>
                  </a:lnTo>
                  <a:lnTo>
                    <a:pt x="2932" y="4717"/>
                  </a:lnTo>
                  <a:lnTo>
                    <a:pt x="3314" y="4589"/>
                  </a:lnTo>
                  <a:lnTo>
                    <a:pt x="3697" y="4462"/>
                  </a:lnTo>
                  <a:lnTo>
                    <a:pt x="4079" y="4207"/>
                  </a:lnTo>
                  <a:lnTo>
                    <a:pt x="4334" y="3952"/>
                  </a:lnTo>
                  <a:lnTo>
                    <a:pt x="4589" y="3570"/>
                  </a:lnTo>
                  <a:lnTo>
                    <a:pt x="4717" y="3187"/>
                  </a:lnTo>
                  <a:lnTo>
                    <a:pt x="4844" y="2805"/>
                  </a:lnTo>
                  <a:lnTo>
                    <a:pt x="4844" y="2295"/>
                  </a:lnTo>
                  <a:lnTo>
                    <a:pt x="4717" y="1785"/>
                  </a:lnTo>
                  <a:lnTo>
                    <a:pt x="4589" y="1403"/>
                  </a:lnTo>
                  <a:lnTo>
                    <a:pt x="4334" y="1020"/>
                  </a:lnTo>
                  <a:lnTo>
                    <a:pt x="3952" y="638"/>
                  </a:lnTo>
                  <a:lnTo>
                    <a:pt x="3569" y="383"/>
                  </a:lnTo>
                  <a:lnTo>
                    <a:pt x="3187" y="128"/>
                  </a:lnTo>
                  <a:lnTo>
                    <a:pt x="267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0" name="Google Shape;920;p42"/>
            <p:cNvSpPr/>
            <p:nvPr/>
          </p:nvSpPr>
          <p:spPr>
            <a:xfrm>
              <a:off x="7361804" y="1968757"/>
              <a:ext cx="102972" cy="180173"/>
            </a:xfrm>
            <a:custGeom>
              <a:avLst/>
              <a:gdLst/>
              <a:ahLst/>
              <a:cxnLst/>
              <a:rect l="l" t="t" r="r" b="b"/>
              <a:pathLst>
                <a:path w="5610" h="9816" extrusionOk="0">
                  <a:moveTo>
                    <a:pt x="2422" y="1"/>
                  </a:moveTo>
                  <a:lnTo>
                    <a:pt x="1785" y="128"/>
                  </a:lnTo>
                  <a:lnTo>
                    <a:pt x="383" y="765"/>
                  </a:lnTo>
                  <a:lnTo>
                    <a:pt x="128" y="893"/>
                  </a:lnTo>
                  <a:lnTo>
                    <a:pt x="256" y="1658"/>
                  </a:lnTo>
                  <a:lnTo>
                    <a:pt x="510" y="2422"/>
                  </a:lnTo>
                  <a:lnTo>
                    <a:pt x="1020" y="2167"/>
                  </a:lnTo>
                  <a:lnTo>
                    <a:pt x="1658" y="1785"/>
                  </a:lnTo>
                  <a:lnTo>
                    <a:pt x="2295" y="1658"/>
                  </a:lnTo>
                  <a:lnTo>
                    <a:pt x="2805" y="1530"/>
                  </a:lnTo>
                  <a:lnTo>
                    <a:pt x="3060" y="1530"/>
                  </a:lnTo>
                  <a:lnTo>
                    <a:pt x="3442" y="2040"/>
                  </a:lnTo>
                  <a:lnTo>
                    <a:pt x="3825" y="2550"/>
                  </a:lnTo>
                  <a:lnTo>
                    <a:pt x="3952" y="3315"/>
                  </a:lnTo>
                  <a:lnTo>
                    <a:pt x="4079" y="4079"/>
                  </a:lnTo>
                  <a:lnTo>
                    <a:pt x="4207" y="4844"/>
                  </a:lnTo>
                  <a:lnTo>
                    <a:pt x="4079" y="5609"/>
                  </a:lnTo>
                  <a:lnTo>
                    <a:pt x="3952" y="6374"/>
                  </a:lnTo>
                  <a:lnTo>
                    <a:pt x="3825" y="6884"/>
                  </a:lnTo>
                  <a:lnTo>
                    <a:pt x="3315" y="7648"/>
                  </a:lnTo>
                  <a:lnTo>
                    <a:pt x="2677" y="8031"/>
                  </a:lnTo>
                  <a:lnTo>
                    <a:pt x="1913" y="8286"/>
                  </a:lnTo>
                  <a:lnTo>
                    <a:pt x="1148" y="8286"/>
                  </a:lnTo>
                  <a:lnTo>
                    <a:pt x="638" y="8031"/>
                  </a:lnTo>
                  <a:lnTo>
                    <a:pt x="1" y="9433"/>
                  </a:lnTo>
                  <a:lnTo>
                    <a:pt x="1020" y="9815"/>
                  </a:lnTo>
                  <a:lnTo>
                    <a:pt x="2295" y="9815"/>
                  </a:lnTo>
                  <a:lnTo>
                    <a:pt x="2932" y="9688"/>
                  </a:lnTo>
                  <a:lnTo>
                    <a:pt x="3442" y="9433"/>
                  </a:lnTo>
                  <a:lnTo>
                    <a:pt x="3952" y="9050"/>
                  </a:lnTo>
                  <a:lnTo>
                    <a:pt x="4462" y="8668"/>
                  </a:lnTo>
                  <a:lnTo>
                    <a:pt x="4844" y="8158"/>
                  </a:lnTo>
                  <a:lnTo>
                    <a:pt x="5099" y="7521"/>
                  </a:lnTo>
                  <a:lnTo>
                    <a:pt x="5482" y="6756"/>
                  </a:lnTo>
                  <a:lnTo>
                    <a:pt x="5609" y="5864"/>
                  </a:lnTo>
                  <a:lnTo>
                    <a:pt x="5609" y="4844"/>
                  </a:lnTo>
                  <a:lnTo>
                    <a:pt x="5609" y="3824"/>
                  </a:lnTo>
                  <a:lnTo>
                    <a:pt x="5482" y="2805"/>
                  </a:lnTo>
                  <a:lnTo>
                    <a:pt x="5099" y="1913"/>
                  </a:lnTo>
                  <a:lnTo>
                    <a:pt x="4717" y="1020"/>
                  </a:lnTo>
                  <a:lnTo>
                    <a:pt x="4079" y="383"/>
                  </a:lnTo>
                  <a:lnTo>
                    <a:pt x="3570" y="128"/>
                  </a:lnTo>
                  <a:lnTo>
                    <a:pt x="306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1" name="Google Shape;921;p42"/>
            <p:cNvSpPr/>
            <p:nvPr/>
          </p:nvSpPr>
          <p:spPr>
            <a:xfrm>
              <a:off x="7361804" y="2116147"/>
              <a:ext cx="21072" cy="32782"/>
            </a:xfrm>
            <a:custGeom>
              <a:avLst/>
              <a:gdLst/>
              <a:ahLst/>
              <a:cxnLst/>
              <a:rect l="l" t="t" r="r" b="b"/>
              <a:pathLst>
                <a:path w="1148" h="1786" extrusionOk="0">
                  <a:moveTo>
                    <a:pt x="638" y="1"/>
                  </a:moveTo>
                  <a:lnTo>
                    <a:pt x="1" y="1403"/>
                  </a:lnTo>
                  <a:lnTo>
                    <a:pt x="1020" y="1785"/>
                  </a:lnTo>
                  <a:lnTo>
                    <a:pt x="1148" y="256"/>
                  </a:lnTo>
                  <a:lnTo>
                    <a:pt x="63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2" name="Google Shape;922;p42"/>
            <p:cNvSpPr/>
            <p:nvPr/>
          </p:nvSpPr>
          <p:spPr>
            <a:xfrm>
              <a:off x="7364153" y="1971106"/>
              <a:ext cx="30433" cy="42125"/>
            </a:xfrm>
            <a:custGeom>
              <a:avLst/>
              <a:gdLst/>
              <a:ahLst/>
              <a:cxnLst/>
              <a:rect l="l" t="t" r="r" b="b"/>
              <a:pathLst>
                <a:path w="1658" h="2295" extrusionOk="0">
                  <a:moveTo>
                    <a:pt x="1657" y="0"/>
                  </a:moveTo>
                  <a:lnTo>
                    <a:pt x="255" y="637"/>
                  </a:lnTo>
                  <a:lnTo>
                    <a:pt x="0" y="765"/>
                  </a:lnTo>
                  <a:lnTo>
                    <a:pt x="128" y="1530"/>
                  </a:lnTo>
                  <a:lnTo>
                    <a:pt x="382" y="2294"/>
                  </a:lnTo>
                  <a:lnTo>
                    <a:pt x="892" y="2039"/>
                  </a:lnTo>
                  <a:lnTo>
                    <a:pt x="1530" y="1657"/>
                  </a:lnTo>
                  <a:lnTo>
                    <a:pt x="165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3" name="Google Shape;923;p42"/>
            <p:cNvSpPr/>
            <p:nvPr/>
          </p:nvSpPr>
          <p:spPr>
            <a:xfrm>
              <a:off x="7169957" y="1912609"/>
              <a:ext cx="210587" cy="269066"/>
            </a:xfrm>
            <a:custGeom>
              <a:avLst/>
              <a:gdLst/>
              <a:ahLst/>
              <a:cxnLst/>
              <a:rect l="l" t="t" r="r" b="b"/>
              <a:pathLst>
                <a:path w="11473" h="14659" extrusionOk="0">
                  <a:moveTo>
                    <a:pt x="1" y="0"/>
                  </a:moveTo>
                  <a:lnTo>
                    <a:pt x="128" y="1275"/>
                  </a:lnTo>
                  <a:lnTo>
                    <a:pt x="128" y="2167"/>
                  </a:lnTo>
                  <a:lnTo>
                    <a:pt x="128" y="2677"/>
                  </a:lnTo>
                  <a:lnTo>
                    <a:pt x="638" y="14659"/>
                  </a:lnTo>
                  <a:lnTo>
                    <a:pt x="10962" y="14659"/>
                  </a:lnTo>
                  <a:lnTo>
                    <a:pt x="11345" y="2677"/>
                  </a:lnTo>
                  <a:lnTo>
                    <a:pt x="11345" y="2167"/>
                  </a:lnTo>
                  <a:lnTo>
                    <a:pt x="11472" y="1275"/>
                  </a:lnTo>
                  <a:lnTo>
                    <a:pt x="11472"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4" name="Google Shape;924;p42"/>
            <p:cNvSpPr/>
            <p:nvPr/>
          </p:nvSpPr>
          <p:spPr>
            <a:xfrm>
              <a:off x="7169957" y="1912609"/>
              <a:ext cx="210587" cy="23421"/>
            </a:xfrm>
            <a:custGeom>
              <a:avLst/>
              <a:gdLst/>
              <a:ahLst/>
              <a:cxnLst/>
              <a:rect l="l" t="t" r="r" b="b"/>
              <a:pathLst>
                <a:path w="11473" h="1276" extrusionOk="0">
                  <a:moveTo>
                    <a:pt x="1" y="0"/>
                  </a:moveTo>
                  <a:lnTo>
                    <a:pt x="128" y="1275"/>
                  </a:lnTo>
                  <a:lnTo>
                    <a:pt x="11472" y="1275"/>
                  </a:lnTo>
                  <a:lnTo>
                    <a:pt x="11472"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5" name="Google Shape;925;p42"/>
            <p:cNvSpPr/>
            <p:nvPr/>
          </p:nvSpPr>
          <p:spPr>
            <a:xfrm>
              <a:off x="7172306" y="1952384"/>
              <a:ext cx="205888" cy="9379"/>
            </a:xfrm>
            <a:custGeom>
              <a:avLst/>
              <a:gdLst/>
              <a:ahLst/>
              <a:cxnLst/>
              <a:rect l="l" t="t" r="r" b="b"/>
              <a:pathLst>
                <a:path w="11217" h="511" extrusionOk="0">
                  <a:moveTo>
                    <a:pt x="0" y="0"/>
                  </a:moveTo>
                  <a:lnTo>
                    <a:pt x="0" y="510"/>
                  </a:lnTo>
                  <a:lnTo>
                    <a:pt x="11217" y="510"/>
                  </a:lnTo>
                  <a:lnTo>
                    <a:pt x="11217"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6" name="Google Shape;926;p42"/>
            <p:cNvSpPr/>
            <p:nvPr/>
          </p:nvSpPr>
          <p:spPr>
            <a:xfrm>
              <a:off x="5988464" y="2242485"/>
              <a:ext cx="86581" cy="2208602"/>
            </a:xfrm>
            <a:custGeom>
              <a:avLst/>
              <a:gdLst/>
              <a:ahLst/>
              <a:cxnLst/>
              <a:rect l="l" t="t" r="r" b="b"/>
              <a:pathLst>
                <a:path w="4717" h="120327" extrusionOk="0">
                  <a:moveTo>
                    <a:pt x="1" y="1"/>
                  </a:moveTo>
                  <a:lnTo>
                    <a:pt x="128" y="10070"/>
                  </a:lnTo>
                  <a:lnTo>
                    <a:pt x="1530" y="120326"/>
                  </a:lnTo>
                  <a:lnTo>
                    <a:pt x="3187" y="120326"/>
                  </a:lnTo>
                  <a:lnTo>
                    <a:pt x="4589" y="10070"/>
                  </a:lnTo>
                  <a:lnTo>
                    <a:pt x="4717"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7" name="Google Shape;927;p42"/>
            <p:cNvSpPr/>
            <p:nvPr/>
          </p:nvSpPr>
          <p:spPr>
            <a:xfrm>
              <a:off x="5988464" y="2242485"/>
              <a:ext cx="86581" cy="184853"/>
            </a:xfrm>
            <a:custGeom>
              <a:avLst/>
              <a:gdLst/>
              <a:ahLst/>
              <a:cxnLst/>
              <a:rect l="l" t="t" r="r" b="b"/>
              <a:pathLst>
                <a:path w="4717" h="10071" extrusionOk="0">
                  <a:moveTo>
                    <a:pt x="1" y="1"/>
                  </a:moveTo>
                  <a:lnTo>
                    <a:pt x="128" y="10070"/>
                  </a:lnTo>
                  <a:lnTo>
                    <a:pt x="4589" y="10070"/>
                  </a:lnTo>
                  <a:lnTo>
                    <a:pt x="471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8" name="Google Shape;928;p42"/>
            <p:cNvSpPr/>
            <p:nvPr/>
          </p:nvSpPr>
          <p:spPr>
            <a:xfrm>
              <a:off x="8040296" y="2242485"/>
              <a:ext cx="84231" cy="2208602"/>
            </a:xfrm>
            <a:custGeom>
              <a:avLst/>
              <a:gdLst/>
              <a:ahLst/>
              <a:cxnLst/>
              <a:rect l="l" t="t" r="r" b="b"/>
              <a:pathLst>
                <a:path w="4589" h="120327" extrusionOk="0">
                  <a:moveTo>
                    <a:pt x="0" y="1"/>
                  </a:moveTo>
                  <a:lnTo>
                    <a:pt x="127" y="10070"/>
                  </a:lnTo>
                  <a:lnTo>
                    <a:pt x="1530" y="120326"/>
                  </a:lnTo>
                  <a:lnTo>
                    <a:pt x="3059" y="120326"/>
                  </a:lnTo>
                  <a:lnTo>
                    <a:pt x="4461" y="10070"/>
                  </a:lnTo>
                  <a:lnTo>
                    <a:pt x="4589"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9" name="Google Shape;929;p42"/>
            <p:cNvSpPr/>
            <p:nvPr/>
          </p:nvSpPr>
          <p:spPr>
            <a:xfrm>
              <a:off x="8040296" y="2242485"/>
              <a:ext cx="84231" cy="184853"/>
            </a:xfrm>
            <a:custGeom>
              <a:avLst/>
              <a:gdLst/>
              <a:ahLst/>
              <a:cxnLst/>
              <a:rect l="l" t="t" r="r" b="b"/>
              <a:pathLst>
                <a:path w="4589" h="10071" extrusionOk="0">
                  <a:moveTo>
                    <a:pt x="0" y="1"/>
                  </a:moveTo>
                  <a:lnTo>
                    <a:pt x="127" y="10070"/>
                  </a:lnTo>
                  <a:lnTo>
                    <a:pt x="4461" y="10070"/>
                  </a:lnTo>
                  <a:lnTo>
                    <a:pt x="458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0" name="Google Shape;930;p42"/>
            <p:cNvSpPr/>
            <p:nvPr/>
          </p:nvSpPr>
          <p:spPr>
            <a:xfrm>
              <a:off x="5693683" y="2242485"/>
              <a:ext cx="86581" cy="2208602"/>
            </a:xfrm>
            <a:custGeom>
              <a:avLst/>
              <a:gdLst/>
              <a:ahLst/>
              <a:cxnLst/>
              <a:rect l="l" t="t" r="r" b="b"/>
              <a:pathLst>
                <a:path w="4717" h="120327" extrusionOk="0">
                  <a:moveTo>
                    <a:pt x="0" y="1"/>
                  </a:moveTo>
                  <a:lnTo>
                    <a:pt x="128" y="10070"/>
                  </a:lnTo>
                  <a:lnTo>
                    <a:pt x="1530" y="120326"/>
                  </a:lnTo>
                  <a:lnTo>
                    <a:pt x="3187" y="120326"/>
                  </a:lnTo>
                  <a:lnTo>
                    <a:pt x="4589" y="10070"/>
                  </a:lnTo>
                  <a:lnTo>
                    <a:pt x="4716" y="1"/>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1" name="Google Shape;931;p42"/>
            <p:cNvSpPr/>
            <p:nvPr/>
          </p:nvSpPr>
          <p:spPr>
            <a:xfrm>
              <a:off x="5693683" y="2242485"/>
              <a:ext cx="86581" cy="184853"/>
            </a:xfrm>
            <a:custGeom>
              <a:avLst/>
              <a:gdLst/>
              <a:ahLst/>
              <a:cxnLst/>
              <a:rect l="l" t="t" r="r" b="b"/>
              <a:pathLst>
                <a:path w="4717" h="10071" extrusionOk="0">
                  <a:moveTo>
                    <a:pt x="0" y="1"/>
                  </a:moveTo>
                  <a:lnTo>
                    <a:pt x="128" y="10070"/>
                  </a:lnTo>
                  <a:lnTo>
                    <a:pt x="4589" y="10070"/>
                  </a:lnTo>
                  <a:lnTo>
                    <a:pt x="471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2" name="Google Shape;932;p42"/>
            <p:cNvSpPr/>
            <p:nvPr/>
          </p:nvSpPr>
          <p:spPr>
            <a:xfrm>
              <a:off x="7745496" y="2242485"/>
              <a:ext cx="84249" cy="2208602"/>
            </a:xfrm>
            <a:custGeom>
              <a:avLst/>
              <a:gdLst/>
              <a:ahLst/>
              <a:cxnLst/>
              <a:rect l="l" t="t" r="r" b="b"/>
              <a:pathLst>
                <a:path w="4590" h="120327" extrusionOk="0">
                  <a:moveTo>
                    <a:pt x="1" y="1"/>
                  </a:moveTo>
                  <a:lnTo>
                    <a:pt x="128" y="10070"/>
                  </a:lnTo>
                  <a:lnTo>
                    <a:pt x="1530" y="120326"/>
                  </a:lnTo>
                  <a:lnTo>
                    <a:pt x="3060" y="120326"/>
                  </a:lnTo>
                  <a:lnTo>
                    <a:pt x="4462" y="10070"/>
                  </a:lnTo>
                  <a:lnTo>
                    <a:pt x="4589" y="1"/>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3" name="Google Shape;933;p42"/>
            <p:cNvSpPr/>
            <p:nvPr/>
          </p:nvSpPr>
          <p:spPr>
            <a:xfrm>
              <a:off x="7745496" y="2242485"/>
              <a:ext cx="84249" cy="184853"/>
            </a:xfrm>
            <a:custGeom>
              <a:avLst/>
              <a:gdLst/>
              <a:ahLst/>
              <a:cxnLst/>
              <a:rect l="l" t="t" r="r" b="b"/>
              <a:pathLst>
                <a:path w="4590" h="10071" extrusionOk="0">
                  <a:moveTo>
                    <a:pt x="1" y="1"/>
                  </a:moveTo>
                  <a:lnTo>
                    <a:pt x="128" y="10070"/>
                  </a:lnTo>
                  <a:lnTo>
                    <a:pt x="4462" y="10070"/>
                  </a:lnTo>
                  <a:lnTo>
                    <a:pt x="458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4" name="Google Shape;934;p42"/>
            <p:cNvSpPr/>
            <p:nvPr/>
          </p:nvSpPr>
          <p:spPr>
            <a:xfrm>
              <a:off x="5735789" y="3810020"/>
              <a:ext cx="2030779" cy="37444"/>
            </a:xfrm>
            <a:custGeom>
              <a:avLst/>
              <a:gdLst/>
              <a:ahLst/>
              <a:cxnLst/>
              <a:rect l="l" t="t" r="r" b="b"/>
              <a:pathLst>
                <a:path w="110639" h="2040" extrusionOk="0">
                  <a:moveTo>
                    <a:pt x="1" y="0"/>
                  </a:moveTo>
                  <a:lnTo>
                    <a:pt x="1" y="2040"/>
                  </a:lnTo>
                  <a:lnTo>
                    <a:pt x="110639" y="2040"/>
                  </a:lnTo>
                  <a:lnTo>
                    <a:pt x="110639" y="0"/>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5" name="Google Shape;935;p42"/>
            <p:cNvSpPr/>
            <p:nvPr/>
          </p:nvSpPr>
          <p:spPr>
            <a:xfrm>
              <a:off x="7913940" y="2181656"/>
              <a:ext cx="262054" cy="105303"/>
            </a:xfrm>
            <a:custGeom>
              <a:avLst/>
              <a:gdLst/>
              <a:ahLst/>
              <a:cxnLst/>
              <a:rect l="l" t="t" r="r" b="b"/>
              <a:pathLst>
                <a:path w="14277" h="5737" extrusionOk="0">
                  <a:moveTo>
                    <a:pt x="1" y="1"/>
                  </a:moveTo>
                  <a:lnTo>
                    <a:pt x="1" y="5737"/>
                  </a:lnTo>
                  <a:lnTo>
                    <a:pt x="14277" y="5737"/>
                  </a:lnTo>
                  <a:lnTo>
                    <a:pt x="14277"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6" name="Google Shape;936;p42"/>
            <p:cNvSpPr/>
            <p:nvPr/>
          </p:nvSpPr>
          <p:spPr>
            <a:xfrm>
              <a:off x="5602440" y="2181656"/>
              <a:ext cx="2311519" cy="105303"/>
            </a:xfrm>
            <a:custGeom>
              <a:avLst/>
              <a:gdLst/>
              <a:ahLst/>
              <a:cxnLst/>
              <a:rect l="l" t="t" r="r" b="b"/>
              <a:pathLst>
                <a:path w="125934" h="5737" extrusionOk="0">
                  <a:moveTo>
                    <a:pt x="0" y="1"/>
                  </a:moveTo>
                  <a:lnTo>
                    <a:pt x="0" y="5737"/>
                  </a:lnTo>
                  <a:lnTo>
                    <a:pt x="125934" y="5737"/>
                  </a:lnTo>
                  <a:lnTo>
                    <a:pt x="125934" y="1"/>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7" name="Google Shape;937;p42"/>
            <p:cNvSpPr/>
            <p:nvPr/>
          </p:nvSpPr>
          <p:spPr>
            <a:xfrm>
              <a:off x="5735789" y="3288279"/>
              <a:ext cx="362658" cy="741670"/>
            </a:xfrm>
            <a:custGeom>
              <a:avLst/>
              <a:gdLst/>
              <a:ahLst/>
              <a:cxnLst/>
              <a:rect l="l" t="t" r="r" b="b"/>
              <a:pathLst>
                <a:path w="19758" h="40407" extrusionOk="0">
                  <a:moveTo>
                    <a:pt x="18610" y="1"/>
                  </a:moveTo>
                  <a:lnTo>
                    <a:pt x="18483" y="128"/>
                  </a:lnTo>
                  <a:lnTo>
                    <a:pt x="15424" y="4717"/>
                  </a:lnTo>
                  <a:lnTo>
                    <a:pt x="12365" y="9433"/>
                  </a:lnTo>
                  <a:lnTo>
                    <a:pt x="9433" y="14277"/>
                  </a:lnTo>
                  <a:lnTo>
                    <a:pt x="6756" y="19248"/>
                  </a:lnTo>
                  <a:lnTo>
                    <a:pt x="5609" y="21670"/>
                  </a:lnTo>
                  <a:lnTo>
                    <a:pt x="4462" y="24347"/>
                  </a:lnTo>
                  <a:lnTo>
                    <a:pt x="3442" y="26896"/>
                  </a:lnTo>
                  <a:lnTo>
                    <a:pt x="2422" y="29445"/>
                  </a:lnTo>
                  <a:lnTo>
                    <a:pt x="1658" y="32122"/>
                  </a:lnTo>
                  <a:lnTo>
                    <a:pt x="893" y="34799"/>
                  </a:lnTo>
                  <a:lnTo>
                    <a:pt x="383" y="37475"/>
                  </a:lnTo>
                  <a:lnTo>
                    <a:pt x="1" y="40279"/>
                  </a:lnTo>
                  <a:lnTo>
                    <a:pt x="1" y="40407"/>
                  </a:lnTo>
                  <a:lnTo>
                    <a:pt x="255" y="40407"/>
                  </a:lnTo>
                  <a:lnTo>
                    <a:pt x="383" y="40279"/>
                  </a:lnTo>
                  <a:lnTo>
                    <a:pt x="1020" y="37348"/>
                  </a:lnTo>
                  <a:lnTo>
                    <a:pt x="1913" y="34416"/>
                  </a:lnTo>
                  <a:lnTo>
                    <a:pt x="2805" y="31484"/>
                  </a:lnTo>
                  <a:lnTo>
                    <a:pt x="3824" y="28553"/>
                  </a:lnTo>
                  <a:lnTo>
                    <a:pt x="7903" y="27278"/>
                  </a:lnTo>
                  <a:lnTo>
                    <a:pt x="9943" y="26513"/>
                  </a:lnTo>
                  <a:lnTo>
                    <a:pt x="11727" y="25621"/>
                  </a:lnTo>
                  <a:lnTo>
                    <a:pt x="13512" y="24601"/>
                  </a:lnTo>
                  <a:lnTo>
                    <a:pt x="14276" y="23964"/>
                  </a:lnTo>
                  <a:lnTo>
                    <a:pt x="15041" y="23327"/>
                  </a:lnTo>
                  <a:lnTo>
                    <a:pt x="15806" y="22562"/>
                  </a:lnTo>
                  <a:lnTo>
                    <a:pt x="16443" y="21670"/>
                  </a:lnTo>
                  <a:lnTo>
                    <a:pt x="17081" y="20778"/>
                  </a:lnTo>
                  <a:lnTo>
                    <a:pt x="17591" y="19758"/>
                  </a:lnTo>
                  <a:lnTo>
                    <a:pt x="18100" y="18738"/>
                  </a:lnTo>
                  <a:lnTo>
                    <a:pt x="18610" y="17591"/>
                  </a:lnTo>
                  <a:lnTo>
                    <a:pt x="19120" y="15169"/>
                  </a:lnTo>
                  <a:lnTo>
                    <a:pt x="19502" y="12747"/>
                  </a:lnTo>
                  <a:lnTo>
                    <a:pt x="19757" y="10198"/>
                  </a:lnTo>
                  <a:lnTo>
                    <a:pt x="19757" y="7649"/>
                  </a:lnTo>
                  <a:lnTo>
                    <a:pt x="19630" y="5100"/>
                  </a:lnTo>
                  <a:lnTo>
                    <a:pt x="19120" y="256"/>
                  </a:lnTo>
                  <a:lnTo>
                    <a:pt x="18993" y="128"/>
                  </a:lnTo>
                  <a:lnTo>
                    <a:pt x="18865"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8" name="Google Shape;938;p42"/>
            <p:cNvSpPr/>
            <p:nvPr/>
          </p:nvSpPr>
          <p:spPr>
            <a:xfrm>
              <a:off x="5801298" y="3358469"/>
              <a:ext cx="276096" cy="453901"/>
            </a:xfrm>
            <a:custGeom>
              <a:avLst/>
              <a:gdLst/>
              <a:ahLst/>
              <a:cxnLst/>
              <a:rect l="l" t="t" r="r" b="b"/>
              <a:pathLst>
                <a:path w="15042" h="24729" extrusionOk="0">
                  <a:moveTo>
                    <a:pt x="14914" y="1"/>
                  </a:moveTo>
                  <a:lnTo>
                    <a:pt x="12619" y="2805"/>
                  </a:lnTo>
                  <a:lnTo>
                    <a:pt x="10453" y="5609"/>
                  </a:lnTo>
                  <a:lnTo>
                    <a:pt x="8541" y="8668"/>
                  </a:lnTo>
                  <a:lnTo>
                    <a:pt x="6629" y="11728"/>
                  </a:lnTo>
                  <a:lnTo>
                    <a:pt x="4717" y="14787"/>
                  </a:lnTo>
                  <a:lnTo>
                    <a:pt x="3060" y="17973"/>
                  </a:lnTo>
                  <a:lnTo>
                    <a:pt x="1530" y="21287"/>
                  </a:lnTo>
                  <a:lnTo>
                    <a:pt x="1" y="24474"/>
                  </a:lnTo>
                  <a:lnTo>
                    <a:pt x="1" y="24601"/>
                  </a:lnTo>
                  <a:lnTo>
                    <a:pt x="128" y="24729"/>
                  </a:lnTo>
                  <a:lnTo>
                    <a:pt x="255" y="24729"/>
                  </a:lnTo>
                  <a:lnTo>
                    <a:pt x="383" y="24601"/>
                  </a:lnTo>
                  <a:lnTo>
                    <a:pt x="1658" y="22180"/>
                  </a:lnTo>
                  <a:lnTo>
                    <a:pt x="2422" y="21797"/>
                  </a:lnTo>
                  <a:lnTo>
                    <a:pt x="2422" y="21670"/>
                  </a:lnTo>
                  <a:lnTo>
                    <a:pt x="1785" y="22052"/>
                  </a:lnTo>
                  <a:lnTo>
                    <a:pt x="1785" y="22052"/>
                  </a:lnTo>
                  <a:lnTo>
                    <a:pt x="4462" y="16954"/>
                  </a:lnTo>
                  <a:lnTo>
                    <a:pt x="5736" y="15934"/>
                  </a:lnTo>
                  <a:lnTo>
                    <a:pt x="7011" y="14914"/>
                  </a:lnTo>
                  <a:lnTo>
                    <a:pt x="9305" y="12747"/>
                  </a:lnTo>
                  <a:lnTo>
                    <a:pt x="11472" y="10325"/>
                  </a:lnTo>
                  <a:lnTo>
                    <a:pt x="13512" y="7776"/>
                  </a:lnTo>
                  <a:lnTo>
                    <a:pt x="13384" y="7776"/>
                  </a:lnTo>
                  <a:lnTo>
                    <a:pt x="11345" y="9943"/>
                  </a:lnTo>
                  <a:lnTo>
                    <a:pt x="9178" y="12110"/>
                  </a:lnTo>
                  <a:lnTo>
                    <a:pt x="7011" y="14149"/>
                  </a:lnTo>
                  <a:lnTo>
                    <a:pt x="4844" y="16316"/>
                  </a:lnTo>
                  <a:lnTo>
                    <a:pt x="7138" y="12110"/>
                  </a:lnTo>
                  <a:lnTo>
                    <a:pt x="9560" y="8031"/>
                  </a:lnTo>
                  <a:lnTo>
                    <a:pt x="12110" y="3952"/>
                  </a:lnTo>
                  <a:lnTo>
                    <a:pt x="13512" y="2040"/>
                  </a:lnTo>
                  <a:lnTo>
                    <a:pt x="15041" y="128"/>
                  </a:lnTo>
                  <a:lnTo>
                    <a:pt x="1504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9" name="Google Shape;939;p42"/>
            <p:cNvSpPr/>
            <p:nvPr/>
          </p:nvSpPr>
          <p:spPr>
            <a:xfrm>
              <a:off x="5852766" y="3671972"/>
              <a:ext cx="124025" cy="84249"/>
            </a:xfrm>
            <a:custGeom>
              <a:avLst/>
              <a:gdLst/>
              <a:ahLst/>
              <a:cxnLst/>
              <a:rect l="l" t="t" r="r" b="b"/>
              <a:pathLst>
                <a:path w="6757" h="4590" extrusionOk="0">
                  <a:moveTo>
                    <a:pt x="6629" y="1"/>
                  </a:moveTo>
                  <a:lnTo>
                    <a:pt x="5099" y="1148"/>
                  </a:lnTo>
                  <a:lnTo>
                    <a:pt x="3442" y="2295"/>
                  </a:lnTo>
                  <a:lnTo>
                    <a:pt x="1785" y="3443"/>
                  </a:lnTo>
                  <a:lnTo>
                    <a:pt x="128" y="4335"/>
                  </a:lnTo>
                  <a:lnTo>
                    <a:pt x="1" y="4462"/>
                  </a:lnTo>
                  <a:lnTo>
                    <a:pt x="128" y="4590"/>
                  </a:lnTo>
                  <a:lnTo>
                    <a:pt x="1913" y="3570"/>
                  </a:lnTo>
                  <a:lnTo>
                    <a:pt x="3570" y="2550"/>
                  </a:lnTo>
                  <a:lnTo>
                    <a:pt x="5227" y="1276"/>
                  </a:lnTo>
                  <a:lnTo>
                    <a:pt x="675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0" name="Google Shape;940;p42"/>
            <p:cNvSpPr/>
            <p:nvPr/>
          </p:nvSpPr>
          <p:spPr>
            <a:xfrm>
              <a:off x="5696014" y="2953723"/>
              <a:ext cx="245682" cy="1101961"/>
            </a:xfrm>
            <a:custGeom>
              <a:avLst/>
              <a:gdLst/>
              <a:ahLst/>
              <a:cxnLst/>
              <a:rect l="l" t="t" r="r" b="b"/>
              <a:pathLst>
                <a:path w="13385" h="60036" extrusionOk="0">
                  <a:moveTo>
                    <a:pt x="9178" y="1"/>
                  </a:moveTo>
                  <a:lnTo>
                    <a:pt x="9051" y="256"/>
                  </a:lnTo>
                  <a:lnTo>
                    <a:pt x="8668" y="511"/>
                  </a:lnTo>
                  <a:lnTo>
                    <a:pt x="8031" y="1658"/>
                  </a:lnTo>
                  <a:lnTo>
                    <a:pt x="7266" y="3187"/>
                  </a:lnTo>
                  <a:lnTo>
                    <a:pt x="6501" y="4972"/>
                  </a:lnTo>
                  <a:lnTo>
                    <a:pt x="4972" y="8668"/>
                  </a:lnTo>
                  <a:lnTo>
                    <a:pt x="3825" y="11600"/>
                  </a:lnTo>
                  <a:lnTo>
                    <a:pt x="2932" y="15169"/>
                  </a:lnTo>
                  <a:lnTo>
                    <a:pt x="2040" y="18610"/>
                  </a:lnTo>
                  <a:lnTo>
                    <a:pt x="1403" y="22179"/>
                  </a:lnTo>
                  <a:lnTo>
                    <a:pt x="893" y="25748"/>
                  </a:lnTo>
                  <a:lnTo>
                    <a:pt x="383" y="29955"/>
                  </a:lnTo>
                  <a:lnTo>
                    <a:pt x="128" y="34288"/>
                  </a:lnTo>
                  <a:lnTo>
                    <a:pt x="1" y="38495"/>
                  </a:lnTo>
                  <a:lnTo>
                    <a:pt x="1" y="42828"/>
                  </a:lnTo>
                  <a:lnTo>
                    <a:pt x="128" y="47035"/>
                  </a:lnTo>
                  <a:lnTo>
                    <a:pt x="383" y="51368"/>
                  </a:lnTo>
                  <a:lnTo>
                    <a:pt x="765" y="55575"/>
                  </a:lnTo>
                  <a:lnTo>
                    <a:pt x="1148" y="59909"/>
                  </a:lnTo>
                  <a:lnTo>
                    <a:pt x="1275" y="60036"/>
                  </a:lnTo>
                  <a:lnTo>
                    <a:pt x="1403" y="59909"/>
                  </a:lnTo>
                  <a:lnTo>
                    <a:pt x="1148" y="45505"/>
                  </a:lnTo>
                  <a:lnTo>
                    <a:pt x="1530" y="44613"/>
                  </a:lnTo>
                  <a:lnTo>
                    <a:pt x="2168" y="43721"/>
                  </a:lnTo>
                  <a:lnTo>
                    <a:pt x="2932" y="42956"/>
                  </a:lnTo>
                  <a:lnTo>
                    <a:pt x="3570" y="42319"/>
                  </a:lnTo>
                  <a:lnTo>
                    <a:pt x="5099" y="40916"/>
                  </a:lnTo>
                  <a:lnTo>
                    <a:pt x="6629" y="39514"/>
                  </a:lnTo>
                  <a:lnTo>
                    <a:pt x="7521" y="38367"/>
                  </a:lnTo>
                  <a:lnTo>
                    <a:pt x="8413" y="37220"/>
                  </a:lnTo>
                  <a:lnTo>
                    <a:pt x="9178" y="35945"/>
                  </a:lnTo>
                  <a:lnTo>
                    <a:pt x="9815" y="34671"/>
                  </a:lnTo>
                  <a:lnTo>
                    <a:pt x="10580" y="33014"/>
                  </a:lnTo>
                  <a:lnTo>
                    <a:pt x="11217" y="31484"/>
                  </a:lnTo>
                  <a:lnTo>
                    <a:pt x="11855" y="29827"/>
                  </a:lnTo>
                  <a:lnTo>
                    <a:pt x="12365" y="28170"/>
                  </a:lnTo>
                  <a:lnTo>
                    <a:pt x="12747" y="26513"/>
                  </a:lnTo>
                  <a:lnTo>
                    <a:pt x="13002" y="24856"/>
                  </a:lnTo>
                  <a:lnTo>
                    <a:pt x="13257" y="23072"/>
                  </a:lnTo>
                  <a:lnTo>
                    <a:pt x="13384" y="21287"/>
                  </a:lnTo>
                  <a:lnTo>
                    <a:pt x="13384" y="18993"/>
                  </a:lnTo>
                  <a:lnTo>
                    <a:pt x="13257" y="15806"/>
                  </a:lnTo>
                  <a:lnTo>
                    <a:pt x="12874" y="12237"/>
                  </a:lnTo>
                  <a:lnTo>
                    <a:pt x="12237" y="8541"/>
                  </a:lnTo>
                  <a:lnTo>
                    <a:pt x="11600" y="5227"/>
                  </a:lnTo>
                  <a:lnTo>
                    <a:pt x="10835" y="2423"/>
                  </a:lnTo>
                  <a:lnTo>
                    <a:pt x="10453" y="1403"/>
                  </a:lnTo>
                  <a:lnTo>
                    <a:pt x="10070" y="638"/>
                  </a:lnTo>
                  <a:lnTo>
                    <a:pt x="9688" y="128"/>
                  </a:lnTo>
                  <a:lnTo>
                    <a:pt x="9433"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1" name="Google Shape;941;p42"/>
            <p:cNvSpPr/>
            <p:nvPr/>
          </p:nvSpPr>
          <p:spPr>
            <a:xfrm>
              <a:off x="5705375" y="3009871"/>
              <a:ext cx="182504" cy="699564"/>
            </a:xfrm>
            <a:custGeom>
              <a:avLst/>
              <a:gdLst/>
              <a:ahLst/>
              <a:cxnLst/>
              <a:rect l="l" t="t" r="r" b="b"/>
              <a:pathLst>
                <a:path w="9943" h="38113" extrusionOk="0">
                  <a:moveTo>
                    <a:pt x="8031" y="1"/>
                  </a:moveTo>
                  <a:lnTo>
                    <a:pt x="7011" y="2168"/>
                  </a:lnTo>
                  <a:lnTo>
                    <a:pt x="6119" y="4335"/>
                  </a:lnTo>
                  <a:lnTo>
                    <a:pt x="5227" y="6629"/>
                  </a:lnTo>
                  <a:lnTo>
                    <a:pt x="4462" y="8796"/>
                  </a:lnTo>
                  <a:lnTo>
                    <a:pt x="3952" y="11090"/>
                  </a:lnTo>
                  <a:lnTo>
                    <a:pt x="3315" y="13384"/>
                  </a:lnTo>
                  <a:lnTo>
                    <a:pt x="2422" y="18101"/>
                  </a:lnTo>
                  <a:lnTo>
                    <a:pt x="1530" y="22562"/>
                  </a:lnTo>
                  <a:lnTo>
                    <a:pt x="765" y="27023"/>
                  </a:lnTo>
                  <a:lnTo>
                    <a:pt x="255" y="31612"/>
                  </a:lnTo>
                  <a:lnTo>
                    <a:pt x="128" y="33906"/>
                  </a:lnTo>
                  <a:lnTo>
                    <a:pt x="1" y="36200"/>
                  </a:lnTo>
                  <a:lnTo>
                    <a:pt x="1" y="36328"/>
                  </a:lnTo>
                  <a:lnTo>
                    <a:pt x="1" y="37985"/>
                  </a:lnTo>
                  <a:lnTo>
                    <a:pt x="128" y="38112"/>
                  </a:lnTo>
                  <a:lnTo>
                    <a:pt x="255" y="37985"/>
                  </a:lnTo>
                  <a:lnTo>
                    <a:pt x="510" y="36200"/>
                  </a:lnTo>
                  <a:lnTo>
                    <a:pt x="2167" y="34798"/>
                  </a:lnTo>
                  <a:lnTo>
                    <a:pt x="3697" y="33396"/>
                  </a:lnTo>
                  <a:lnTo>
                    <a:pt x="4972" y="31739"/>
                  </a:lnTo>
                  <a:lnTo>
                    <a:pt x="6246" y="30082"/>
                  </a:lnTo>
                  <a:lnTo>
                    <a:pt x="7393" y="28298"/>
                  </a:lnTo>
                  <a:lnTo>
                    <a:pt x="8286" y="26386"/>
                  </a:lnTo>
                  <a:lnTo>
                    <a:pt x="9178" y="24474"/>
                  </a:lnTo>
                  <a:lnTo>
                    <a:pt x="9943" y="22562"/>
                  </a:lnTo>
                  <a:lnTo>
                    <a:pt x="9815" y="22562"/>
                  </a:lnTo>
                  <a:lnTo>
                    <a:pt x="9050" y="24474"/>
                  </a:lnTo>
                  <a:lnTo>
                    <a:pt x="8158" y="26258"/>
                  </a:lnTo>
                  <a:lnTo>
                    <a:pt x="7138" y="28043"/>
                  </a:lnTo>
                  <a:lnTo>
                    <a:pt x="5991" y="29700"/>
                  </a:lnTo>
                  <a:lnTo>
                    <a:pt x="4717" y="31229"/>
                  </a:lnTo>
                  <a:lnTo>
                    <a:pt x="3442" y="32759"/>
                  </a:lnTo>
                  <a:lnTo>
                    <a:pt x="2040" y="34289"/>
                  </a:lnTo>
                  <a:lnTo>
                    <a:pt x="510" y="35691"/>
                  </a:lnTo>
                  <a:lnTo>
                    <a:pt x="1275" y="28680"/>
                  </a:lnTo>
                  <a:lnTo>
                    <a:pt x="1530" y="28170"/>
                  </a:lnTo>
                  <a:lnTo>
                    <a:pt x="1275" y="28298"/>
                  </a:lnTo>
                  <a:lnTo>
                    <a:pt x="1275" y="28298"/>
                  </a:lnTo>
                  <a:lnTo>
                    <a:pt x="2295" y="21415"/>
                  </a:lnTo>
                  <a:lnTo>
                    <a:pt x="2805" y="17973"/>
                  </a:lnTo>
                  <a:lnTo>
                    <a:pt x="3570" y="14532"/>
                  </a:lnTo>
                  <a:lnTo>
                    <a:pt x="4079" y="13767"/>
                  </a:lnTo>
                  <a:lnTo>
                    <a:pt x="4589" y="13130"/>
                  </a:lnTo>
                  <a:lnTo>
                    <a:pt x="4589" y="13002"/>
                  </a:lnTo>
                  <a:lnTo>
                    <a:pt x="4462" y="12875"/>
                  </a:lnTo>
                  <a:lnTo>
                    <a:pt x="4334" y="13002"/>
                  </a:lnTo>
                  <a:lnTo>
                    <a:pt x="3697" y="14022"/>
                  </a:lnTo>
                  <a:lnTo>
                    <a:pt x="4589" y="10453"/>
                  </a:lnTo>
                  <a:lnTo>
                    <a:pt x="5609" y="6884"/>
                  </a:lnTo>
                  <a:lnTo>
                    <a:pt x="6884" y="3442"/>
                  </a:lnTo>
                  <a:lnTo>
                    <a:pt x="8286" y="128"/>
                  </a:lnTo>
                  <a:lnTo>
                    <a:pt x="815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2" name="Google Shape;942;p42"/>
            <p:cNvSpPr/>
            <p:nvPr/>
          </p:nvSpPr>
          <p:spPr>
            <a:xfrm>
              <a:off x="5735789" y="3239161"/>
              <a:ext cx="149758" cy="276078"/>
            </a:xfrm>
            <a:custGeom>
              <a:avLst/>
              <a:gdLst/>
              <a:ahLst/>
              <a:cxnLst/>
              <a:rect l="l" t="t" r="r" b="b"/>
              <a:pathLst>
                <a:path w="8159" h="15041" extrusionOk="0">
                  <a:moveTo>
                    <a:pt x="8031" y="0"/>
                  </a:moveTo>
                  <a:lnTo>
                    <a:pt x="6374" y="3952"/>
                  </a:lnTo>
                  <a:lnTo>
                    <a:pt x="4334" y="7648"/>
                  </a:lnTo>
                  <a:lnTo>
                    <a:pt x="2295" y="11217"/>
                  </a:lnTo>
                  <a:lnTo>
                    <a:pt x="1" y="14913"/>
                  </a:lnTo>
                  <a:lnTo>
                    <a:pt x="1" y="15041"/>
                  </a:lnTo>
                  <a:lnTo>
                    <a:pt x="128" y="15041"/>
                  </a:lnTo>
                  <a:lnTo>
                    <a:pt x="1530" y="13384"/>
                  </a:lnTo>
                  <a:lnTo>
                    <a:pt x="2677" y="11599"/>
                  </a:lnTo>
                  <a:lnTo>
                    <a:pt x="3824" y="9815"/>
                  </a:lnTo>
                  <a:lnTo>
                    <a:pt x="4844" y="7903"/>
                  </a:lnTo>
                  <a:lnTo>
                    <a:pt x="5864" y="5991"/>
                  </a:lnTo>
                  <a:lnTo>
                    <a:pt x="6629" y="3952"/>
                  </a:lnTo>
                  <a:lnTo>
                    <a:pt x="815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3" name="Google Shape;943;p42"/>
            <p:cNvSpPr/>
            <p:nvPr/>
          </p:nvSpPr>
          <p:spPr>
            <a:xfrm>
              <a:off x="5805979" y="3089421"/>
              <a:ext cx="70208" cy="133367"/>
            </a:xfrm>
            <a:custGeom>
              <a:avLst/>
              <a:gdLst/>
              <a:ahLst/>
              <a:cxnLst/>
              <a:rect l="l" t="t" r="r" b="b"/>
              <a:pathLst>
                <a:path w="3825" h="7266" extrusionOk="0">
                  <a:moveTo>
                    <a:pt x="3697" y="1"/>
                  </a:moveTo>
                  <a:lnTo>
                    <a:pt x="1912" y="3570"/>
                  </a:lnTo>
                  <a:lnTo>
                    <a:pt x="0" y="7139"/>
                  </a:lnTo>
                  <a:lnTo>
                    <a:pt x="0" y="7266"/>
                  </a:lnTo>
                  <a:lnTo>
                    <a:pt x="128" y="7266"/>
                  </a:lnTo>
                  <a:lnTo>
                    <a:pt x="1275" y="5482"/>
                  </a:lnTo>
                  <a:lnTo>
                    <a:pt x="2167" y="3697"/>
                  </a:lnTo>
                  <a:lnTo>
                    <a:pt x="3060" y="1913"/>
                  </a:lnTo>
                  <a:lnTo>
                    <a:pt x="3824" y="128"/>
                  </a:lnTo>
                  <a:lnTo>
                    <a:pt x="382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4" name="Google Shape;944;p42"/>
            <p:cNvSpPr/>
            <p:nvPr/>
          </p:nvSpPr>
          <p:spPr>
            <a:xfrm>
              <a:off x="5796618" y="3239161"/>
              <a:ext cx="18" cy="18"/>
            </a:xfrm>
            <a:custGeom>
              <a:avLst/>
              <a:gdLst/>
              <a:ahLst/>
              <a:cxnLst/>
              <a:rect l="l" t="t" r="r" b="b"/>
              <a:pathLst>
                <a:path w="1" h="1" extrusionOk="0">
                  <a:moveTo>
                    <a:pt x="1" y="0"/>
                  </a:moveTo>
                  <a:lnTo>
                    <a:pt x="1" y="0"/>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5" name="Google Shape;945;p42"/>
            <p:cNvSpPr/>
            <p:nvPr/>
          </p:nvSpPr>
          <p:spPr>
            <a:xfrm>
              <a:off x="5408244" y="3087090"/>
              <a:ext cx="276096" cy="893742"/>
            </a:xfrm>
            <a:custGeom>
              <a:avLst/>
              <a:gdLst/>
              <a:ahLst/>
              <a:cxnLst/>
              <a:rect l="l" t="t" r="r" b="b"/>
              <a:pathLst>
                <a:path w="15042" h="48692" extrusionOk="0">
                  <a:moveTo>
                    <a:pt x="1658" y="0"/>
                  </a:moveTo>
                  <a:lnTo>
                    <a:pt x="1403" y="255"/>
                  </a:lnTo>
                  <a:lnTo>
                    <a:pt x="1275" y="255"/>
                  </a:lnTo>
                  <a:lnTo>
                    <a:pt x="893" y="1530"/>
                  </a:lnTo>
                  <a:lnTo>
                    <a:pt x="638" y="2677"/>
                  </a:lnTo>
                  <a:lnTo>
                    <a:pt x="256" y="5226"/>
                  </a:lnTo>
                  <a:lnTo>
                    <a:pt x="1" y="7775"/>
                  </a:lnTo>
                  <a:lnTo>
                    <a:pt x="128" y="10325"/>
                  </a:lnTo>
                  <a:lnTo>
                    <a:pt x="511" y="13001"/>
                  </a:lnTo>
                  <a:lnTo>
                    <a:pt x="893" y="15423"/>
                  </a:lnTo>
                  <a:lnTo>
                    <a:pt x="1658" y="17972"/>
                  </a:lnTo>
                  <a:lnTo>
                    <a:pt x="2422" y="20394"/>
                  </a:lnTo>
                  <a:lnTo>
                    <a:pt x="3442" y="22816"/>
                  </a:lnTo>
                  <a:lnTo>
                    <a:pt x="4589" y="25238"/>
                  </a:lnTo>
                  <a:lnTo>
                    <a:pt x="5991" y="27532"/>
                  </a:lnTo>
                  <a:lnTo>
                    <a:pt x="7521" y="29699"/>
                  </a:lnTo>
                  <a:lnTo>
                    <a:pt x="9306" y="31739"/>
                  </a:lnTo>
                  <a:lnTo>
                    <a:pt x="11090" y="33778"/>
                  </a:lnTo>
                  <a:lnTo>
                    <a:pt x="12747" y="35945"/>
                  </a:lnTo>
                  <a:lnTo>
                    <a:pt x="13512" y="36965"/>
                  </a:lnTo>
                  <a:lnTo>
                    <a:pt x="14277" y="38239"/>
                  </a:lnTo>
                  <a:lnTo>
                    <a:pt x="14277" y="40534"/>
                  </a:lnTo>
                  <a:lnTo>
                    <a:pt x="14022" y="42955"/>
                  </a:lnTo>
                  <a:lnTo>
                    <a:pt x="13767" y="45250"/>
                  </a:lnTo>
                  <a:lnTo>
                    <a:pt x="13384" y="47671"/>
                  </a:lnTo>
                  <a:lnTo>
                    <a:pt x="13639" y="48691"/>
                  </a:lnTo>
                  <a:lnTo>
                    <a:pt x="13894" y="47162"/>
                  </a:lnTo>
                  <a:lnTo>
                    <a:pt x="14149" y="45632"/>
                  </a:lnTo>
                  <a:lnTo>
                    <a:pt x="14659" y="42191"/>
                  </a:lnTo>
                  <a:lnTo>
                    <a:pt x="14914" y="39259"/>
                  </a:lnTo>
                  <a:lnTo>
                    <a:pt x="15041" y="37729"/>
                  </a:lnTo>
                  <a:lnTo>
                    <a:pt x="14914" y="34160"/>
                  </a:lnTo>
                  <a:lnTo>
                    <a:pt x="14659" y="30591"/>
                  </a:lnTo>
                  <a:lnTo>
                    <a:pt x="14149" y="27150"/>
                  </a:lnTo>
                  <a:lnTo>
                    <a:pt x="13512" y="23581"/>
                  </a:lnTo>
                  <a:lnTo>
                    <a:pt x="12747" y="20394"/>
                  </a:lnTo>
                  <a:lnTo>
                    <a:pt x="11855" y="17080"/>
                  </a:lnTo>
                  <a:lnTo>
                    <a:pt x="10835" y="14021"/>
                  </a:lnTo>
                  <a:lnTo>
                    <a:pt x="9433" y="10962"/>
                  </a:lnTo>
                  <a:lnTo>
                    <a:pt x="7903" y="8030"/>
                  </a:lnTo>
                  <a:lnTo>
                    <a:pt x="6246" y="5226"/>
                  </a:lnTo>
                  <a:lnTo>
                    <a:pt x="4207" y="2677"/>
                  </a:lnTo>
                  <a:lnTo>
                    <a:pt x="3187" y="1402"/>
                  </a:lnTo>
                  <a:lnTo>
                    <a:pt x="2040" y="128"/>
                  </a:lnTo>
                  <a:lnTo>
                    <a:pt x="1658"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6" name="Google Shape;946;p42"/>
            <p:cNvSpPr/>
            <p:nvPr/>
          </p:nvSpPr>
          <p:spPr>
            <a:xfrm>
              <a:off x="5455031" y="3143238"/>
              <a:ext cx="210587" cy="580238"/>
            </a:xfrm>
            <a:custGeom>
              <a:avLst/>
              <a:gdLst/>
              <a:ahLst/>
              <a:cxnLst/>
              <a:rect l="l" t="t" r="r" b="b"/>
              <a:pathLst>
                <a:path w="11473" h="31612" extrusionOk="0">
                  <a:moveTo>
                    <a:pt x="1" y="0"/>
                  </a:moveTo>
                  <a:lnTo>
                    <a:pt x="1" y="128"/>
                  </a:lnTo>
                  <a:lnTo>
                    <a:pt x="1403" y="2422"/>
                  </a:lnTo>
                  <a:lnTo>
                    <a:pt x="2805" y="4844"/>
                  </a:lnTo>
                  <a:lnTo>
                    <a:pt x="3952" y="7393"/>
                  </a:lnTo>
                  <a:lnTo>
                    <a:pt x="5099" y="9815"/>
                  </a:lnTo>
                  <a:lnTo>
                    <a:pt x="3825" y="8540"/>
                  </a:lnTo>
                  <a:lnTo>
                    <a:pt x="2423" y="6883"/>
                  </a:lnTo>
                  <a:lnTo>
                    <a:pt x="1021" y="5099"/>
                  </a:lnTo>
                  <a:lnTo>
                    <a:pt x="893" y="5226"/>
                  </a:lnTo>
                  <a:lnTo>
                    <a:pt x="1913" y="6628"/>
                  </a:lnTo>
                  <a:lnTo>
                    <a:pt x="2933" y="7903"/>
                  </a:lnTo>
                  <a:lnTo>
                    <a:pt x="5354" y="10452"/>
                  </a:lnTo>
                  <a:lnTo>
                    <a:pt x="7139" y="15168"/>
                  </a:lnTo>
                  <a:lnTo>
                    <a:pt x="8668" y="20012"/>
                  </a:lnTo>
                  <a:lnTo>
                    <a:pt x="8668" y="20012"/>
                  </a:lnTo>
                  <a:lnTo>
                    <a:pt x="8541" y="19885"/>
                  </a:lnTo>
                  <a:lnTo>
                    <a:pt x="8286" y="19885"/>
                  </a:lnTo>
                  <a:lnTo>
                    <a:pt x="8286" y="20012"/>
                  </a:lnTo>
                  <a:lnTo>
                    <a:pt x="8796" y="20522"/>
                  </a:lnTo>
                  <a:lnTo>
                    <a:pt x="9688" y="24091"/>
                  </a:lnTo>
                  <a:lnTo>
                    <a:pt x="10453" y="27787"/>
                  </a:lnTo>
                  <a:lnTo>
                    <a:pt x="8796" y="26130"/>
                  </a:lnTo>
                  <a:lnTo>
                    <a:pt x="7139" y="24473"/>
                  </a:lnTo>
                  <a:lnTo>
                    <a:pt x="3952" y="21032"/>
                  </a:lnTo>
                  <a:lnTo>
                    <a:pt x="3825" y="21032"/>
                  </a:lnTo>
                  <a:lnTo>
                    <a:pt x="5354" y="23071"/>
                  </a:lnTo>
                  <a:lnTo>
                    <a:pt x="7011" y="24983"/>
                  </a:lnTo>
                  <a:lnTo>
                    <a:pt x="8796" y="26768"/>
                  </a:lnTo>
                  <a:lnTo>
                    <a:pt x="10580" y="28425"/>
                  </a:lnTo>
                  <a:lnTo>
                    <a:pt x="11218" y="31484"/>
                  </a:lnTo>
                  <a:lnTo>
                    <a:pt x="11218" y="31611"/>
                  </a:lnTo>
                  <a:lnTo>
                    <a:pt x="11345" y="31611"/>
                  </a:lnTo>
                  <a:lnTo>
                    <a:pt x="11473" y="31484"/>
                  </a:lnTo>
                  <a:lnTo>
                    <a:pt x="11473" y="31356"/>
                  </a:lnTo>
                  <a:lnTo>
                    <a:pt x="11345" y="29317"/>
                  </a:lnTo>
                  <a:lnTo>
                    <a:pt x="11090" y="27277"/>
                  </a:lnTo>
                  <a:lnTo>
                    <a:pt x="10325" y="23071"/>
                  </a:lnTo>
                  <a:lnTo>
                    <a:pt x="9178" y="18992"/>
                  </a:lnTo>
                  <a:lnTo>
                    <a:pt x="7904" y="15041"/>
                  </a:lnTo>
                  <a:lnTo>
                    <a:pt x="6247" y="11090"/>
                  </a:lnTo>
                  <a:lnTo>
                    <a:pt x="4462" y="7266"/>
                  </a:lnTo>
                  <a:lnTo>
                    <a:pt x="2423" y="3569"/>
                  </a:lnTo>
                  <a:lnTo>
                    <a:pt x="25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7" name="Google Shape;947;p42"/>
            <p:cNvSpPr/>
            <p:nvPr/>
          </p:nvSpPr>
          <p:spPr>
            <a:xfrm>
              <a:off x="5485445" y="3353788"/>
              <a:ext cx="112333" cy="138066"/>
            </a:xfrm>
            <a:custGeom>
              <a:avLst/>
              <a:gdLst/>
              <a:ahLst/>
              <a:cxnLst/>
              <a:rect l="l" t="t" r="r" b="b"/>
              <a:pathLst>
                <a:path w="6120" h="7522" extrusionOk="0">
                  <a:moveTo>
                    <a:pt x="1" y="1"/>
                  </a:moveTo>
                  <a:lnTo>
                    <a:pt x="1" y="128"/>
                  </a:lnTo>
                  <a:lnTo>
                    <a:pt x="1276" y="2168"/>
                  </a:lnTo>
                  <a:lnTo>
                    <a:pt x="2805" y="4080"/>
                  </a:lnTo>
                  <a:lnTo>
                    <a:pt x="4335" y="5864"/>
                  </a:lnTo>
                  <a:lnTo>
                    <a:pt x="5992" y="7521"/>
                  </a:lnTo>
                  <a:lnTo>
                    <a:pt x="6119" y="7521"/>
                  </a:lnTo>
                  <a:lnTo>
                    <a:pt x="4717" y="5609"/>
                  </a:lnTo>
                  <a:lnTo>
                    <a:pt x="3188" y="3697"/>
                  </a:lnTo>
                  <a:lnTo>
                    <a:pt x="128" y="128"/>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8" name="Google Shape;948;p42"/>
            <p:cNvSpPr/>
            <p:nvPr/>
          </p:nvSpPr>
          <p:spPr>
            <a:xfrm>
              <a:off x="5600091" y="3501197"/>
              <a:ext cx="4699" cy="2349"/>
            </a:xfrm>
            <a:custGeom>
              <a:avLst/>
              <a:gdLst/>
              <a:ahLst/>
              <a:cxnLst/>
              <a:rect l="l" t="t" r="r" b="b"/>
              <a:pathLst>
                <a:path w="256" h="128" extrusionOk="0">
                  <a:moveTo>
                    <a:pt x="1" y="0"/>
                  </a:moveTo>
                  <a:lnTo>
                    <a:pt x="1" y="128"/>
                  </a:lnTo>
                  <a:lnTo>
                    <a:pt x="256" y="128"/>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9" name="Google Shape;949;p42"/>
            <p:cNvSpPr/>
            <p:nvPr/>
          </p:nvSpPr>
          <p:spPr>
            <a:xfrm>
              <a:off x="5281907" y="3419297"/>
              <a:ext cx="388392" cy="545143"/>
            </a:xfrm>
            <a:custGeom>
              <a:avLst/>
              <a:gdLst/>
              <a:ahLst/>
              <a:cxnLst/>
              <a:rect l="l" t="t" r="r" b="b"/>
              <a:pathLst>
                <a:path w="21160" h="29700" extrusionOk="0">
                  <a:moveTo>
                    <a:pt x="128" y="1"/>
                  </a:moveTo>
                  <a:lnTo>
                    <a:pt x="1" y="256"/>
                  </a:lnTo>
                  <a:lnTo>
                    <a:pt x="1" y="511"/>
                  </a:lnTo>
                  <a:lnTo>
                    <a:pt x="383" y="2295"/>
                  </a:lnTo>
                  <a:lnTo>
                    <a:pt x="765" y="4207"/>
                  </a:lnTo>
                  <a:lnTo>
                    <a:pt x="1530" y="6119"/>
                  </a:lnTo>
                  <a:lnTo>
                    <a:pt x="2295" y="8031"/>
                  </a:lnTo>
                  <a:lnTo>
                    <a:pt x="3187" y="9943"/>
                  </a:lnTo>
                  <a:lnTo>
                    <a:pt x="4207" y="11600"/>
                  </a:lnTo>
                  <a:lnTo>
                    <a:pt x="5354" y="13257"/>
                  </a:lnTo>
                  <a:lnTo>
                    <a:pt x="6501" y="14659"/>
                  </a:lnTo>
                  <a:lnTo>
                    <a:pt x="7648" y="15806"/>
                  </a:lnTo>
                  <a:lnTo>
                    <a:pt x="8923" y="16826"/>
                  </a:lnTo>
                  <a:lnTo>
                    <a:pt x="10198" y="17718"/>
                  </a:lnTo>
                  <a:lnTo>
                    <a:pt x="11600" y="18483"/>
                  </a:lnTo>
                  <a:lnTo>
                    <a:pt x="14914" y="20013"/>
                  </a:lnTo>
                  <a:lnTo>
                    <a:pt x="16698" y="20777"/>
                  </a:lnTo>
                  <a:lnTo>
                    <a:pt x="18355" y="21415"/>
                  </a:lnTo>
                  <a:lnTo>
                    <a:pt x="19120" y="23454"/>
                  </a:lnTo>
                  <a:lnTo>
                    <a:pt x="19885" y="25494"/>
                  </a:lnTo>
                  <a:lnTo>
                    <a:pt x="20395" y="27533"/>
                  </a:lnTo>
                  <a:lnTo>
                    <a:pt x="20905" y="29700"/>
                  </a:lnTo>
                  <a:lnTo>
                    <a:pt x="21160" y="28935"/>
                  </a:lnTo>
                  <a:lnTo>
                    <a:pt x="20777" y="26641"/>
                  </a:lnTo>
                  <a:lnTo>
                    <a:pt x="20140" y="24474"/>
                  </a:lnTo>
                  <a:lnTo>
                    <a:pt x="19503" y="22307"/>
                  </a:lnTo>
                  <a:lnTo>
                    <a:pt x="18610" y="20140"/>
                  </a:lnTo>
                  <a:lnTo>
                    <a:pt x="17718" y="18101"/>
                  </a:lnTo>
                  <a:lnTo>
                    <a:pt x="16698" y="16061"/>
                  </a:lnTo>
                  <a:lnTo>
                    <a:pt x="15424" y="14149"/>
                  </a:lnTo>
                  <a:lnTo>
                    <a:pt x="14149" y="12237"/>
                  </a:lnTo>
                  <a:lnTo>
                    <a:pt x="12747" y="10453"/>
                  </a:lnTo>
                  <a:lnTo>
                    <a:pt x="11345" y="8796"/>
                  </a:lnTo>
                  <a:lnTo>
                    <a:pt x="9688" y="7139"/>
                  </a:lnTo>
                  <a:lnTo>
                    <a:pt x="8031" y="5482"/>
                  </a:lnTo>
                  <a:lnTo>
                    <a:pt x="6374" y="3952"/>
                  </a:lnTo>
                  <a:lnTo>
                    <a:pt x="4589" y="2550"/>
                  </a:lnTo>
                  <a:lnTo>
                    <a:pt x="2677" y="1276"/>
                  </a:lnTo>
                  <a:lnTo>
                    <a:pt x="765"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0" name="Google Shape;950;p42"/>
            <p:cNvSpPr/>
            <p:nvPr/>
          </p:nvSpPr>
          <p:spPr>
            <a:xfrm>
              <a:off x="5347416" y="3489487"/>
              <a:ext cx="248013" cy="290137"/>
            </a:xfrm>
            <a:custGeom>
              <a:avLst/>
              <a:gdLst/>
              <a:ahLst/>
              <a:cxnLst/>
              <a:rect l="l" t="t" r="r" b="b"/>
              <a:pathLst>
                <a:path w="13512" h="15807" extrusionOk="0">
                  <a:moveTo>
                    <a:pt x="128" y="1"/>
                  </a:moveTo>
                  <a:lnTo>
                    <a:pt x="1" y="128"/>
                  </a:lnTo>
                  <a:lnTo>
                    <a:pt x="1" y="256"/>
                  </a:lnTo>
                  <a:lnTo>
                    <a:pt x="1530" y="1530"/>
                  </a:lnTo>
                  <a:lnTo>
                    <a:pt x="2932" y="2805"/>
                  </a:lnTo>
                  <a:lnTo>
                    <a:pt x="2932" y="2805"/>
                  </a:lnTo>
                  <a:lnTo>
                    <a:pt x="2040" y="2423"/>
                  </a:lnTo>
                  <a:lnTo>
                    <a:pt x="1148" y="2040"/>
                  </a:lnTo>
                  <a:lnTo>
                    <a:pt x="1148" y="2168"/>
                  </a:lnTo>
                  <a:lnTo>
                    <a:pt x="3442" y="3315"/>
                  </a:lnTo>
                  <a:lnTo>
                    <a:pt x="5991" y="5864"/>
                  </a:lnTo>
                  <a:lnTo>
                    <a:pt x="8286" y="8541"/>
                  </a:lnTo>
                  <a:lnTo>
                    <a:pt x="4844" y="7011"/>
                  </a:lnTo>
                  <a:lnTo>
                    <a:pt x="1658" y="5227"/>
                  </a:lnTo>
                  <a:lnTo>
                    <a:pt x="1530" y="5227"/>
                  </a:lnTo>
                  <a:lnTo>
                    <a:pt x="1530" y="5354"/>
                  </a:lnTo>
                  <a:lnTo>
                    <a:pt x="3187" y="6501"/>
                  </a:lnTo>
                  <a:lnTo>
                    <a:pt x="4972" y="7521"/>
                  </a:lnTo>
                  <a:lnTo>
                    <a:pt x="6756" y="8413"/>
                  </a:lnTo>
                  <a:lnTo>
                    <a:pt x="8668" y="9051"/>
                  </a:lnTo>
                  <a:lnTo>
                    <a:pt x="10070" y="10963"/>
                  </a:lnTo>
                  <a:lnTo>
                    <a:pt x="11472" y="13002"/>
                  </a:lnTo>
                  <a:lnTo>
                    <a:pt x="9943" y="12492"/>
                  </a:lnTo>
                  <a:lnTo>
                    <a:pt x="8541" y="11855"/>
                  </a:lnTo>
                  <a:lnTo>
                    <a:pt x="6884" y="10963"/>
                  </a:lnTo>
                  <a:lnTo>
                    <a:pt x="5482" y="9943"/>
                  </a:lnTo>
                  <a:lnTo>
                    <a:pt x="6884" y="11090"/>
                  </a:lnTo>
                  <a:lnTo>
                    <a:pt x="8413" y="12110"/>
                  </a:lnTo>
                  <a:lnTo>
                    <a:pt x="10070" y="12875"/>
                  </a:lnTo>
                  <a:lnTo>
                    <a:pt x="10835" y="13257"/>
                  </a:lnTo>
                  <a:lnTo>
                    <a:pt x="11727" y="13385"/>
                  </a:lnTo>
                  <a:lnTo>
                    <a:pt x="13257" y="15806"/>
                  </a:lnTo>
                  <a:lnTo>
                    <a:pt x="13512" y="15806"/>
                  </a:lnTo>
                  <a:lnTo>
                    <a:pt x="13512" y="15679"/>
                  </a:lnTo>
                  <a:lnTo>
                    <a:pt x="12365" y="13385"/>
                  </a:lnTo>
                  <a:lnTo>
                    <a:pt x="10962" y="11218"/>
                  </a:lnTo>
                  <a:lnTo>
                    <a:pt x="9433" y="9051"/>
                  </a:lnTo>
                  <a:lnTo>
                    <a:pt x="7776" y="7011"/>
                  </a:lnTo>
                  <a:lnTo>
                    <a:pt x="5991" y="5099"/>
                  </a:lnTo>
                  <a:lnTo>
                    <a:pt x="4207" y="3315"/>
                  </a:lnTo>
                  <a:lnTo>
                    <a:pt x="2168" y="1530"/>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1" name="Google Shape;951;p42"/>
            <p:cNvSpPr/>
            <p:nvPr/>
          </p:nvSpPr>
          <p:spPr>
            <a:xfrm>
              <a:off x="5508848" y="3828742"/>
              <a:ext cx="388392" cy="641067"/>
            </a:xfrm>
            <a:custGeom>
              <a:avLst/>
              <a:gdLst/>
              <a:ahLst/>
              <a:cxnLst/>
              <a:rect l="l" t="t" r="r" b="b"/>
              <a:pathLst>
                <a:path w="21160" h="34926" extrusionOk="0">
                  <a:moveTo>
                    <a:pt x="1" y="0"/>
                  </a:moveTo>
                  <a:lnTo>
                    <a:pt x="383" y="9305"/>
                  </a:lnTo>
                  <a:lnTo>
                    <a:pt x="1530" y="34925"/>
                  </a:lnTo>
                  <a:lnTo>
                    <a:pt x="19630" y="34925"/>
                  </a:lnTo>
                  <a:lnTo>
                    <a:pt x="20777" y="9305"/>
                  </a:lnTo>
                  <a:lnTo>
                    <a:pt x="21160" y="0"/>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2" name="Google Shape;952;p42"/>
            <p:cNvSpPr/>
            <p:nvPr/>
          </p:nvSpPr>
          <p:spPr>
            <a:xfrm>
              <a:off x="5508848" y="3828742"/>
              <a:ext cx="388392" cy="170793"/>
            </a:xfrm>
            <a:custGeom>
              <a:avLst/>
              <a:gdLst/>
              <a:ahLst/>
              <a:cxnLst/>
              <a:rect l="l" t="t" r="r" b="b"/>
              <a:pathLst>
                <a:path w="21160" h="9305" extrusionOk="0">
                  <a:moveTo>
                    <a:pt x="1" y="0"/>
                  </a:moveTo>
                  <a:lnTo>
                    <a:pt x="383" y="9305"/>
                  </a:lnTo>
                  <a:lnTo>
                    <a:pt x="20777" y="9305"/>
                  </a:lnTo>
                  <a:lnTo>
                    <a:pt x="2116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3" name="Google Shape;953;p42"/>
            <p:cNvSpPr/>
            <p:nvPr/>
          </p:nvSpPr>
          <p:spPr>
            <a:xfrm>
              <a:off x="5480783" y="3793647"/>
              <a:ext cx="444540" cy="107634"/>
            </a:xfrm>
            <a:custGeom>
              <a:avLst/>
              <a:gdLst/>
              <a:ahLst/>
              <a:cxnLst/>
              <a:rect l="l" t="t" r="r" b="b"/>
              <a:pathLst>
                <a:path w="24219" h="5864" extrusionOk="0">
                  <a:moveTo>
                    <a:pt x="0" y="0"/>
                  </a:moveTo>
                  <a:lnTo>
                    <a:pt x="0" y="5863"/>
                  </a:lnTo>
                  <a:lnTo>
                    <a:pt x="24218" y="5863"/>
                  </a:lnTo>
                  <a:lnTo>
                    <a:pt x="24218" y="0"/>
                  </a:lnTo>
                  <a:close/>
                </a:path>
              </a:pathLst>
            </a:custGeom>
            <a:solidFill>
              <a:srgbClr val="1636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54" name="Google Shape;954;p42">
            <a:hlinkClick r:id="rId1" action="ppaction://hlinksldjump"/>
          </p:cNvPr>
          <p:cNvSpPr/>
          <p:nvPr/>
        </p:nvSpPr>
        <p:spPr>
          <a:xfrm>
            <a:off x="285750" y="247650"/>
            <a:ext cx="434100" cy="34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2" name="chimes.wav"/>
          </p:stSnd>
        </p:sndAc>
      </p:transition>
    </mc:Choice>
    <mc:Fallback>
      <p:transition>
        <p:fade/>
        <p:sndAc>
          <p:stSnd>
            <p:snd r:embed="rId2" name="chimes.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6542" name="Shape 6542"/>
        <p:cNvGrpSpPr/>
        <p:nvPr/>
      </p:nvGrpSpPr>
      <p:grpSpPr>
        <a:xfrm>
          <a:off x="0" y="0"/>
          <a:ext cx="0" cy="0"/>
          <a:chOff x="0" y="0"/>
          <a:chExt cx="0" cy="0"/>
        </a:xfrm>
      </p:grpSpPr>
      <p:grpSp>
        <p:nvGrpSpPr>
          <p:cNvPr id="9398" name="Google Shape;9398;p75"/>
          <p:cNvGrpSpPr/>
          <p:nvPr/>
        </p:nvGrpSpPr>
        <p:grpSpPr>
          <a:xfrm>
            <a:off x="8105300" y="3277406"/>
            <a:ext cx="786782" cy="1673305"/>
            <a:chOff x="7637305" y="2927521"/>
            <a:chExt cx="786782" cy="1673305"/>
          </a:xfrm>
        </p:grpSpPr>
        <p:sp>
          <p:nvSpPr>
            <p:cNvPr id="9399" name="Google Shape;9399;p75"/>
            <p:cNvSpPr/>
            <p:nvPr/>
          </p:nvSpPr>
          <p:spPr>
            <a:xfrm>
              <a:off x="7637305" y="4423458"/>
              <a:ext cx="786782" cy="177368"/>
            </a:xfrm>
            <a:custGeom>
              <a:avLst/>
              <a:gdLst/>
              <a:ahLst/>
              <a:cxnLst/>
              <a:rect l="l" t="t" r="r" b="b"/>
              <a:pathLst>
                <a:path w="29186" h="6582" extrusionOk="0">
                  <a:moveTo>
                    <a:pt x="13078" y="0"/>
                  </a:moveTo>
                  <a:lnTo>
                    <a:pt x="11649" y="43"/>
                  </a:lnTo>
                  <a:lnTo>
                    <a:pt x="10263" y="130"/>
                  </a:lnTo>
                  <a:lnTo>
                    <a:pt x="8921" y="260"/>
                  </a:lnTo>
                  <a:lnTo>
                    <a:pt x="7622" y="390"/>
                  </a:lnTo>
                  <a:lnTo>
                    <a:pt x="6409" y="563"/>
                  </a:lnTo>
                  <a:lnTo>
                    <a:pt x="5283" y="736"/>
                  </a:lnTo>
                  <a:lnTo>
                    <a:pt x="4244" y="953"/>
                  </a:lnTo>
                  <a:lnTo>
                    <a:pt x="3335" y="1169"/>
                  </a:lnTo>
                  <a:lnTo>
                    <a:pt x="2469" y="1429"/>
                  </a:lnTo>
                  <a:lnTo>
                    <a:pt x="1733" y="1689"/>
                  </a:lnTo>
                  <a:lnTo>
                    <a:pt x="1126" y="1992"/>
                  </a:lnTo>
                  <a:lnTo>
                    <a:pt x="650" y="2295"/>
                  </a:lnTo>
                  <a:lnTo>
                    <a:pt x="260" y="2598"/>
                  </a:lnTo>
                  <a:lnTo>
                    <a:pt x="130" y="2771"/>
                  </a:lnTo>
                  <a:lnTo>
                    <a:pt x="44" y="2945"/>
                  </a:lnTo>
                  <a:lnTo>
                    <a:pt x="0" y="3118"/>
                  </a:lnTo>
                  <a:lnTo>
                    <a:pt x="0" y="3291"/>
                  </a:lnTo>
                  <a:lnTo>
                    <a:pt x="0" y="3464"/>
                  </a:lnTo>
                  <a:lnTo>
                    <a:pt x="44" y="3594"/>
                  </a:lnTo>
                  <a:lnTo>
                    <a:pt x="130" y="3767"/>
                  </a:lnTo>
                  <a:lnTo>
                    <a:pt x="260" y="3941"/>
                  </a:lnTo>
                  <a:lnTo>
                    <a:pt x="650" y="4244"/>
                  </a:lnTo>
                  <a:lnTo>
                    <a:pt x="1126" y="4547"/>
                  </a:lnTo>
                  <a:lnTo>
                    <a:pt x="1733" y="4850"/>
                  </a:lnTo>
                  <a:lnTo>
                    <a:pt x="2469" y="5110"/>
                  </a:lnTo>
                  <a:lnTo>
                    <a:pt x="3335" y="5370"/>
                  </a:lnTo>
                  <a:lnTo>
                    <a:pt x="4244" y="5586"/>
                  </a:lnTo>
                  <a:lnTo>
                    <a:pt x="5283" y="5803"/>
                  </a:lnTo>
                  <a:lnTo>
                    <a:pt x="6409" y="6019"/>
                  </a:lnTo>
                  <a:lnTo>
                    <a:pt x="7622" y="6149"/>
                  </a:lnTo>
                  <a:lnTo>
                    <a:pt x="8921" y="6322"/>
                  </a:lnTo>
                  <a:lnTo>
                    <a:pt x="10263" y="6409"/>
                  </a:lnTo>
                  <a:lnTo>
                    <a:pt x="11649" y="6495"/>
                  </a:lnTo>
                  <a:lnTo>
                    <a:pt x="13078" y="6539"/>
                  </a:lnTo>
                  <a:lnTo>
                    <a:pt x="14593" y="6582"/>
                  </a:lnTo>
                  <a:lnTo>
                    <a:pt x="16066" y="6539"/>
                  </a:lnTo>
                  <a:lnTo>
                    <a:pt x="17538" y="6495"/>
                  </a:lnTo>
                  <a:lnTo>
                    <a:pt x="18923" y="6409"/>
                  </a:lnTo>
                  <a:lnTo>
                    <a:pt x="20266" y="6322"/>
                  </a:lnTo>
                  <a:lnTo>
                    <a:pt x="21565" y="6149"/>
                  </a:lnTo>
                  <a:lnTo>
                    <a:pt x="22777" y="6019"/>
                  </a:lnTo>
                  <a:lnTo>
                    <a:pt x="23903" y="5803"/>
                  </a:lnTo>
                  <a:lnTo>
                    <a:pt x="24942" y="5586"/>
                  </a:lnTo>
                  <a:lnTo>
                    <a:pt x="25852" y="5370"/>
                  </a:lnTo>
                  <a:lnTo>
                    <a:pt x="26718" y="5110"/>
                  </a:lnTo>
                  <a:lnTo>
                    <a:pt x="27454" y="4850"/>
                  </a:lnTo>
                  <a:lnTo>
                    <a:pt x="28060" y="4547"/>
                  </a:lnTo>
                  <a:lnTo>
                    <a:pt x="28536" y="4244"/>
                  </a:lnTo>
                  <a:lnTo>
                    <a:pt x="28926" y="3941"/>
                  </a:lnTo>
                  <a:lnTo>
                    <a:pt x="29056" y="3767"/>
                  </a:lnTo>
                  <a:lnTo>
                    <a:pt x="29143" y="3594"/>
                  </a:lnTo>
                  <a:lnTo>
                    <a:pt x="29186" y="3464"/>
                  </a:lnTo>
                  <a:lnTo>
                    <a:pt x="29186" y="3291"/>
                  </a:lnTo>
                  <a:lnTo>
                    <a:pt x="29186" y="3118"/>
                  </a:lnTo>
                  <a:lnTo>
                    <a:pt x="29143" y="2945"/>
                  </a:lnTo>
                  <a:lnTo>
                    <a:pt x="29056" y="2771"/>
                  </a:lnTo>
                  <a:lnTo>
                    <a:pt x="28926" y="2598"/>
                  </a:lnTo>
                  <a:lnTo>
                    <a:pt x="28536" y="2295"/>
                  </a:lnTo>
                  <a:lnTo>
                    <a:pt x="28060" y="1992"/>
                  </a:lnTo>
                  <a:lnTo>
                    <a:pt x="27454" y="1689"/>
                  </a:lnTo>
                  <a:lnTo>
                    <a:pt x="26718" y="1429"/>
                  </a:lnTo>
                  <a:lnTo>
                    <a:pt x="25852" y="1169"/>
                  </a:lnTo>
                  <a:lnTo>
                    <a:pt x="24942" y="953"/>
                  </a:lnTo>
                  <a:lnTo>
                    <a:pt x="23903" y="736"/>
                  </a:lnTo>
                  <a:lnTo>
                    <a:pt x="22777" y="563"/>
                  </a:lnTo>
                  <a:lnTo>
                    <a:pt x="21565" y="390"/>
                  </a:lnTo>
                  <a:lnTo>
                    <a:pt x="20266" y="260"/>
                  </a:lnTo>
                  <a:lnTo>
                    <a:pt x="18923" y="130"/>
                  </a:lnTo>
                  <a:lnTo>
                    <a:pt x="17538" y="43"/>
                  </a:lnTo>
                  <a:lnTo>
                    <a:pt x="16066" y="0"/>
                  </a:lnTo>
                  <a:close/>
                </a:path>
              </a:pathLst>
            </a:custGeom>
            <a:solidFill>
              <a:srgbClr val="F9DDC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0" name="Google Shape;9400;p75"/>
            <p:cNvSpPr/>
            <p:nvPr/>
          </p:nvSpPr>
          <p:spPr>
            <a:xfrm>
              <a:off x="7895288" y="3059375"/>
              <a:ext cx="149425" cy="231048"/>
            </a:xfrm>
            <a:custGeom>
              <a:avLst/>
              <a:gdLst/>
              <a:ahLst/>
              <a:cxnLst/>
              <a:rect l="l" t="t" r="r" b="b"/>
              <a:pathLst>
                <a:path w="5543" h="8574" extrusionOk="0">
                  <a:moveTo>
                    <a:pt x="217" y="0"/>
                  </a:moveTo>
                  <a:lnTo>
                    <a:pt x="87" y="693"/>
                  </a:lnTo>
                  <a:lnTo>
                    <a:pt x="44" y="1343"/>
                  </a:lnTo>
                  <a:lnTo>
                    <a:pt x="0" y="1949"/>
                  </a:lnTo>
                  <a:lnTo>
                    <a:pt x="0" y="2555"/>
                  </a:lnTo>
                  <a:lnTo>
                    <a:pt x="44" y="3118"/>
                  </a:lnTo>
                  <a:lnTo>
                    <a:pt x="130" y="3638"/>
                  </a:lnTo>
                  <a:lnTo>
                    <a:pt x="217" y="4114"/>
                  </a:lnTo>
                  <a:lnTo>
                    <a:pt x="347" y="4547"/>
                  </a:lnTo>
                  <a:lnTo>
                    <a:pt x="520" y="4980"/>
                  </a:lnTo>
                  <a:lnTo>
                    <a:pt x="693" y="5370"/>
                  </a:lnTo>
                  <a:lnTo>
                    <a:pt x="866" y="5759"/>
                  </a:lnTo>
                  <a:lnTo>
                    <a:pt x="1083" y="6062"/>
                  </a:lnTo>
                  <a:lnTo>
                    <a:pt x="1343" y="6366"/>
                  </a:lnTo>
                  <a:lnTo>
                    <a:pt x="1559" y="6669"/>
                  </a:lnTo>
                  <a:lnTo>
                    <a:pt x="2079" y="7145"/>
                  </a:lnTo>
                  <a:lnTo>
                    <a:pt x="2642" y="7535"/>
                  </a:lnTo>
                  <a:lnTo>
                    <a:pt x="3161" y="7881"/>
                  </a:lnTo>
                  <a:lnTo>
                    <a:pt x="3681" y="8098"/>
                  </a:lnTo>
                  <a:lnTo>
                    <a:pt x="4114" y="8314"/>
                  </a:lnTo>
                  <a:lnTo>
                    <a:pt x="4807" y="8487"/>
                  </a:lnTo>
                  <a:lnTo>
                    <a:pt x="5110" y="8574"/>
                  </a:lnTo>
                  <a:lnTo>
                    <a:pt x="5283" y="7924"/>
                  </a:lnTo>
                  <a:lnTo>
                    <a:pt x="5413" y="7318"/>
                  </a:lnTo>
                  <a:lnTo>
                    <a:pt x="5500" y="6755"/>
                  </a:lnTo>
                  <a:lnTo>
                    <a:pt x="5543" y="6192"/>
                  </a:lnTo>
                  <a:lnTo>
                    <a:pt x="5500" y="5673"/>
                  </a:lnTo>
                  <a:lnTo>
                    <a:pt x="5456" y="5196"/>
                  </a:lnTo>
                  <a:lnTo>
                    <a:pt x="5370" y="4720"/>
                  </a:lnTo>
                  <a:lnTo>
                    <a:pt x="5283" y="4287"/>
                  </a:lnTo>
                  <a:lnTo>
                    <a:pt x="5110" y="3854"/>
                  </a:lnTo>
                  <a:lnTo>
                    <a:pt x="4937" y="3464"/>
                  </a:lnTo>
                  <a:lnTo>
                    <a:pt x="4763" y="3118"/>
                  </a:lnTo>
                  <a:lnTo>
                    <a:pt x="4547" y="2771"/>
                  </a:lnTo>
                  <a:lnTo>
                    <a:pt x="4287" y="2468"/>
                  </a:lnTo>
                  <a:lnTo>
                    <a:pt x="4027" y="2165"/>
                  </a:lnTo>
                  <a:lnTo>
                    <a:pt x="3508" y="1646"/>
                  </a:lnTo>
                  <a:lnTo>
                    <a:pt x="2901" y="1213"/>
                  </a:lnTo>
                  <a:lnTo>
                    <a:pt x="2339" y="866"/>
                  </a:lnTo>
                  <a:lnTo>
                    <a:pt x="1819" y="563"/>
                  </a:lnTo>
                  <a:lnTo>
                    <a:pt x="1299" y="347"/>
                  </a:lnTo>
                  <a:lnTo>
                    <a:pt x="520" y="43"/>
                  </a:lnTo>
                  <a:lnTo>
                    <a:pt x="217"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1" name="Google Shape;9401;p75"/>
            <p:cNvSpPr/>
            <p:nvPr/>
          </p:nvSpPr>
          <p:spPr>
            <a:xfrm>
              <a:off x="7895288" y="3059375"/>
              <a:ext cx="149425" cy="231048"/>
            </a:xfrm>
            <a:custGeom>
              <a:avLst/>
              <a:gdLst/>
              <a:ahLst/>
              <a:cxnLst/>
              <a:rect l="l" t="t" r="r" b="b"/>
              <a:pathLst>
                <a:path w="5543" h="8574" fill="none" extrusionOk="0">
                  <a:moveTo>
                    <a:pt x="5110" y="8574"/>
                  </a:moveTo>
                  <a:lnTo>
                    <a:pt x="5110" y="8574"/>
                  </a:lnTo>
                  <a:lnTo>
                    <a:pt x="4807" y="8487"/>
                  </a:lnTo>
                  <a:lnTo>
                    <a:pt x="4114" y="8314"/>
                  </a:lnTo>
                  <a:lnTo>
                    <a:pt x="3681" y="8098"/>
                  </a:lnTo>
                  <a:lnTo>
                    <a:pt x="3161" y="7881"/>
                  </a:lnTo>
                  <a:lnTo>
                    <a:pt x="2642" y="7535"/>
                  </a:lnTo>
                  <a:lnTo>
                    <a:pt x="2079" y="7145"/>
                  </a:lnTo>
                  <a:lnTo>
                    <a:pt x="1559" y="6669"/>
                  </a:lnTo>
                  <a:lnTo>
                    <a:pt x="1343" y="6366"/>
                  </a:lnTo>
                  <a:lnTo>
                    <a:pt x="1083" y="6062"/>
                  </a:lnTo>
                  <a:lnTo>
                    <a:pt x="866" y="5759"/>
                  </a:lnTo>
                  <a:lnTo>
                    <a:pt x="693" y="5370"/>
                  </a:lnTo>
                  <a:lnTo>
                    <a:pt x="520" y="4980"/>
                  </a:lnTo>
                  <a:lnTo>
                    <a:pt x="347" y="4547"/>
                  </a:lnTo>
                  <a:lnTo>
                    <a:pt x="217" y="4114"/>
                  </a:lnTo>
                  <a:lnTo>
                    <a:pt x="130" y="3638"/>
                  </a:lnTo>
                  <a:lnTo>
                    <a:pt x="44" y="3118"/>
                  </a:lnTo>
                  <a:lnTo>
                    <a:pt x="0" y="2555"/>
                  </a:lnTo>
                  <a:lnTo>
                    <a:pt x="0" y="1949"/>
                  </a:lnTo>
                  <a:lnTo>
                    <a:pt x="44" y="1343"/>
                  </a:lnTo>
                  <a:lnTo>
                    <a:pt x="87" y="693"/>
                  </a:lnTo>
                  <a:lnTo>
                    <a:pt x="217" y="0"/>
                  </a:lnTo>
                  <a:lnTo>
                    <a:pt x="217" y="0"/>
                  </a:lnTo>
                  <a:lnTo>
                    <a:pt x="520" y="43"/>
                  </a:lnTo>
                  <a:lnTo>
                    <a:pt x="1299" y="347"/>
                  </a:lnTo>
                  <a:lnTo>
                    <a:pt x="1819" y="563"/>
                  </a:lnTo>
                  <a:lnTo>
                    <a:pt x="2339" y="866"/>
                  </a:lnTo>
                  <a:lnTo>
                    <a:pt x="2901" y="1213"/>
                  </a:lnTo>
                  <a:lnTo>
                    <a:pt x="3508" y="1646"/>
                  </a:lnTo>
                  <a:lnTo>
                    <a:pt x="4027" y="2165"/>
                  </a:lnTo>
                  <a:lnTo>
                    <a:pt x="4287" y="2468"/>
                  </a:lnTo>
                  <a:lnTo>
                    <a:pt x="4547" y="2771"/>
                  </a:lnTo>
                  <a:lnTo>
                    <a:pt x="4763" y="3118"/>
                  </a:lnTo>
                  <a:lnTo>
                    <a:pt x="4937" y="3464"/>
                  </a:lnTo>
                  <a:lnTo>
                    <a:pt x="5110" y="3854"/>
                  </a:lnTo>
                  <a:lnTo>
                    <a:pt x="5283" y="4287"/>
                  </a:lnTo>
                  <a:lnTo>
                    <a:pt x="5370" y="4720"/>
                  </a:lnTo>
                  <a:lnTo>
                    <a:pt x="5456" y="5196"/>
                  </a:lnTo>
                  <a:lnTo>
                    <a:pt x="5500" y="5673"/>
                  </a:lnTo>
                  <a:lnTo>
                    <a:pt x="5543" y="6192"/>
                  </a:lnTo>
                  <a:lnTo>
                    <a:pt x="5500" y="6755"/>
                  </a:lnTo>
                  <a:lnTo>
                    <a:pt x="5413" y="7318"/>
                  </a:lnTo>
                  <a:lnTo>
                    <a:pt x="5283" y="7924"/>
                  </a:lnTo>
                  <a:lnTo>
                    <a:pt x="5110" y="8574"/>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2" name="Google Shape;9402;p75"/>
            <p:cNvSpPr/>
            <p:nvPr/>
          </p:nvSpPr>
          <p:spPr>
            <a:xfrm>
              <a:off x="7895288" y="3059375"/>
              <a:ext cx="149425" cy="231048"/>
            </a:xfrm>
            <a:custGeom>
              <a:avLst/>
              <a:gdLst/>
              <a:ahLst/>
              <a:cxnLst/>
              <a:rect l="l" t="t" r="r" b="b"/>
              <a:pathLst>
                <a:path w="5543" h="8574" extrusionOk="0">
                  <a:moveTo>
                    <a:pt x="217" y="0"/>
                  </a:moveTo>
                  <a:lnTo>
                    <a:pt x="130" y="563"/>
                  </a:lnTo>
                  <a:lnTo>
                    <a:pt x="44" y="1126"/>
                  </a:lnTo>
                  <a:lnTo>
                    <a:pt x="0" y="1689"/>
                  </a:lnTo>
                  <a:lnTo>
                    <a:pt x="0" y="2209"/>
                  </a:lnTo>
                  <a:lnTo>
                    <a:pt x="0" y="2728"/>
                  </a:lnTo>
                  <a:lnTo>
                    <a:pt x="44" y="3205"/>
                  </a:lnTo>
                  <a:lnTo>
                    <a:pt x="130" y="3638"/>
                  </a:lnTo>
                  <a:lnTo>
                    <a:pt x="217" y="4071"/>
                  </a:lnTo>
                  <a:lnTo>
                    <a:pt x="347" y="4504"/>
                  </a:lnTo>
                  <a:lnTo>
                    <a:pt x="477" y="4893"/>
                  </a:lnTo>
                  <a:lnTo>
                    <a:pt x="780" y="5586"/>
                  </a:lnTo>
                  <a:lnTo>
                    <a:pt x="1169" y="6192"/>
                  </a:lnTo>
                  <a:lnTo>
                    <a:pt x="1602" y="6712"/>
                  </a:lnTo>
                  <a:lnTo>
                    <a:pt x="2079" y="7145"/>
                  </a:lnTo>
                  <a:lnTo>
                    <a:pt x="2555" y="7491"/>
                  </a:lnTo>
                  <a:lnTo>
                    <a:pt x="3031" y="7795"/>
                  </a:lnTo>
                  <a:lnTo>
                    <a:pt x="3464" y="8054"/>
                  </a:lnTo>
                  <a:lnTo>
                    <a:pt x="3897" y="8228"/>
                  </a:lnTo>
                  <a:lnTo>
                    <a:pt x="4287" y="8357"/>
                  </a:lnTo>
                  <a:lnTo>
                    <a:pt x="4893" y="8531"/>
                  </a:lnTo>
                  <a:lnTo>
                    <a:pt x="5110" y="8574"/>
                  </a:lnTo>
                  <a:lnTo>
                    <a:pt x="5283" y="7881"/>
                  </a:lnTo>
                  <a:lnTo>
                    <a:pt x="5413" y="7232"/>
                  </a:lnTo>
                  <a:lnTo>
                    <a:pt x="5500" y="6582"/>
                  </a:lnTo>
                  <a:lnTo>
                    <a:pt x="5543" y="6019"/>
                  </a:lnTo>
                  <a:lnTo>
                    <a:pt x="5500" y="5543"/>
                  </a:lnTo>
                  <a:lnTo>
                    <a:pt x="5456" y="5153"/>
                  </a:lnTo>
                  <a:lnTo>
                    <a:pt x="5413" y="4720"/>
                  </a:lnTo>
                  <a:lnTo>
                    <a:pt x="5283" y="4374"/>
                  </a:lnTo>
                  <a:lnTo>
                    <a:pt x="5196" y="3984"/>
                  </a:lnTo>
                  <a:lnTo>
                    <a:pt x="5023" y="3638"/>
                  </a:lnTo>
                  <a:lnTo>
                    <a:pt x="4677" y="3031"/>
                  </a:lnTo>
                  <a:lnTo>
                    <a:pt x="4287" y="2468"/>
                  </a:lnTo>
                  <a:lnTo>
                    <a:pt x="3854" y="1992"/>
                  </a:lnTo>
                  <a:lnTo>
                    <a:pt x="3378" y="1559"/>
                  </a:lnTo>
                  <a:lnTo>
                    <a:pt x="2858" y="1169"/>
                  </a:lnTo>
                  <a:lnTo>
                    <a:pt x="2382" y="866"/>
                  </a:lnTo>
                  <a:lnTo>
                    <a:pt x="1905" y="606"/>
                  </a:lnTo>
                  <a:lnTo>
                    <a:pt x="1429" y="390"/>
                  </a:lnTo>
                  <a:lnTo>
                    <a:pt x="1039" y="260"/>
                  </a:lnTo>
                  <a:lnTo>
                    <a:pt x="433" y="43"/>
                  </a:lnTo>
                  <a:lnTo>
                    <a:pt x="217" y="0"/>
                  </a:lnTo>
                  <a:close/>
                </a:path>
              </a:pathLst>
            </a:custGeom>
            <a:solidFill>
              <a:srgbClr val="D09D33"/>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3" name="Google Shape;9403;p75"/>
            <p:cNvSpPr/>
            <p:nvPr/>
          </p:nvSpPr>
          <p:spPr>
            <a:xfrm>
              <a:off x="7895288" y="3059375"/>
              <a:ext cx="149425" cy="231048"/>
            </a:xfrm>
            <a:custGeom>
              <a:avLst/>
              <a:gdLst/>
              <a:ahLst/>
              <a:cxnLst/>
              <a:rect l="l" t="t" r="r" b="b"/>
              <a:pathLst>
                <a:path w="5543" h="8574" fill="none" extrusionOk="0">
                  <a:moveTo>
                    <a:pt x="217" y="0"/>
                  </a:moveTo>
                  <a:lnTo>
                    <a:pt x="217" y="0"/>
                  </a:lnTo>
                  <a:lnTo>
                    <a:pt x="130" y="563"/>
                  </a:lnTo>
                  <a:lnTo>
                    <a:pt x="44" y="1126"/>
                  </a:lnTo>
                  <a:lnTo>
                    <a:pt x="0" y="1689"/>
                  </a:lnTo>
                  <a:lnTo>
                    <a:pt x="0" y="2209"/>
                  </a:lnTo>
                  <a:lnTo>
                    <a:pt x="0" y="2209"/>
                  </a:lnTo>
                  <a:lnTo>
                    <a:pt x="0" y="2728"/>
                  </a:lnTo>
                  <a:lnTo>
                    <a:pt x="44" y="3205"/>
                  </a:lnTo>
                  <a:lnTo>
                    <a:pt x="130" y="3638"/>
                  </a:lnTo>
                  <a:lnTo>
                    <a:pt x="217" y="4071"/>
                  </a:lnTo>
                  <a:lnTo>
                    <a:pt x="347" y="4504"/>
                  </a:lnTo>
                  <a:lnTo>
                    <a:pt x="477" y="4893"/>
                  </a:lnTo>
                  <a:lnTo>
                    <a:pt x="780" y="5586"/>
                  </a:lnTo>
                  <a:lnTo>
                    <a:pt x="1169" y="6192"/>
                  </a:lnTo>
                  <a:lnTo>
                    <a:pt x="1602" y="6712"/>
                  </a:lnTo>
                  <a:lnTo>
                    <a:pt x="2079" y="7145"/>
                  </a:lnTo>
                  <a:lnTo>
                    <a:pt x="2555" y="7491"/>
                  </a:lnTo>
                  <a:lnTo>
                    <a:pt x="3031" y="7795"/>
                  </a:lnTo>
                  <a:lnTo>
                    <a:pt x="3464" y="8054"/>
                  </a:lnTo>
                  <a:lnTo>
                    <a:pt x="3897" y="8228"/>
                  </a:lnTo>
                  <a:lnTo>
                    <a:pt x="4287" y="8357"/>
                  </a:lnTo>
                  <a:lnTo>
                    <a:pt x="4893" y="8531"/>
                  </a:lnTo>
                  <a:lnTo>
                    <a:pt x="5110" y="8574"/>
                  </a:lnTo>
                  <a:lnTo>
                    <a:pt x="5110" y="8574"/>
                  </a:lnTo>
                  <a:lnTo>
                    <a:pt x="5283" y="7881"/>
                  </a:lnTo>
                  <a:lnTo>
                    <a:pt x="5413" y="7232"/>
                  </a:lnTo>
                  <a:lnTo>
                    <a:pt x="5500" y="6582"/>
                  </a:lnTo>
                  <a:lnTo>
                    <a:pt x="5543" y="6019"/>
                  </a:lnTo>
                  <a:lnTo>
                    <a:pt x="5543" y="6019"/>
                  </a:lnTo>
                  <a:lnTo>
                    <a:pt x="5500" y="5543"/>
                  </a:lnTo>
                  <a:lnTo>
                    <a:pt x="5456" y="5153"/>
                  </a:lnTo>
                  <a:lnTo>
                    <a:pt x="5413" y="4720"/>
                  </a:lnTo>
                  <a:lnTo>
                    <a:pt x="5283" y="4374"/>
                  </a:lnTo>
                  <a:lnTo>
                    <a:pt x="5196" y="3984"/>
                  </a:lnTo>
                  <a:lnTo>
                    <a:pt x="5023" y="3638"/>
                  </a:lnTo>
                  <a:lnTo>
                    <a:pt x="4677" y="3031"/>
                  </a:lnTo>
                  <a:lnTo>
                    <a:pt x="4287" y="2468"/>
                  </a:lnTo>
                  <a:lnTo>
                    <a:pt x="3854" y="1992"/>
                  </a:lnTo>
                  <a:lnTo>
                    <a:pt x="3378" y="1559"/>
                  </a:lnTo>
                  <a:lnTo>
                    <a:pt x="2858" y="1169"/>
                  </a:lnTo>
                  <a:lnTo>
                    <a:pt x="2382" y="866"/>
                  </a:lnTo>
                  <a:lnTo>
                    <a:pt x="1905" y="606"/>
                  </a:lnTo>
                  <a:lnTo>
                    <a:pt x="1429" y="390"/>
                  </a:lnTo>
                  <a:lnTo>
                    <a:pt x="1039" y="260"/>
                  </a:lnTo>
                  <a:lnTo>
                    <a:pt x="433" y="43"/>
                  </a:lnTo>
                  <a:lnTo>
                    <a:pt x="217"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4" name="Google Shape;9404;p75"/>
            <p:cNvSpPr/>
            <p:nvPr/>
          </p:nvSpPr>
          <p:spPr>
            <a:xfrm>
              <a:off x="7931465" y="3102545"/>
              <a:ext cx="102762" cy="267238"/>
            </a:xfrm>
            <a:custGeom>
              <a:avLst/>
              <a:gdLst/>
              <a:ahLst/>
              <a:cxnLst/>
              <a:rect l="l" t="t" r="r" b="b"/>
              <a:pathLst>
                <a:path w="3812" h="9917" extrusionOk="0">
                  <a:moveTo>
                    <a:pt x="87" y="0"/>
                  </a:moveTo>
                  <a:lnTo>
                    <a:pt x="44" y="44"/>
                  </a:lnTo>
                  <a:lnTo>
                    <a:pt x="693" y="823"/>
                  </a:lnTo>
                  <a:lnTo>
                    <a:pt x="1300" y="1646"/>
                  </a:lnTo>
                  <a:lnTo>
                    <a:pt x="1863" y="2555"/>
                  </a:lnTo>
                  <a:lnTo>
                    <a:pt x="1776" y="2555"/>
                  </a:lnTo>
                  <a:lnTo>
                    <a:pt x="1559" y="2425"/>
                  </a:lnTo>
                  <a:lnTo>
                    <a:pt x="1040" y="2252"/>
                  </a:lnTo>
                  <a:lnTo>
                    <a:pt x="1" y="1862"/>
                  </a:lnTo>
                  <a:lnTo>
                    <a:pt x="1" y="1906"/>
                  </a:lnTo>
                  <a:lnTo>
                    <a:pt x="997" y="2339"/>
                  </a:lnTo>
                  <a:lnTo>
                    <a:pt x="1516" y="2555"/>
                  </a:lnTo>
                  <a:lnTo>
                    <a:pt x="1776" y="2642"/>
                  </a:lnTo>
                  <a:lnTo>
                    <a:pt x="1949" y="2685"/>
                  </a:lnTo>
                  <a:lnTo>
                    <a:pt x="2122" y="3031"/>
                  </a:lnTo>
                  <a:lnTo>
                    <a:pt x="2296" y="3378"/>
                  </a:lnTo>
                  <a:lnTo>
                    <a:pt x="2729" y="4287"/>
                  </a:lnTo>
                  <a:lnTo>
                    <a:pt x="3118" y="5240"/>
                  </a:lnTo>
                  <a:lnTo>
                    <a:pt x="3162" y="5326"/>
                  </a:lnTo>
                  <a:lnTo>
                    <a:pt x="2642" y="5067"/>
                  </a:lnTo>
                  <a:lnTo>
                    <a:pt x="1949" y="4764"/>
                  </a:lnTo>
                  <a:lnTo>
                    <a:pt x="1300" y="4460"/>
                  </a:lnTo>
                  <a:lnTo>
                    <a:pt x="650" y="4114"/>
                  </a:lnTo>
                  <a:lnTo>
                    <a:pt x="607" y="4157"/>
                  </a:lnTo>
                  <a:lnTo>
                    <a:pt x="1949" y="4893"/>
                  </a:lnTo>
                  <a:lnTo>
                    <a:pt x="2599" y="5240"/>
                  </a:lnTo>
                  <a:lnTo>
                    <a:pt x="2902" y="5413"/>
                  </a:lnTo>
                  <a:lnTo>
                    <a:pt x="3205" y="5500"/>
                  </a:lnTo>
                  <a:lnTo>
                    <a:pt x="3335" y="5933"/>
                  </a:lnTo>
                  <a:lnTo>
                    <a:pt x="3465" y="6366"/>
                  </a:lnTo>
                  <a:lnTo>
                    <a:pt x="3487" y="6490"/>
                  </a:lnTo>
                  <a:lnTo>
                    <a:pt x="3681" y="9916"/>
                  </a:lnTo>
                  <a:lnTo>
                    <a:pt x="3704" y="9603"/>
                  </a:lnTo>
                  <a:lnTo>
                    <a:pt x="3501" y="6566"/>
                  </a:lnTo>
                  <a:lnTo>
                    <a:pt x="3551" y="6842"/>
                  </a:lnTo>
                  <a:lnTo>
                    <a:pt x="3638" y="7275"/>
                  </a:lnTo>
                  <a:lnTo>
                    <a:pt x="3681" y="8617"/>
                  </a:lnTo>
                  <a:lnTo>
                    <a:pt x="3711" y="9503"/>
                  </a:lnTo>
                  <a:lnTo>
                    <a:pt x="3768" y="8704"/>
                  </a:lnTo>
                  <a:lnTo>
                    <a:pt x="3811" y="7535"/>
                  </a:lnTo>
                  <a:lnTo>
                    <a:pt x="3768" y="6972"/>
                  </a:lnTo>
                  <a:lnTo>
                    <a:pt x="3681" y="6409"/>
                  </a:lnTo>
                  <a:lnTo>
                    <a:pt x="3551" y="5889"/>
                  </a:lnTo>
                  <a:lnTo>
                    <a:pt x="3421" y="5326"/>
                  </a:lnTo>
                  <a:lnTo>
                    <a:pt x="3438" y="5613"/>
                  </a:lnTo>
                  <a:lnTo>
                    <a:pt x="3421" y="5370"/>
                  </a:lnTo>
                  <a:lnTo>
                    <a:pt x="3205" y="4764"/>
                  </a:lnTo>
                  <a:lnTo>
                    <a:pt x="2988" y="4201"/>
                  </a:lnTo>
                  <a:lnTo>
                    <a:pt x="2988" y="4071"/>
                  </a:lnTo>
                  <a:lnTo>
                    <a:pt x="2945" y="3768"/>
                  </a:lnTo>
                  <a:lnTo>
                    <a:pt x="2902" y="3075"/>
                  </a:lnTo>
                  <a:lnTo>
                    <a:pt x="2858" y="2382"/>
                  </a:lnTo>
                  <a:lnTo>
                    <a:pt x="2858" y="1689"/>
                  </a:lnTo>
                  <a:lnTo>
                    <a:pt x="2815" y="1646"/>
                  </a:lnTo>
                  <a:lnTo>
                    <a:pt x="2815" y="1689"/>
                  </a:lnTo>
                  <a:lnTo>
                    <a:pt x="2815" y="3075"/>
                  </a:lnTo>
                  <a:lnTo>
                    <a:pt x="2858" y="3768"/>
                  </a:lnTo>
                  <a:lnTo>
                    <a:pt x="2858" y="3898"/>
                  </a:lnTo>
                  <a:lnTo>
                    <a:pt x="2555" y="3335"/>
                  </a:lnTo>
                  <a:lnTo>
                    <a:pt x="2252" y="2815"/>
                  </a:lnTo>
                  <a:lnTo>
                    <a:pt x="1949" y="2252"/>
                  </a:lnTo>
                  <a:lnTo>
                    <a:pt x="1559" y="1732"/>
                  </a:lnTo>
                  <a:lnTo>
                    <a:pt x="1256" y="1299"/>
                  </a:lnTo>
                  <a:lnTo>
                    <a:pt x="867" y="866"/>
                  </a:lnTo>
                  <a:lnTo>
                    <a:pt x="477" y="433"/>
                  </a:lnTo>
                  <a:lnTo>
                    <a:pt x="87" y="0"/>
                  </a:lnTo>
                  <a:close/>
                  <a:moveTo>
                    <a:pt x="3711" y="9503"/>
                  </a:moveTo>
                  <a:lnTo>
                    <a:pt x="3704" y="9603"/>
                  </a:lnTo>
                  <a:lnTo>
                    <a:pt x="3725" y="9916"/>
                  </a:lnTo>
                  <a:lnTo>
                    <a:pt x="3711" y="9503"/>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5" name="Google Shape;9405;p75"/>
            <p:cNvSpPr/>
            <p:nvPr/>
          </p:nvSpPr>
          <p:spPr>
            <a:xfrm>
              <a:off x="7931465" y="3102545"/>
              <a:ext cx="100417" cy="267238"/>
            </a:xfrm>
            <a:custGeom>
              <a:avLst/>
              <a:gdLst/>
              <a:ahLst/>
              <a:cxnLst/>
              <a:rect l="l" t="t" r="r" b="b"/>
              <a:pathLst>
                <a:path w="3725" h="9917" fill="none" extrusionOk="0">
                  <a:moveTo>
                    <a:pt x="3421" y="5370"/>
                  </a:moveTo>
                  <a:lnTo>
                    <a:pt x="3421" y="5370"/>
                  </a:lnTo>
                  <a:lnTo>
                    <a:pt x="3205" y="4764"/>
                  </a:lnTo>
                  <a:lnTo>
                    <a:pt x="2988" y="4201"/>
                  </a:lnTo>
                  <a:lnTo>
                    <a:pt x="2988" y="4201"/>
                  </a:lnTo>
                  <a:lnTo>
                    <a:pt x="2988" y="4071"/>
                  </a:lnTo>
                  <a:lnTo>
                    <a:pt x="2988" y="4071"/>
                  </a:lnTo>
                  <a:lnTo>
                    <a:pt x="2945" y="3768"/>
                  </a:lnTo>
                  <a:lnTo>
                    <a:pt x="2945" y="3768"/>
                  </a:lnTo>
                  <a:lnTo>
                    <a:pt x="2902" y="3075"/>
                  </a:lnTo>
                  <a:lnTo>
                    <a:pt x="2902" y="3075"/>
                  </a:lnTo>
                  <a:lnTo>
                    <a:pt x="2858" y="2382"/>
                  </a:lnTo>
                  <a:lnTo>
                    <a:pt x="2858" y="1689"/>
                  </a:lnTo>
                  <a:lnTo>
                    <a:pt x="2858" y="1689"/>
                  </a:lnTo>
                  <a:lnTo>
                    <a:pt x="2815" y="1646"/>
                  </a:lnTo>
                  <a:lnTo>
                    <a:pt x="2815" y="1689"/>
                  </a:lnTo>
                  <a:lnTo>
                    <a:pt x="2815" y="1689"/>
                  </a:lnTo>
                  <a:lnTo>
                    <a:pt x="2815" y="3075"/>
                  </a:lnTo>
                  <a:lnTo>
                    <a:pt x="2815" y="3075"/>
                  </a:lnTo>
                  <a:lnTo>
                    <a:pt x="2858" y="3768"/>
                  </a:lnTo>
                  <a:lnTo>
                    <a:pt x="2858" y="3768"/>
                  </a:lnTo>
                  <a:lnTo>
                    <a:pt x="2858" y="3898"/>
                  </a:lnTo>
                  <a:lnTo>
                    <a:pt x="2858" y="3898"/>
                  </a:lnTo>
                  <a:lnTo>
                    <a:pt x="2555" y="3335"/>
                  </a:lnTo>
                  <a:lnTo>
                    <a:pt x="2252" y="2815"/>
                  </a:lnTo>
                  <a:lnTo>
                    <a:pt x="1949" y="2252"/>
                  </a:lnTo>
                  <a:lnTo>
                    <a:pt x="1559" y="1732"/>
                  </a:lnTo>
                  <a:lnTo>
                    <a:pt x="1559" y="1732"/>
                  </a:lnTo>
                  <a:lnTo>
                    <a:pt x="1256" y="1299"/>
                  </a:lnTo>
                  <a:lnTo>
                    <a:pt x="867" y="866"/>
                  </a:lnTo>
                  <a:lnTo>
                    <a:pt x="867" y="866"/>
                  </a:lnTo>
                  <a:lnTo>
                    <a:pt x="477" y="433"/>
                  </a:lnTo>
                  <a:lnTo>
                    <a:pt x="87" y="0"/>
                  </a:lnTo>
                  <a:lnTo>
                    <a:pt x="87" y="0"/>
                  </a:lnTo>
                  <a:lnTo>
                    <a:pt x="87" y="0"/>
                  </a:lnTo>
                  <a:lnTo>
                    <a:pt x="44" y="44"/>
                  </a:lnTo>
                  <a:lnTo>
                    <a:pt x="44" y="44"/>
                  </a:lnTo>
                  <a:lnTo>
                    <a:pt x="693" y="823"/>
                  </a:lnTo>
                  <a:lnTo>
                    <a:pt x="1300" y="1646"/>
                  </a:lnTo>
                  <a:lnTo>
                    <a:pt x="1300" y="1646"/>
                  </a:lnTo>
                  <a:lnTo>
                    <a:pt x="1863" y="2555"/>
                  </a:lnTo>
                  <a:lnTo>
                    <a:pt x="1776" y="2555"/>
                  </a:lnTo>
                  <a:lnTo>
                    <a:pt x="1559" y="2425"/>
                  </a:lnTo>
                  <a:lnTo>
                    <a:pt x="1040" y="2252"/>
                  </a:lnTo>
                  <a:lnTo>
                    <a:pt x="1040" y="2252"/>
                  </a:lnTo>
                  <a:lnTo>
                    <a:pt x="1" y="1862"/>
                  </a:lnTo>
                  <a:lnTo>
                    <a:pt x="1" y="1906"/>
                  </a:lnTo>
                  <a:lnTo>
                    <a:pt x="1" y="1906"/>
                  </a:lnTo>
                  <a:lnTo>
                    <a:pt x="997" y="2339"/>
                  </a:lnTo>
                  <a:lnTo>
                    <a:pt x="1516" y="2555"/>
                  </a:lnTo>
                  <a:lnTo>
                    <a:pt x="1516" y="2555"/>
                  </a:lnTo>
                  <a:lnTo>
                    <a:pt x="1776" y="2642"/>
                  </a:lnTo>
                  <a:lnTo>
                    <a:pt x="1776" y="2642"/>
                  </a:lnTo>
                  <a:lnTo>
                    <a:pt x="1949" y="2685"/>
                  </a:lnTo>
                  <a:lnTo>
                    <a:pt x="1949" y="2685"/>
                  </a:lnTo>
                  <a:lnTo>
                    <a:pt x="2122" y="3031"/>
                  </a:lnTo>
                  <a:lnTo>
                    <a:pt x="2296" y="3378"/>
                  </a:lnTo>
                  <a:lnTo>
                    <a:pt x="2296" y="3378"/>
                  </a:lnTo>
                  <a:lnTo>
                    <a:pt x="2729" y="4287"/>
                  </a:lnTo>
                  <a:lnTo>
                    <a:pt x="3118" y="5240"/>
                  </a:lnTo>
                  <a:lnTo>
                    <a:pt x="3162" y="5326"/>
                  </a:lnTo>
                  <a:lnTo>
                    <a:pt x="3162" y="5326"/>
                  </a:lnTo>
                  <a:lnTo>
                    <a:pt x="2642" y="5067"/>
                  </a:lnTo>
                  <a:lnTo>
                    <a:pt x="1949" y="4764"/>
                  </a:lnTo>
                  <a:lnTo>
                    <a:pt x="1949" y="4764"/>
                  </a:lnTo>
                  <a:lnTo>
                    <a:pt x="1300" y="4460"/>
                  </a:lnTo>
                  <a:lnTo>
                    <a:pt x="650" y="4114"/>
                  </a:lnTo>
                  <a:lnTo>
                    <a:pt x="607" y="4157"/>
                  </a:lnTo>
                  <a:lnTo>
                    <a:pt x="607" y="4157"/>
                  </a:lnTo>
                  <a:lnTo>
                    <a:pt x="607" y="4157"/>
                  </a:lnTo>
                  <a:lnTo>
                    <a:pt x="1949" y="4893"/>
                  </a:lnTo>
                  <a:lnTo>
                    <a:pt x="1949" y="4893"/>
                  </a:lnTo>
                  <a:lnTo>
                    <a:pt x="2599" y="5240"/>
                  </a:lnTo>
                  <a:lnTo>
                    <a:pt x="2599" y="5240"/>
                  </a:lnTo>
                  <a:lnTo>
                    <a:pt x="2902" y="5413"/>
                  </a:lnTo>
                  <a:lnTo>
                    <a:pt x="3205" y="5500"/>
                  </a:lnTo>
                  <a:lnTo>
                    <a:pt x="3205" y="5500"/>
                  </a:lnTo>
                  <a:lnTo>
                    <a:pt x="3335" y="5933"/>
                  </a:lnTo>
                  <a:lnTo>
                    <a:pt x="3465" y="6366"/>
                  </a:lnTo>
                  <a:lnTo>
                    <a:pt x="3551" y="6842"/>
                  </a:lnTo>
                  <a:lnTo>
                    <a:pt x="3638" y="7275"/>
                  </a:lnTo>
                  <a:lnTo>
                    <a:pt x="3638" y="7275"/>
                  </a:lnTo>
                  <a:lnTo>
                    <a:pt x="3681" y="8617"/>
                  </a:lnTo>
                  <a:lnTo>
                    <a:pt x="3725" y="9916"/>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6" name="Google Shape;9406;p75"/>
            <p:cNvSpPr/>
            <p:nvPr/>
          </p:nvSpPr>
          <p:spPr>
            <a:xfrm>
              <a:off x="8023687" y="3246068"/>
              <a:ext cx="10540" cy="123716"/>
            </a:xfrm>
            <a:custGeom>
              <a:avLst/>
              <a:gdLst/>
              <a:ahLst/>
              <a:cxnLst/>
              <a:rect l="l" t="t" r="r" b="b"/>
              <a:pathLst>
                <a:path w="391" h="4591" fill="none" extrusionOk="0">
                  <a:moveTo>
                    <a:pt x="260" y="4590"/>
                  </a:moveTo>
                  <a:lnTo>
                    <a:pt x="260" y="4590"/>
                  </a:lnTo>
                  <a:lnTo>
                    <a:pt x="347" y="3378"/>
                  </a:lnTo>
                  <a:lnTo>
                    <a:pt x="390" y="2209"/>
                  </a:lnTo>
                  <a:lnTo>
                    <a:pt x="390" y="2209"/>
                  </a:lnTo>
                  <a:lnTo>
                    <a:pt x="347" y="1646"/>
                  </a:lnTo>
                  <a:lnTo>
                    <a:pt x="260" y="1083"/>
                  </a:lnTo>
                  <a:lnTo>
                    <a:pt x="130" y="563"/>
                  </a:lnTo>
                  <a:lnTo>
                    <a:pt x="0" y="0"/>
                  </a:lnTo>
                  <a:lnTo>
                    <a:pt x="260" y="459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7" name="Google Shape;9407;p75"/>
            <p:cNvSpPr/>
            <p:nvPr/>
          </p:nvSpPr>
          <p:spPr>
            <a:xfrm>
              <a:off x="7995678" y="3124723"/>
              <a:ext cx="3531" cy="37349"/>
            </a:xfrm>
            <a:custGeom>
              <a:avLst/>
              <a:gdLst/>
              <a:ahLst/>
              <a:cxnLst/>
              <a:rect l="l" t="t" r="r" b="b"/>
              <a:pathLst>
                <a:path w="131" h="1386" extrusionOk="0">
                  <a:moveTo>
                    <a:pt x="87" y="0"/>
                  </a:moveTo>
                  <a:lnTo>
                    <a:pt x="0" y="693"/>
                  </a:lnTo>
                  <a:lnTo>
                    <a:pt x="0" y="1386"/>
                  </a:lnTo>
                  <a:lnTo>
                    <a:pt x="43" y="1386"/>
                  </a:lnTo>
                  <a:lnTo>
                    <a:pt x="43" y="693"/>
                  </a:lnTo>
                  <a:lnTo>
                    <a:pt x="130" y="43"/>
                  </a:lnTo>
                  <a:lnTo>
                    <a:pt x="87"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8" name="Google Shape;9408;p75"/>
            <p:cNvSpPr/>
            <p:nvPr/>
          </p:nvSpPr>
          <p:spPr>
            <a:xfrm>
              <a:off x="7925642" y="3124723"/>
              <a:ext cx="22186" cy="11695"/>
            </a:xfrm>
            <a:custGeom>
              <a:avLst/>
              <a:gdLst/>
              <a:ahLst/>
              <a:cxnLst/>
              <a:rect l="l" t="t" r="r" b="b"/>
              <a:pathLst>
                <a:path w="823" h="434" extrusionOk="0">
                  <a:moveTo>
                    <a:pt x="0" y="0"/>
                  </a:moveTo>
                  <a:lnTo>
                    <a:pt x="0" y="43"/>
                  </a:lnTo>
                  <a:lnTo>
                    <a:pt x="390" y="260"/>
                  </a:lnTo>
                  <a:lnTo>
                    <a:pt x="823" y="433"/>
                  </a:lnTo>
                  <a:lnTo>
                    <a:pt x="823" y="390"/>
                  </a:lnTo>
                  <a:lnTo>
                    <a:pt x="433" y="217"/>
                  </a:lnTo>
                  <a:lnTo>
                    <a:pt x="43"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9" name="Google Shape;9409;p75"/>
            <p:cNvSpPr/>
            <p:nvPr/>
          </p:nvSpPr>
          <p:spPr>
            <a:xfrm>
              <a:off x="8023687" y="3181879"/>
              <a:ext cx="15204" cy="728175"/>
            </a:xfrm>
            <a:custGeom>
              <a:avLst/>
              <a:gdLst/>
              <a:ahLst/>
              <a:cxnLst/>
              <a:rect l="l" t="t" r="r" b="b"/>
              <a:pathLst>
                <a:path w="564" h="27022" extrusionOk="0">
                  <a:moveTo>
                    <a:pt x="217" y="1"/>
                  </a:moveTo>
                  <a:lnTo>
                    <a:pt x="217" y="1516"/>
                  </a:lnTo>
                  <a:lnTo>
                    <a:pt x="217" y="1560"/>
                  </a:lnTo>
                  <a:lnTo>
                    <a:pt x="87" y="6496"/>
                  </a:lnTo>
                  <a:lnTo>
                    <a:pt x="0" y="11433"/>
                  </a:lnTo>
                  <a:lnTo>
                    <a:pt x="0" y="13468"/>
                  </a:lnTo>
                  <a:lnTo>
                    <a:pt x="0" y="16715"/>
                  </a:lnTo>
                  <a:lnTo>
                    <a:pt x="0" y="19920"/>
                  </a:lnTo>
                  <a:lnTo>
                    <a:pt x="0" y="20959"/>
                  </a:lnTo>
                  <a:lnTo>
                    <a:pt x="0" y="26848"/>
                  </a:lnTo>
                  <a:lnTo>
                    <a:pt x="44" y="26935"/>
                  </a:lnTo>
                  <a:lnTo>
                    <a:pt x="87" y="26978"/>
                  </a:lnTo>
                  <a:lnTo>
                    <a:pt x="260" y="27021"/>
                  </a:lnTo>
                  <a:lnTo>
                    <a:pt x="433" y="26978"/>
                  </a:lnTo>
                  <a:lnTo>
                    <a:pt x="520" y="26935"/>
                  </a:lnTo>
                  <a:lnTo>
                    <a:pt x="563" y="26848"/>
                  </a:lnTo>
                  <a:lnTo>
                    <a:pt x="563" y="20353"/>
                  </a:lnTo>
                  <a:lnTo>
                    <a:pt x="520" y="16239"/>
                  </a:lnTo>
                  <a:lnTo>
                    <a:pt x="520" y="14117"/>
                  </a:lnTo>
                  <a:lnTo>
                    <a:pt x="477" y="10610"/>
                  </a:lnTo>
                  <a:lnTo>
                    <a:pt x="433" y="7102"/>
                  </a:lnTo>
                  <a:lnTo>
                    <a:pt x="304" y="1560"/>
                  </a:lnTo>
                  <a:lnTo>
                    <a:pt x="304" y="1516"/>
                  </a:lnTo>
                  <a:lnTo>
                    <a:pt x="30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0" name="Google Shape;9410;p75"/>
            <p:cNvSpPr/>
            <p:nvPr/>
          </p:nvSpPr>
          <p:spPr>
            <a:xfrm>
              <a:off x="7714350" y="3527292"/>
              <a:ext cx="252160" cy="215903"/>
            </a:xfrm>
            <a:custGeom>
              <a:avLst/>
              <a:gdLst/>
              <a:ahLst/>
              <a:cxnLst/>
              <a:rect l="l" t="t" r="r" b="b"/>
              <a:pathLst>
                <a:path w="9354" h="8012" extrusionOk="0">
                  <a:moveTo>
                    <a:pt x="5023" y="0"/>
                  </a:moveTo>
                  <a:lnTo>
                    <a:pt x="4460" y="130"/>
                  </a:lnTo>
                  <a:lnTo>
                    <a:pt x="3941" y="260"/>
                  </a:lnTo>
                  <a:lnTo>
                    <a:pt x="3378" y="520"/>
                  </a:lnTo>
                  <a:lnTo>
                    <a:pt x="3118" y="693"/>
                  </a:lnTo>
                  <a:lnTo>
                    <a:pt x="2858" y="866"/>
                  </a:lnTo>
                  <a:lnTo>
                    <a:pt x="2425" y="1299"/>
                  </a:lnTo>
                  <a:lnTo>
                    <a:pt x="1992" y="1776"/>
                  </a:lnTo>
                  <a:lnTo>
                    <a:pt x="1646" y="2339"/>
                  </a:lnTo>
                  <a:lnTo>
                    <a:pt x="1299" y="2945"/>
                  </a:lnTo>
                  <a:lnTo>
                    <a:pt x="1040" y="3551"/>
                  </a:lnTo>
                  <a:lnTo>
                    <a:pt x="823" y="4201"/>
                  </a:lnTo>
                  <a:lnTo>
                    <a:pt x="607" y="4807"/>
                  </a:lnTo>
                  <a:lnTo>
                    <a:pt x="304" y="6019"/>
                  </a:lnTo>
                  <a:lnTo>
                    <a:pt x="130" y="7015"/>
                  </a:lnTo>
                  <a:lnTo>
                    <a:pt x="0" y="7968"/>
                  </a:lnTo>
                  <a:lnTo>
                    <a:pt x="737" y="8011"/>
                  </a:lnTo>
                  <a:lnTo>
                    <a:pt x="1516" y="8011"/>
                  </a:lnTo>
                  <a:lnTo>
                    <a:pt x="2469" y="7968"/>
                  </a:lnTo>
                  <a:lnTo>
                    <a:pt x="3032" y="7881"/>
                  </a:lnTo>
                  <a:lnTo>
                    <a:pt x="3594" y="7751"/>
                  </a:lnTo>
                  <a:lnTo>
                    <a:pt x="4157" y="7621"/>
                  </a:lnTo>
                  <a:lnTo>
                    <a:pt x="4764" y="7405"/>
                  </a:lnTo>
                  <a:lnTo>
                    <a:pt x="5327" y="7145"/>
                  </a:lnTo>
                  <a:lnTo>
                    <a:pt x="5889" y="6842"/>
                  </a:lnTo>
                  <a:lnTo>
                    <a:pt x="6452" y="6452"/>
                  </a:lnTo>
                  <a:lnTo>
                    <a:pt x="6972" y="6019"/>
                  </a:lnTo>
                  <a:lnTo>
                    <a:pt x="7405" y="5543"/>
                  </a:lnTo>
                  <a:lnTo>
                    <a:pt x="7838" y="5110"/>
                  </a:lnTo>
                  <a:lnTo>
                    <a:pt x="8141" y="4677"/>
                  </a:lnTo>
                  <a:lnTo>
                    <a:pt x="8444" y="4244"/>
                  </a:lnTo>
                  <a:lnTo>
                    <a:pt x="8661" y="3811"/>
                  </a:lnTo>
                  <a:lnTo>
                    <a:pt x="8877" y="3421"/>
                  </a:lnTo>
                  <a:lnTo>
                    <a:pt x="9137" y="2728"/>
                  </a:lnTo>
                  <a:lnTo>
                    <a:pt x="9267" y="2122"/>
                  </a:lnTo>
                  <a:lnTo>
                    <a:pt x="9354" y="1646"/>
                  </a:lnTo>
                  <a:lnTo>
                    <a:pt x="9354" y="1256"/>
                  </a:lnTo>
                  <a:lnTo>
                    <a:pt x="9224" y="1169"/>
                  </a:lnTo>
                  <a:lnTo>
                    <a:pt x="8834" y="910"/>
                  </a:lnTo>
                  <a:lnTo>
                    <a:pt x="8228" y="606"/>
                  </a:lnTo>
                  <a:lnTo>
                    <a:pt x="7448" y="303"/>
                  </a:lnTo>
                  <a:lnTo>
                    <a:pt x="7015" y="173"/>
                  </a:lnTo>
                  <a:lnTo>
                    <a:pt x="6539" y="87"/>
                  </a:lnTo>
                  <a:lnTo>
                    <a:pt x="6063"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1" name="Google Shape;9411;p75"/>
            <p:cNvSpPr/>
            <p:nvPr/>
          </p:nvSpPr>
          <p:spPr>
            <a:xfrm>
              <a:off x="7769208" y="3551787"/>
              <a:ext cx="259169" cy="149397"/>
            </a:xfrm>
            <a:custGeom>
              <a:avLst/>
              <a:gdLst/>
              <a:ahLst/>
              <a:cxnLst/>
              <a:rect l="l" t="t" r="r" b="b"/>
              <a:pathLst>
                <a:path w="9614" h="5544" extrusionOk="0">
                  <a:moveTo>
                    <a:pt x="2859" y="1"/>
                  </a:moveTo>
                  <a:lnTo>
                    <a:pt x="2859" y="44"/>
                  </a:lnTo>
                  <a:lnTo>
                    <a:pt x="4677" y="260"/>
                  </a:lnTo>
                  <a:lnTo>
                    <a:pt x="5587" y="347"/>
                  </a:lnTo>
                  <a:lnTo>
                    <a:pt x="5846" y="347"/>
                  </a:lnTo>
                  <a:lnTo>
                    <a:pt x="5543" y="434"/>
                  </a:lnTo>
                  <a:lnTo>
                    <a:pt x="4850" y="650"/>
                  </a:lnTo>
                  <a:lnTo>
                    <a:pt x="4158" y="997"/>
                  </a:lnTo>
                  <a:lnTo>
                    <a:pt x="3465" y="1170"/>
                  </a:lnTo>
                  <a:lnTo>
                    <a:pt x="2339" y="1430"/>
                  </a:lnTo>
                  <a:lnTo>
                    <a:pt x="87" y="2079"/>
                  </a:lnTo>
                  <a:lnTo>
                    <a:pt x="87" y="2079"/>
                  </a:lnTo>
                  <a:lnTo>
                    <a:pt x="2339" y="1559"/>
                  </a:lnTo>
                  <a:lnTo>
                    <a:pt x="3378" y="1300"/>
                  </a:lnTo>
                  <a:lnTo>
                    <a:pt x="3681" y="1256"/>
                  </a:lnTo>
                  <a:lnTo>
                    <a:pt x="3075" y="1646"/>
                  </a:lnTo>
                  <a:lnTo>
                    <a:pt x="2512" y="2079"/>
                  </a:lnTo>
                  <a:lnTo>
                    <a:pt x="1992" y="2599"/>
                  </a:lnTo>
                  <a:lnTo>
                    <a:pt x="1516" y="3118"/>
                  </a:lnTo>
                  <a:lnTo>
                    <a:pt x="1083" y="3681"/>
                  </a:lnTo>
                  <a:lnTo>
                    <a:pt x="693" y="4287"/>
                  </a:lnTo>
                  <a:lnTo>
                    <a:pt x="304" y="4894"/>
                  </a:lnTo>
                  <a:lnTo>
                    <a:pt x="1" y="5500"/>
                  </a:lnTo>
                  <a:lnTo>
                    <a:pt x="1" y="5543"/>
                  </a:lnTo>
                  <a:lnTo>
                    <a:pt x="434" y="4894"/>
                  </a:lnTo>
                  <a:lnTo>
                    <a:pt x="867" y="4287"/>
                  </a:lnTo>
                  <a:lnTo>
                    <a:pt x="1343" y="3681"/>
                  </a:lnTo>
                  <a:lnTo>
                    <a:pt x="1863" y="3118"/>
                  </a:lnTo>
                  <a:lnTo>
                    <a:pt x="1819" y="3248"/>
                  </a:lnTo>
                  <a:lnTo>
                    <a:pt x="1646" y="3811"/>
                  </a:lnTo>
                  <a:lnTo>
                    <a:pt x="1300" y="4894"/>
                  </a:lnTo>
                  <a:lnTo>
                    <a:pt x="1300" y="4937"/>
                  </a:lnTo>
                  <a:lnTo>
                    <a:pt x="1343" y="4894"/>
                  </a:lnTo>
                  <a:lnTo>
                    <a:pt x="1516" y="4374"/>
                  </a:lnTo>
                  <a:lnTo>
                    <a:pt x="1689" y="3854"/>
                  </a:lnTo>
                  <a:lnTo>
                    <a:pt x="1906" y="3335"/>
                  </a:lnTo>
                  <a:lnTo>
                    <a:pt x="1992" y="3075"/>
                  </a:lnTo>
                  <a:lnTo>
                    <a:pt x="1992" y="2988"/>
                  </a:lnTo>
                  <a:lnTo>
                    <a:pt x="2555" y="2512"/>
                  </a:lnTo>
                  <a:lnTo>
                    <a:pt x="3118" y="2079"/>
                  </a:lnTo>
                  <a:lnTo>
                    <a:pt x="3898" y="1559"/>
                  </a:lnTo>
                  <a:lnTo>
                    <a:pt x="4721" y="1126"/>
                  </a:lnTo>
                  <a:lnTo>
                    <a:pt x="4677" y="1300"/>
                  </a:lnTo>
                  <a:lnTo>
                    <a:pt x="4591" y="1689"/>
                  </a:lnTo>
                  <a:lnTo>
                    <a:pt x="4417" y="2599"/>
                  </a:lnTo>
                  <a:lnTo>
                    <a:pt x="4114" y="4374"/>
                  </a:lnTo>
                  <a:lnTo>
                    <a:pt x="4158" y="4374"/>
                  </a:lnTo>
                  <a:lnTo>
                    <a:pt x="4634" y="2599"/>
                  </a:lnTo>
                  <a:lnTo>
                    <a:pt x="4807" y="1689"/>
                  </a:lnTo>
                  <a:lnTo>
                    <a:pt x="4894" y="1256"/>
                  </a:lnTo>
                  <a:lnTo>
                    <a:pt x="4937" y="1040"/>
                  </a:lnTo>
                  <a:lnTo>
                    <a:pt x="5110" y="953"/>
                  </a:lnTo>
                  <a:lnTo>
                    <a:pt x="5760" y="737"/>
                  </a:lnTo>
                  <a:lnTo>
                    <a:pt x="6366" y="607"/>
                  </a:lnTo>
                  <a:lnTo>
                    <a:pt x="6712" y="564"/>
                  </a:lnTo>
                  <a:lnTo>
                    <a:pt x="7362" y="564"/>
                  </a:lnTo>
                  <a:lnTo>
                    <a:pt x="7665" y="607"/>
                  </a:lnTo>
                  <a:lnTo>
                    <a:pt x="7968" y="693"/>
                  </a:lnTo>
                  <a:lnTo>
                    <a:pt x="8271" y="780"/>
                  </a:lnTo>
                  <a:lnTo>
                    <a:pt x="8531" y="953"/>
                  </a:lnTo>
                  <a:lnTo>
                    <a:pt x="8748" y="1126"/>
                  </a:lnTo>
                  <a:lnTo>
                    <a:pt x="9007" y="1300"/>
                  </a:lnTo>
                  <a:lnTo>
                    <a:pt x="9181" y="1559"/>
                  </a:lnTo>
                  <a:lnTo>
                    <a:pt x="9354" y="1776"/>
                  </a:lnTo>
                  <a:lnTo>
                    <a:pt x="9484" y="2079"/>
                  </a:lnTo>
                  <a:lnTo>
                    <a:pt x="9527" y="2122"/>
                  </a:lnTo>
                  <a:lnTo>
                    <a:pt x="9570" y="2122"/>
                  </a:lnTo>
                  <a:lnTo>
                    <a:pt x="9614" y="2079"/>
                  </a:lnTo>
                  <a:lnTo>
                    <a:pt x="9614" y="2036"/>
                  </a:lnTo>
                  <a:lnTo>
                    <a:pt x="9527" y="1776"/>
                  </a:lnTo>
                  <a:lnTo>
                    <a:pt x="9397" y="1516"/>
                  </a:lnTo>
                  <a:lnTo>
                    <a:pt x="9224" y="1300"/>
                  </a:lnTo>
                  <a:lnTo>
                    <a:pt x="9051" y="1083"/>
                  </a:lnTo>
                  <a:lnTo>
                    <a:pt x="8877" y="910"/>
                  </a:lnTo>
                  <a:lnTo>
                    <a:pt x="8661" y="737"/>
                  </a:lnTo>
                  <a:lnTo>
                    <a:pt x="8401" y="607"/>
                  </a:lnTo>
                  <a:lnTo>
                    <a:pt x="8141" y="477"/>
                  </a:lnTo>
                  <a:lnTo>
                    <a:pt x="7708" y="347"/>
                  </a:lnTo>
                  <a:lnTo>
                    <a:pt x="7275" y="260"/>
                  </a:lnTo>
                  <a:lnTo>
                    <a:pt x="6842" y="217"/>
                  </a:lnTo>
                  <a:lnTo>
                    <a:pt x="6366" y="260"/>
                  </a:lnTo>
                  <a:lnTo>
                    <a:pt x="6020" y="217"/>
                  </a:lnTo>
                  <a:lnTo>
                    <a:pt x="5587" y="174"/>
                  </a:lnTo>
                  <a:lnTo>
                    <a:pt x="4677" y="130"/>
                  </a:lnTo>
                  <a:lnTo>
                    <a:pt x="2859"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2" name="Google Shape;9412;p75"/>
            <p:cNvSpPr/>
            <p:nvPr/>
          </p:nvSpPr>
          <p:spPr>
            <a:xfrm>
              <a:off x="7849757" y="3632306"/>
              <a:ext cx="14045" cy="63030"/>
            </a:xfrm>
            <a:custGeom>
              <a:avLst/>
              <a:gdLst/>
              <a:ahLst/>
              <a:cxnLst/>
              <a:rect l="l" t="t" r="r" b="b"/>
              <a:pathLst>
                <a:path w="521" h="2339" extrusionOk="0">
                  <a:moveTo>
                    <a:pt x="477" y="0"/>
                  </a:moveTo>
                  <a:lnTo>
                    <a:pt x="477" y="44"/>
                  </a:lnTo>
                  <a:lnTo>
                    <a:pt x="217" y="1170"/>
                  </a:lnTo>
                  <a:lnTo>
                    <a:pt x="87" y="1732"/>
                  </a:lnTo>
                  <a:lnTo>
                    <a:pt x="0" y="2339"/>
                  </a:lnTo>
                  <a:lnTo>
                    <a:pt x="174" y="1776"/>
                  </a:lnTo>
                  <a:lnTo>
                    <a:pt x="260" y="1170"/>
                  </a:lnTo>
                  <a:lnTo>
                    <a:pt x="520" y="44"/>
                  </a:lnTo>
                  <a:lnTo>
                    <a:pt x="477"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3" name="Google Shape;9413;p75"/>
            <p:cNvSpPr/>
            <p:nvPr/>
          </p:nvSpPr>
          <p:spPr>
            <a:xfrm>
              <a:off x="7750526" y="3668470"/>
              <a:ext cx="16363" cy="8192"/>
            </a:xfrm>
            <a:custGeom>
              <a:avLst/>
              <a:gdLst/>
              <a:ahLst/>
              <a:cxnLst/>
              <a:rect l="l" t="t" r="r" b="b"/>
              <a:pathLst>
                <a:path w="607" h="304" extrusionOk="0">
                  <a:moveTo>
                    <a:pt x="607" y="1"/>
                  </a:moveTo>
                  <a:lnTo>
                    <a:pt x="1" y="261"/>
                  </a:lnTo>
                  <a:lnTo>
                    <a:pt x="1" y="304"/>
                  </a:lnTo>
                  <a:lnTo>
                    <a:pt x="44" y="304"/>
                  </a:lnTo>
                  <a:lnTo>
                    <a:pt x="607"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4" name="Google Shape;9414;p75"/>
            <p:cNvSpPr/>
            <p:nvPr/>
          </p:nvSpPr>
          <p:spPr>
            <a:xfrm>
              <a:off x="7799562" y="3227393"/>
              <a:ext cx="185629" cy="221751"/>
            </a:xfrm>
            <a:custGeom>
              <a:avLst/>
              <a:gdLst/>
              <a:ahLst/>
              <a:cxnLst/>
              <a:rect l="l" t="t" r="r" b="b"/>
              <a:pathLst>
                <a:path w="6886" h="8229" extrusionOk="0">
                  <a:moveTo>
                    <a:pt x="44" y="1"/>
                  </a:moveTo>
                  <a:lnTo>
                    <a:pt x="0" y="607"/>
                  </a:lnTo>
                  <a:lnTo>
                    <a:pt x="0" y="1256"/>
                  </a:lnTo>
                  <a:lnTo>
                    <a:pt x="87" y="2079"/>
                  </a:lnTo>
                  <a:lnTo>
                    <a:pt x="217" y="3032"/>
                  </a:lnTo>
                  <a:lnTo>
                    <a:pt x="304" y="3508"/>
                  </a:lnTo>
                  <a:lnTo>
                    <a:pt x="433" y="4028"/>
                  </a:lnTo>
                  <a:lnTo>
                    <a:pt x="607" y="4547"/>
                  </a:lnTo>
                  <a:lnTo>
                    <a:pt x="823" y="5024"/>
                  </a:lnTo>
                  <a:lnTo>
                    <a:pt x="1083" y="5543"/>
                  </a:lnTo>
                  <a:lnTo>
                    <a:pt x="1386" y="6020"/>
                  </a:lnTo>
                  <a:lnTo>
                    <a:pt x="1733" y="6453"/>
                  </a:lnTo>
                  <a:lnTo>
                    <a:pt x="2122" y="6799"/>
                  </a:lnTo>
                  <a:lnTo>
                    <a:pt x="2555" y="7102"/>
                  </a:lnTo>
                  <a:lnTo>
                    <a:pt x="2988" y="7405"/>
                  </a:lnTo>
                  <a:lnTo>
                    <a:pt x="3421" y="7622"/>
                  </a:lnTo>
                  <a:lnTo>
                    <a:pt x="3898" y="7795"/>
                  </a:lnTo>
                  <a:lnTo>
                    <a:pt x="4331" y="7925"/>
                  </a:lnTo>
                  <a:lnTo>
                    <a:pt x="4807" y="8055"/>
                  </a:lnTo>
                  <a:lnTo>
                    <a:pt x="5586" y="8185"/>
                  </a:lnTo>
                  <a:lnTo>
                    <a:pt x="6279" y="8228"/>
                  </a:lnTo>
                  <a:lnTo>
                    <a:pt x="6885" y="8228"/>
                  </a:lnTo>
                  <a:lnTo>
                    <a:pt x="6885" y="7535"/>
                  </a:lnTo>
                  <a:lnTo>
                    <a:pt x="6842" y="6799"/>
                  </a:lnTo>
                  <a:lnTo>
                    <a:pt x="6799" y="5890"/>
                  </a:lnTo>
                  <a:lnTo>
                    <a:pt x="6626" y="4937"/>
                  </a:lnTo>
                  <a:lnTo>
                    <a:pt x="6539" y="4417"/>
                  </a:lnTo>
                  <a:lnTo>
                    <a:pt x="6409" y="3941"/>
                  </a:lnTo>
                  <a:lnTo>
                    <a:pt x="6236" y="3465"/>
                  </a:lnTo>
                  <a:lnTo>
                    <a:pt x="6063" y="3032"/>
                  </a:lnTo>
                  <a:lnTo>
                    <a:pt x="5803" y="2599"/>
                  </a:lnTo>
                  <a:lnTo>
                    <a:pt x="5543" y="2252"/>
                  </a:lnTo>
                  <a:lnTo>
                    <a:pt x="5240" y="1949"/>
                  </a:lnTo>
                  <a:lnTo>
                    <a:pt x="4850" y="1646"/>
                  </a:lnTo>
                  <a:lnTo>
                    <a:pt x="4461" y="1386"/>
                  </a:lnTo>
                  <a:lnTo>
                    <a:pt x="4028" y="1170"/>
                  </a:lnTo>
                  <a:lnTo>
                    <a:pt x="3595" y="953"/>
                  </a:lnTo>
                  <a:lnTo>
                    <a:pt x="3118" y="780"/>
                  </a:lnTo>
                  <a:lnTo>
                    <a:pt x="2209" y="477"/>
                  </a:lnTo>
                  <a:lnTo>
                    <a:pt x="1386" y="260"/>
                  </a:lnTo>
                  <a:lnTo>
                    <a:pt x="693" y="131"/>
                  </a:lnTo>
                  <a:lnTo>
                    <a:pt x="44"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5" name="Google Shape;9415;p75"/>
            <p:cNvSpPr/>
            <p:nvPr/>
          </p:nvSpPr>
          <p:spPr>
            <a:xfrm>
              <a:off x="7839244" y="3264742"/>
              <a:ext cx="192638" cy="285913"/>
            </a:xfrm>
            <a:custGeom>
              <a:avLst/>
              <a:gdLst/>
              <a:ahLst/>
              <a:cxnLst/>
              <a:rect l="l" t="t" r="r" b="b"/>
              <a:pathLst>
                <a:path w="7146" h="10610" extrusionOk="0">
                  <a:moveTo>
                    <a:pt x="304" y="0"/>
                  </a:moveTo>
                  <a:lnTo>
                    <a:pt x="1040" y="780"/>
                  </a:lnTo>
                  <a:lnTo>
                    <a:pt x="1689" y="1602"/>
                  </a:lnTo>
                  <a:lnTo>
                    <a:pt x="2339" y="2425"/>
                  </a:lnTo>
                  <a:lnTo>
                    <a:pt x="2989" y="3291"/>
                  </a:lnTo>
                  <a:lnTo>
                    <a:pt x="2685" y="3205"/>
                  </a:lnTo>
                  <a:lnTo>
                    <a:pt x="1819" y="3075"/>
                  </a:lnTo>
                  <a:lnTo>
                    <a:pt x="910" y="2945"/>
                  </a:lnTo>
                  <a:lnTo>
                    <a:pt x="1" y="2815"/>
                  </a:lnTo>
                  <a:lnTo>
                    <a:pt x="1" y="2858"/>
                  </a:lnTo>
                  <a:lnTo>
                    <a:pt x="1733" y="3248"/>
                  </a:lnTo>
                  <a:lnTo>
                    <a:pt x="2556" y="3378"/>
                  </a:lnTo>
                  <a:lnTo>
                    <a:pt x="2902" y="3464"/>
                  </a:lnTo>
                  <a:lnTo>
                    <a:pt x="3205" y="3594"/>
                  </a:lnTo>
                  <a:lnTo>
                    <a:pt x="3378" y="3854"/>
                  </a:lnTo>
                  <a:lnTo>
                    <a:pt x="4201" y="5067"/>
                  </a:lnTo>
                  <a:lnTo>
                    <a:pt x="4201" y="5067"/>
                  </a:lnTo>
                  <a:lnTo>
                    <a:pt x="3768" y="5023"/>
                  </a:lnTo>
                  <a:lnTo>
                    <a:pt x="2902" y="4850"/>
                  </a:lnTo>
                  <a:lnTo>
                    <a:pt x="2036" y="4720"/>
                  </a:lnTo>
                  <a:lnTo>
                    <a:pt x="1213" y="4547"/>
                  </a:lnTo>
                  <a:lnTo>
                    <a:pt x="2902" y="4980"/>
                  </a:lnTo>
                  <a:lnTo>
                    <a:pt x="3725" y="5197"/>
                  </a:lnTo>
                  <a:lnTo>
                    <a:pt x="4158" y="5283"/>
                  </a:lnTo>
                  <a:lnTo>
                    <a:pt x="4331" y="5326"/>
                  </a:lnTo>
                  <a:lnTo>
                    <a:pt x="5110" y="6669"/>
                  </a:lnTo>
                  <a:lnTo>
                    <a:pt x="5846" y="8011"/>
                  </a:lnTo>
                  <a:lnTo>
                    <a:pt x="6453" y="9267"/>
                  </a:lnTo>
                  <a:lnTo>
                    <a:pt x="6756" y="9873"/>
                  </a:lnTo>
                  <a:lnTo>
                    <a:pt x="7016" y="10523"/>
                  </a:lnTo>
                  <a:lnTo>
                    <a:pt x="7059" y="10609"/>
                  </a:lnTo>
                  <a:lnTo>
                    <a:pt x="7102" y="10609"/>
                  </a:lnTo>
                  <a:lnTo>
                    <a:pt x="7146" y="10566"/>
                  </a:lnTo>
                  <a:lnTo>
                    <a:pt x="7146" y="10523"/>
                  </a:lnTo>
                  <a:lnTo>
                    <a:pt x="6929" y="9960"/>
                  </a:lnTo>
                  <a:lnTo>
                    <a:pt x="6713" y="9354"/>
                  </a:lnTo>
                  <a:lnTo>
                    <a:pt x="6236" y="8228"/>
                  </a:lnTo>
                  <a:lnTo>
                    <a:pt x="5717" y="7102"/>
                  </a:lnTo>
                  <a:lnTo>
                    <a:pt x="5154" y="6019"/>
                  </a:lnTo>
                  <a:lnTo>
                    <a:pt x="4288" y="4677"/>
                  </a:lnTo>
                  <a:lnTo>
                    <a:pt x="4288" y="4504"/>
                  </a:lnTo>
                  <a:lnTo>
                    <a:pt x="4201" y="4157"/>
                  </a:lnTo>
                  <a:lnTo>
                    <a:pt x="4114" y="3421"/>
                  </a:lnTo>
                  <a:lnTo>
                    <a:pt x="3811" y="1906"/>
                  </a:lnTo>
                  <a:lnTo>
                    <a:pt x="3811" y="1862"/>
                  </a:lnTo>
                  <a:lnTo>
                    <a:pt x="3768" y="1906"/>
                  </a:lnTo>
                  <a:lnTo>
                    <a:pt x="3984" y="3421"/>
                  </a:lnTo>
                  <a:lnTo>
                    <a:pt x="4071" y="4157"/>
                  </a:lnTo>
                  <a:lnTo>
                    <a:pt x="4114" y="4460"/>
                  </a:lnTo>
                  <a:lnTo>
                    <a:pt x="3248" y="3205"/>
                  </a:lnTo>
                  <a:lnTo>
                    <a:pt x="2296" y="2035"/>
                  </a:lnTo>
                  <a:lnTo>
                    <a:pt x="1993" y="1732"/>
                  </a:lnTo>
                  <a:lnTo>
                    <a:pt x="1993" y="1646"/>
                  </a:lnTo>
                  <a:lnTo>
                    <a:pt x="1906" y="1429"/>
                  </a:lnTo>
                  <a:lnTo>
                    <a:pt x="1733" y="996"/>
                  </a:lnTo>
                  <a:lnTo>
                    <a:pt x="1430" y="87"/>
                  </a:lnTo>
                  <a:lnTo>
                    <a:pt x="1646" y="996"/>
                  </a:lnTo>
                  <a:lnTo>
                    <a:pt x="1819" y="1429"/>
                  </a:lnTo>
                  <a:lnTo>
                    <a:pt x="1819" y="1516"/>
                  </a:lnTo>
                  <a:lnTo>
                    <a:pt x="1083" y="736"/>
                  </a:lnTo>
                  <a:lnTo>
                    <a:pt x="347"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6" name="Google Shape;9416;p75"/>
            <p:cNvSpPr/>
            <p:nvPr/>
          </p:nvSpPr>
          <p:spPr>
            <a:xfrm>
              <a:off x="7922138" y="3286920"/>
              <a:ext cx="10513" cy="57183"/>
            </a:xfrm>
            <a:custGeom>
              <a:avLst/>
              <a:gdLst/>
              <a:ahLst/>
              <a:cxnLst/>
              <a:rect l="l" t="t" r="r" b="b"/>
              <a:pathLst>
                <a:path w="390" h="2122" extrusionOk="0">
                  <a:moveTo>
                    <a:pt x="0" y="0"/>
                  </a:moveTo>
                  <a:lnTo>
                    <a:pt x="0" y="43"/>
                  </a:lnTo>
                  <a:lnTo>
                    <a:pt x="173" y="1083"/>
                  </a:lnTo>
                  <a:lnTo>
                    <a:pt x="260" y="1602"/>
                  </a:lnTo>
                  <a:lnTo>
                    <a:pt x="390" y="2122"/>
                  </a:lnTo>
                  <a:lnTo>
                    <a:pt x="347" y="1602"/>
                  </a:lnTo>
                  <a:lnTo>
                    <a:pt x="260" y="1126"/>
                  </a:lnTo>
                  <a:lnTo>
                    <a:pt x="43" y="43"/>
                  </a:lnTo>
                  <a:lnTo>
                    <a:pt x="0"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7" name="Google Shape;9417;p75"/>
            <p:cNvSpPr/>
            <p:nvPr/>
          </p:nvSpPr>
          <p:spPr>
            <a:xfrm>
              <a:off x="7839244" y="3300906"/>
              <a:ext cx="31540" cy="14040"/>
            </a:xfrm>
            <a:custGeom>
              <a:avLst/>
              <a:gdLst/>
              <a:ahLst/>
              <a:cxnLst/>
              <a:rect l="l" t="t" r="r" b="b"/>
              <a:pathLst>
                <a:path w="1170" h="521" extrusionOk="0">
                  <a:moveTo>
                    <a:pt x="44" y="1"/>
                  </a:moveTo>
                  <a:lnTo>
                    <a:pt x="1" y="44"/>
                  </a:lnTo>
                  <a:lnTo>
                    <a:pt x="174" y="131"/>
                  </a:lnTo>
                  <a:lnTo>
                    <a:pt x="304" y="174"/>
                  </a:lnTo>
                  <a:lnTo>
                    <a:pt x="607" y="304"/>
                  </a:lnTo>
                  <a:lnTo>
                    <a:pt x="1127" y="520"/>
                  </a:lnTo>
                  <a:lnTo>
                    <a:pt x="1170" y="520"/>
                  </a:lnTo>
                  <a:lnTo>
                    <a:pt x="1127" y="477"/>
                  </a:lnTo>
                  <a:lnTo>
                    <a:pt x="607" y="260"/>
                  </a:lnTo>
                  <a:lnTo>
                    <a:pt x="347" y="131"/>
                  </a:lnTo>
                  <a:lnTo>
                    <a:pt x="174" y="87"/>
                  </a:lnTo>
                  <a:lnTo>
                    <a:pt x="4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8" name="Google Shape;9418;p75"/>
            <p:cNvSpPr/>
            <p:nvPr/>
          </p:nvSpPr>
          <p:spPr>
            <a:xfrm>
              <a:off x="8087900" y="3235558"/>
              <a:ext cx="303514" cy="184402"/>
            </a:xfrm>
            <a:custGeom>
              <a:avLst/>
              <a:gdLst/>
              <a:ahLst/>
              <a:cxnLst/>
              <a:rect l="l" t="t" r="r" b="b"/>
              <a:pathLst>
                <a:path w="11259" h="6843" extrusionOk="0">
                  <a:moveTo>
                    <a:pt x="6365" y="1"/>
                  </a:moveTo>
                  <a:lnTo>
                    <a:pt x="5716" y="87"/>
                  </a:lnTo>
                  <a:lnTo>
                    <a:pt x="5110" y="261"/>
                  </a:lnTo>
                  <a:lnTo>
                    <a:pt x="4503" y="477"/>
                  </a:lnTo>
                  <a:lnTo>
                    <a:pt x="3897" y="780"/>
                  </a:lnTo>
                  <a:lnTo>
                    <a:pt x="3378" y="1127"/>
                  </a:lnTo>
                  <a:lnTo>
                    <a:pt x="2858" y="1516"/>
                  </a:lnTo>
                  <a:lnTo>
                    <a:pt x="2382" y="1906"/>
                  </a:lnTo>
                  <a:lnTo>
                    <a:pt x="1949" y="2339"/>
                  </a:lnTo>
                  <a:lnTo>
                    <a:pt x="1559" y="2772"/>
                  </a:lnTo>
                  <a:lnTo>
                    <a:pt x="909" y="3595"/>
                  </a:lnTo>
                  <a:lnTo>
                    <a:pt x="433" y="4288"/>
                  </a:lnTo>
                  <a:lnTo>
                    <a:pt x="0" y="4980"/>
                  </a:lnTo>
                  <a:lnTo>
                    <a:pt x="433" y="5327"/>
                  </a:lnTo>
                  <a:lnTo>
                    <a:pt x="953" y="5673"/>
                  </a:lnTo>
                  <a:lnTo>
                    <a:pt x="1602" y="6063"/>
                  </a:lnTo>
                  <a:lnTo>
                    <a:pt x="1992" y="6280"/>
                  </a:lnTo>
                  <a:lnTo>
                    <a:pt x="2425" y="6453"/>
                  </a:lnTo>
                  <a:lnTo>
                    <a:pt x="2901" y="6583"/>
                  </a:lnTo>
                  <a:lnTo>
                    <a:pt x="3378" y="6713"/>
                  </a:lnTo>
                  <a:lnTo>
                    <a:pt x="3897" y="6799"/>
                  </a:lnTo>
                  <a:lnTo>
                    <a:pt x="4460" y="6842"/>
                  </a:lnTo>
                  <a:lnTo>
                    <a:pt x="5023" y="6842"/>
                  </a:lnTo>
                  <a:lnTo>
                    <a:pt x="5586" y="6756"/>
                  </a:lnTo>
                  <a:lnTo>
                    <a:pt x="6192" y="6626"/>
                  </a:lnTo>
                  <a:lnTo>
                    <a:pt x="6755" y="6409"/>
                  </a:lnTo>
                  <a:lnTo>
                    <a:pt x="7275" y="6193"/>
                  </a:lnTo>
                  <a:lnTo>
                    <a:pt x="7838" y="5933"/>
                  </a:lnTo>
                  <a:lnTo>
                    <a:pt x="8314" y="5630"/>
                  </a:lnTo>
                  <a:lnTo>
                    <a:pt x="8790" y="5327"/>
                  </a:lnTo>
                  <a:lnTo>
                    <a:pt x="9613" y="4677"/>
                  </a:lnTo>
                  <a:lnTo>
                    <a:pt x="10306" y="4028"/>
                  </a:lnTo>
                  <a:lnTo>
                    <a:pt x="10826" y="3508"/>
                  </a:lnTo>
                  <a:lnTo>
                    <a:pt x="11259" y="2989"/>
                  </a:lnTo>
                  <a:lnTo>
                    <a:pt x="11172" y="2815"/>
                  </a:lnTo>
                  <a:lnTo>
                    <a:pt x="10912" y="2426"/>
                  </a:lnTo>
                  <a:lnTo>
                    <a:pt x="10436" y="1906"/>
                  </a:lnTo>
                  <a:lnTo>
                    <a:pt x="10133" y="1603"/>
                  </a:lnTo>
                  <a:lnTo>
                    <a:pt x="9786" y="1300"/>
                  </a:lnTo>
                  <a:lnTo>
                    <a:pt x="9397" y="997"/>
                  </a:lnTo>
                  <a:lnTo>
                    <a:pt x="9007" y="694"/>
                  </a:lnTo>
                  <a:lnTo>
                    <a:pt x="8531" y="477"/>
                  </a:lnTo>
                  <a:lnTo>
                    <a:pt x="8054" y="261"/>
                  </a:lnTo>
                  <a:lnTo>
                    <a:pt x="7535" y="87"/>
                  </a:lnTo>
                  <a:lnTo>
                    <a:pt x="6928"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9" name="Google Shape;9419;p75"/>
            <p:cNvSpPr/>
            <p:nvPr/>
          </p:nvSpPr>
          <p:spPr>
            <a:xfrm>
              <a:off x="8087900" y="3235558"/>
              <a:ext cx="303514" cy="184402"/>
            </a:xfrm>
            <a:custGeom>
              <a:avLst/>
              <a:gdLst/>
              <a:ahLst/>
              <a:cxnLst/>
              <a:rect l="l" t="t" r="r" b="b"/>
              <a:pathLst>
                <a:path w="11259" h="6843" fill="none" extrusionOk="0">
                  <a:moveTo>
                    <a:pt x="0" y="4980"/>
                  </a:moveTo>
                  <a:lnTo>
                    <a:pt x="0" y="4980"/>
                  </a:lnTo>
                  <a:lnTo>
                    <a:pt x="433" y="4288"/>
                  </a:lnTo>
                  <a:lnTo>
                    <a:pt x="909" y="3595"/>
                  </a:lnTo>
                  <a:lnTo>
                    <a:pt x="1559" y="2772"/>
                  </a:lnTo>
                  <a:lnTo>
                    <a:pt x="1949" y="2339"/>
                  </a:lnTo>
                  <a:lnTo>
                    <a:pt x="2382" y="1906"/>
                  </a:lnTo>
                  <a:lnTo>
                    <a:pt x="2858" y="1516"/>
                  </a:lnTo>
                  <a:lnTo>
                    <a:pt x="3378" y="1127"/>
                  </a:lnTo>
                  <a:lnTo>
                    <a:pt x="3897" y="780"/>
                  </a:lnTo>
                  <a:lnTo>
                    <a:pt x="4503" y="477"/>
                  </a:lnTo>
                  <a:lnTo>
                    <a:pt x="5110" y="261"/>
                  </a:lnTo>
                  <a:lnTo>
                    <a:pt x="5716" y="87"/>
                  </a:lnTo>
                  <a:lnTo>
                    <a:pt x="5716" y="87"/>
                  </a:lnTo>
                  <a:lnTo>
                    <a:pt x="6365" y="1"/>
                  </a:lnTo>
                  <a:lnTo>
                    <a:pt x="6928" y="1"/>
                  </a:lnTo>
                  <a:lnTo>
                    <a:pt x="7535" y="87"/>
                  </a:lnTo>
                  <a:lnTo>
                    <a:pt x="8054" y="261"/>
                  </a:lnTo>
                  <a:lnTo>
                    <a:pt x="8531" y="477"/>
                  </a:lnTo>
                  <a:lnTo>
                    <a:pt x="9007" y="694"/>
                  </a:lnTo>
                  <a:lnTo>
                    <a:pt x="9397" y="997"/>
                  </a:lnTo>
                  <a:lnTo>
                    <a:pt x="9786" y="1300"/>
                  </a:lnTo>
                  <a:lnTo>
                    <a:pt x="10133" y="1603"/>
                  </a:lnTo>
                  <a:lnTo>
                    <a:pt x="10436" y="1906"/>
                  </a:lnTo>
                  <a:lnTo>
                    <a:pt x="10912" y="2426"/>
                  </a:lnTo>
                  <a:lnTo>
                    <a:pt x="11172" y="2815"/>
                  </a:lnTo>
                  <a:lnTo>
                    <a:pt x="11259" y="2989"/>
                  </a:lnTo>
                  <a:lnTo>
                    <a:pt x="11259" y="2989"/>
                  </a:lnTo>
                  <a:lnTo>
                    <a:pt x="10826" y="3508"/>
                  </a:lnTo>
                  <a:lnTo>
                    <a:pt x="10306" y="4028"/>
                  </a:lnTo>
                  <a:lnTo>
                    <a:pt x="9613" y="4677"/>
                  </a:lnTo>
                  <a:lnTo>
                    <a:pt x="8790" y="5327"/>
                  </a:lnTo>
                  <a:lnTo>
                    <a:pt x="8314" y="5630"/>
                  </a:lnTo>
                  <a:lnTo>
                    <a:pt x="7838" y="5933"/>
                  </a:lnTo>
                  <a:lnTo>
                    <a:pt x="7275" y="6193"/>
                  </a:lnTo>
                  <a:lnTo>
                    <a:pt x="6755" y="6409"/>
                  </a:lnTo>
                  <a:lnTo>
                    <a:pt x="6192" y="6626"/>
                  </a:lnTo>
                  <a:lnTo>
                    <a:pt x="5586" y="6756"/>
                  </a:lnTo>
                  <a:lnTo>
                    <a:pt x="5586" y="6756"/>
                  </a:lnTo>
                  <a:lnTo>
                    <a:pt x="5023" y="6842"/>
                  </a:lnTo>
                  <a:lnTo>
                    <a:pt x="4460" y="6842"/>
                  </a:lnTo>
                  <a:lnTo>
                    <a:pt x="3897" y="6799"/>
                  </a:lnTo>
                  <a:lnTo>
                    <a:pt x="3378" y="6713"/>
                  </a:lnTo>
                  <a:lnTo>
                    <a:pt x="2901" y="6583"/>
                  </a:lnTo>
                  <a:lnTo>
                    <a:pt x="2425" y="6453"/>
                  </a:lnTo>
                  <a:lnTo>
                    <a:pt x="1992" y="6280"/>
                  </a:lnTo>
                  <a:lnTo>
                    <a:pt x="1602" y="6063"/>
                  </a:lnTo>
                  <a:lnTo>
                    <a:pt x="953" y="5673"/>
                  </a:lnTo>
                  <a:lnTo>
                    <a:pt x="433" y="5327"/>
                  </a:lnTo>
                  <a:lnTo>
                    <a:pt x="0" y="498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0" name="Google Shape;9420;p75"/>
            <p:cNvSpPr/>
            <p:nvPr/>
          </p:nvSpPr>
          <p:spPr>
            <a:xfrm>
              <a:off x="8023687" y="3254233"/>
              <a:ext cx="281355" cy="232234"/>
            </a:xfrm>
            <a:custGeom>
              <a:avLst/>
              <a:gdLst/>
              <a:ahLst/>
              <a:cxnLst/>
              <a:rect l="l" t="t" r="r" b="b"/>
              <a:pathLst>
                <a:path w="10437" h="8618" extrusionOk="0">
                  <a:moveTo>
                    <a:pt x="10220" y="1"/>
                  </a:moveTo>
                  <a:lnTo>
                    <a:pt x="9397" y="390"/>
                  </a:lnTo>
                  <a:lnTo>
                    <a:pt x="8574" y="737"/>
                  </a:lnTo>
                  <a:lnTo>
                    <a:pt x="7795" y="1126"/>
                  </a:lnTo>
                  <a:lnTo>
                    <a:pt x="7535" y="1256"/>
                  </a:lnTo>
                  <a:lnTo>
                    <a:pt x="7275" y="1386"/>
                  </a:lnTo>
                  <a:lnTo>
                    <a:pt x="6712" y="1516"/>
                  </a:lnTo>
                  <a:lnTo>
                    <a:pt x="6149" y="1689"/>
                  </a:lnTo>
                  <a:lnTo>
                    <a:pt x="5586" y="1906"/>
                  </a:lnTo>
                  <a:lnTo>
                    <a:pt x="5067" y="2122"/>
                  </a:lnTo>
                  <a:lnTo>
                    <a:pt x="5067" y="2122"/>
                  </a:lnTo>
                  <a:lnTo>
                    <a:pt x="5500" y="1646"/>
                  </a:lnTo>
                  <a:lnTo>
                    <a:pt x="5976" y="1126"/>
                  </a:lnTo>
                  <a:lnTo>
                    <a:pt x="6496" y="607"/>
                  </a:lnTo>
                  <a:lnTo>
                    <a:pt x="6452" y="607"/>
                  </a:lnTo>
                  <a:lnTo>
                    <a:pt x="5370" y="1559"/>
                  </a:lnTo>
                  <a:lnTo>
                    <a:pt x="4894" y="2079"/>
                  </a:lnTo>
                  <a:lnTo>
                    <a:pt x="4634" y="2339"/>
                  </a:lnTo>
                  <a:lnTo>
                    <a:pt x="4201" y="2599"/>
                  </a:lnTo>
                  <a:lnTo>
                    <a:pt x="3768" y="2859"/>
                  </a:lnTo>
                  <a:lnTo>
                    <a:pt x="3378" y="3162"/>
                  </a:lnTo>
                  <a:lnTo>
                    <a:pt x="2988" y="3508"/>
                  </a:lnTo>
                  <a:lnTo>
                    <a:pt x="2599" y="3811"/>
                  </a:lnTo>
                  <a:lnTo>
                    <a:pt x="2252" y="4201"/>
                  </a:lnTo>
                  <a:lnTo>
                    <a:pt x="1949" y="4547"/>
                  </a:lnTo>
                  <a:lnTo>
                    <a:pt x="1603" y="4937"/>
                  </a:lnTo>
                  <a:lnTo>
                    <a:pt x="1343" y="5370"/>
                  </a:lnTo>
                  <a:lnTo>
                    <a:pt x="1083" y="5760"/>
                  </a:lnTo>
                  <a:lnTo>
                    <a:pt x="823" y="6236"/>
                  </a:lnTo>
                  <a:lnTo>
                    <a:pt x="607" y="6669"/>
                  </a:lnTo>
                  <a:lnTo>
                    <a:pt x="433" y="7145"/>
                  </a:lnTo>
                  <a:lnTo>
                    <a:pt x="260" y="7622"/>
                  </a:lnTo>
                  <a:lnTo>
                    <a:pt x="130" y="8098"/>
                  </a:lnTo>
                  <a:lnTo>
                    <a:pt x="0" y="8574"/>
                  </a:lnTo>
                  <a:lnTo>
                    <a:pt x="0" y="8618"/>
                  </a:lnTo>
                  <a:lnTo>
                    <a:pt x="44" y="8618"/>
                  </a:lnTo>
                  <a:lnTo>
                    <a:pt x="260" y="8011"/>
                  </a:lnTo>
                  <a:lnTo>
                    <a:pt x="477" y="7405"/>
                  </a:lnTo>
                  <a:lnTo>
                    <a:pt x="737" y="6842"/>
                  </a:lnTo>
                  <a:lnTo>
                    <a:pt x="1040" y="6323"/>
                  </a:lnTo>
                  <a:lnTo>
                    <a:pt x="1386" y="5803"/>
                  </a:lnTo>
                  <a:lnTo>
                    <a:pt x="1776" y="5283"/>
                  </a:lnTo>
                  <a:lnTo>
                    <a:pt x="2166" y="4807"/>
                  </a:lnTo>
                  <a:lnTo>
                    <a:pt x="2599" y="4331"/>
                  </a:lnTo>
                  <a:lnTo>
                    <a:pt x="3075" y="3854"/>
                  </a:lnTo>
                  <a:lnTo>
                    <a:pt x="3594" y="3421"/>
                  </a:lnTo>
                  <a:lnTo>
                    <a:pt x="4157" y="3032"/>
                  </a:lnTo>
                  <a:lnTo>
                    <a:pt x="4720" y="2685"/>
                  </a:lnTo>
                  <a:lnTo>
                    <a:pt x="5283" y="2339"/>
                  </a:lnTo>
                  <a:lnTo>
                    <a:pt x="5933" y="2079"/>
                  </a:lnTo>
                  <a:lnTo>
                    <a:pt x="6539" y="1863"/>
                  </a:lnTo>
                  <a:lnTo>
                    <a:pt x="7189" y="1646"/>
                  </a:lnTo>
                  <a:lnTo>
                    <a:pt x="7968" y="1473"/>
                  </a:lnTo>
                  <a:lnTo>
                    <a:pt x="8791" y="1386"/>
                  </a:lnTo>
                  <a:lnTo>
                    <a:pt x="9570" y="1343"/>
                  </a:lnTo>
                  <a:lnTo>
                    <a:pt x="10436" y="1343"/>
                  </a:lnTo>
                  <a:lnTo>
                    <a:pt x="10436" y="1300"/>
                  </a:lnTo>
                  <a:lnTo>
                    <a:pt x="10393" y="1300"/>
                  </a:lnTo>
                  <a:lnTo>
                    <a:pt x="9743" y="1213"/>
                  </a:lnTo>
                  <a:lnTo>
                    <a:pt x="9051" y="1213"/>
                  </a:lnTo>
                  <a:lnTo>
                    <a:pt x="8401" y="1256"/>
                  </a:lnTo>
                  <a:lnTo>
                    <a:pt x="7708" y="1343"/>
                  </a:lnTo>
                  <a:lnTo>
                    <a:pt x="7881" y="1256"/>
                  </a:lnTo>
                  <a:lnTo>
                    <a:pt x="8618" y="867"/>
                  </a:lnTo>
                  <a:lnTo>
                    <a:pt x="9397" y="434"/>
                  </a:lnTo>
                  <a:lnTo>
                    <a:pt x="10220" y="44"/>
                  </a:lnTo>
                  <a:lnTo>
                    <a:pt x="10263" y="44"/>
                  </a:lnTo>
                  <a:lnTo>
                    <a:pt x="1022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1" name="Google Shape;9421;p75"/>
            <p:cNvSpPr/>
            <p:nvPr/>
          </p:nvSpPr>
          <p:spPr>
            <a:xfrm>
              <a:off x="8023687" y="3254233"/>
              <a:ext cx="281355" cy="232234"/>
            </a:xfrm>
            <a:custGeom>
              <a:avLst/>
              <a:gdLst/>
              <a:ahLst/>
              <a:cxnLst/>
              <a:rect l="l" t="t" r="r" b="b"/>
              <a:pathLst>
                <a:path w="10437" h="8618" fill="none" extrusionOk="0">
                  <a:moveTo>
                    <a:pt x="10393" y="1300"/>
                  </a:moveTo>
                  <a:lnTo>
                    <a:pt x="10393" y="1300"/>
                  </a:lnTo>
                  <a:lnTo>
                    <a:pt x="9743" y="1213"/>
                  </a:lnTo>
                  <a:lnTo>
                    <a:pt x="9051" y="1213"/>
                  </a:lnTo>
                  <a:lnTo>
                    <a:pt x="8401" y="1256"/>
                  </a:lnTo>
                  <a:lnTo>
                    <a:pt x="7708" y="1343"/>
                  </a:lnTo>
                  <a:lnTo>
                    <a:pt x="7708" y="1343"/>
                  </a:lnTo>
                  <a:lnTo>
                    <a:pt x="7881" y="1256"/>
                  </a:lnTo>
                  <a:lnTo>
                    <a:pt x="8618" y="867"/>
                  </a:lnTo>
                  <a:lnTo>
                    <a:pt x="8618" y="867"/>
                  </a:lnTo>
                  <a:lnTo>
                    <a:pt x="9397" y="434"/>
                  </a:lnTo>
                  <a:lnTo>
                    <a:pt x="10220" y="44"/>
                  </a:lnTo>
                  <a:lnTo>
                    <a:pt x="10263" y="44"/>
                  </a:lnTo>
                  <a:lnTo>
                    <a:pt x="10220" y="1"/>
                  </a:lnTo>
                  <a:lnTo>
                    <a:pt x="10220" y="1"/>
                  </a:lnTo>
                  <a:lnTo>
                    <a:pt x="9397" y="390"/>
                  </a:lnTo>
                  <a:lnTo>
                    <a:pt x="8574" y="737"/>
                  </a:lnTo>
                  <a:lnTo>
                    <a:pt x="8574" y="737"/>
                  </a:lnTo>
                  <a:lnTo>
                    <a:pt x="7795" y="1126"/>
                  </a:lnTo>
                  <a:lnTo>
                    <a:pt x="7795" y="1126"/>
                  </a:lnTo>
                  <a:lnTo>
                    <a:pt x="7535" y="1256"/>
                  </a:lnTo>
                  <a:lnTo>
                    <a:pt x="7275" y="1386"/>
                  </a:lnTo>
                  <a:lnTo>
                    <a:pt x="7275" y="1386"/>
                  </a:lnTo>
                  <a:lnTo>
                    <a:pt x="6712" y="1516"/>
                  </a:lnTo>
                  <a:lnTo>
                    <a:pt x="6149" y="1689"/>
                  </a:lnTo>
                  <a:lnTo>
                    <a:pt x="5586" y="1906"/>
                  </a:lnTo>
                  <a:lnTo>
                    <a:pt x="5067" y="2122"/>
                  </a:lnTo>
                  <a:lnTo>
                    <a:pt x="5500" y="1646"/>
                  </a:lnTo>
                  <a:lnTo>
                    <a:pt x="5500" y="1646"/>
                  </a:lnTo>
                  <a:lnTo>
                    <a:pt x="5976" y="1126"/>
                  </a:lnTo>
                  <a:lnTo>
                    <a:pt x="6496" y="607"/>
                  </a:lnTo>
                  <a:lnTo>
                    <a:pt x="6496" y="607"/>
                  </a:lnTo>
                  <a:lnTo>
                    <a:pt x="6496" y="607"/>
                  </a:lnTo>
                  <a:lnTo>
                    <a:pt x="6452" y="607"/>
                  </a:lnTo>
                  <a:lnTo>
                    <a:pt x="6452" y="607"/>
                  </a:lnTo>
                  <a:lnTo>
                    <a:pt x="5370" y="1559"/>
                  </a:lnTo>
                  <a:lnTo>
                    <a:pt x="5370" y="1559"/>
                  </a:lnTo>
                  <a:lnTo>
                    <a:pt x="4894" y="2079"/>
                  </a:lnTo>
                  <a:lnTo>
                    <a:pt x="4894" y="2079"/>
                  </a:lnTo>
                  <a:lnTo>
                    <a:pt x="4634" y="2339"/>
                  </a:lnTo>
                  <a:lnTo>
                    <a:pt x="4634" y="2339"/>
                  </a:lnTo>
                  <a:lnTo>
                    <a:pt x="4201" y="2599"/>
                  </a:lnTo>
                  <a:lnTo>
                    <a:pt x="3768" y="2859"/>
                  </a:lnTo>
                  <a:lnTo>
                    <a:pt x="3378" y="3162"/>
                  </a:lnTo>
                  <a:lnTo>
                    <a:pt x="2988" y="3508"/>
                  </a:lnTo>
                  <a:lnTo>
                    <a:pt x="2599" y="3811"/>
                  </a:lnTo>
                  <a:lnTo>
                    <a:pt x="2252" y="4201"/>
                  </a:lnTo>
                  <a:lnTo>
                    <a:pt x="1949" y="4547"/>
                  </a:lnTo>
                  <a:lnTo>
                    <a:pt x="1603" y="4937"/>
                  </a:lnTo>
                  <a:lnTo>
                    <a:pt x="1343" y="5370"/>
                  </a:lnTo>
                  <a:lnTo>
                    <a:pt x="1083" y="5760"/>
                  </a:lnTo>
                  <a:lnTo>
                    <a:pt x="823" y="6236"/>
                  </a:lnTo>
                  <a:lnTo>
                    <a:pt x="607" y="6669"/>
                  </a:lnTo>
                  <a:lnTo>
                    <a:pt x="433" y="7145"/>
                  </a:lnTo>
                  <a:lnTo>
                    <a:pt x="260" y="7622"/>
                  </a:lnTo>
                  <a:lnTo>
                    <a:pt x="130" y="8098"/>
                  </a:lnTo>
                  <a:lnTo>
                    <a:pt x="0" y="8574"/>
                  </a:lnTo>
                  <a:lnTo>
                    <a:pt x="0" y="8574"/>
                  </a:lnTo>
                  <a:lnTo>
                    <a:pt x="0" y="8618"/>
                  </a:lnTo>
                  <a:lnTo>
                    <a:pt x="44" y="8618"/>
                  </a:lnTo>
                  <a:lnTo>
                    <a:pt x="44" y="8618"/>
                  </a:lnTo>
                  <a:lnTo>
                    <a:pt x="260" y="8011"/>
                  </a:lnTo>
                  <a:lnTo>
                    <a:pt x="477" y="7405"/>
                  </a:lnTo>
                  <a:lnTo>
                    <a:pt x="737" y="6842"/>
                  </a:lnTo>
                  <a:lnTo>
                    <a:pt x="1040" y="6323"/>
                  </a:lnTo>
                  <a:lnTo>
                    <a:pt x="1386" y="5803"/>
                  </a:lnTo>
                  <a:lnTo>
                    <a:pt x="1776" y="5283"/>
                  </a:lnTo>
                  <a:lnTo>
                    <a:pt x="2166" y="4807"/>
                  </a:lnTo>
                  <a:lnTo>
                    <a:pt x="2599" y="4331"/>
                  </a:lnTo>
                  <a:lnTo>
                    <a:pt x="2599" y="4331"/>
                  </a:lnTo>
                  <a:lnTo>
                    <a:pt x="3075" y="3854"/>
                  </a:lnTo>
                  <a:lnTo>
                    <a:pt x="3594" y="3421"/>
                  </a:lnTo>
                  <a:lnTo>
                    <a:pt x="4157" y="3032"/>
                  </a:lnTo>
                  <a:lnTo>
                    <a:pt x="4720" y="2685"/>
                  </a:lnTo>
                  <a:lnTo>
                    <a:pt x="5283" y="2339"/>
                  </a:lnTo>
                  <a:lnTo>
                    <a:pt x="5933" y="2079"/>
                  </a:lnTo>
                  <a:lnTo>
                    <a:pt x="6539" y="1863"/>
                  </a:lnTo>
                  <a:lnTo>
                    <a:pt x="7189" y="1646"/>
                  </a:lnTo>
                  <a:lnTo>
                    <a:pt x="7189" y="1646"/>
                  </a:lnTo>
                  <a:lnTo>
                    <a:pt x="7968" y="1473"/>
                  </a:lnTo>
                  <a:lnTo>
                    <a:pt x="8791" y="1386"/>
                  </a:lnTo>
                  <a:lnTo>
                    <a:pt x="9570" y="1343"/>
                  </a:lnTo>
                  <a:lnTo>
                    <a:pt x="10393" y="1343"/>
                  </a:lnTo>
                  <a:lnTo>
                    <a:pt x="10393" y="1343"/>
                  </a:lnTo>
                  <a:lnTo>
                    <a:pt x="10436" y="1343"/>
                  </a:lnTo>
                  <a:lnTo>
                    <a:pt x="10436" y="1343"/>
                  </a:lnTo>
                  <a:lnTo>
                    <a:pt x="10436" y="1300"/>
                  </a:lnTo>
                  <a:lnTo>
                    <a:pt x="10393" y="130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2" name="Google Shape;9422;p75"/>
            <p:cNvSpPr/>
            <p:nvPr/>
          </p:nvSpPr>
          <p:spPr>
            <a:xfrm>
              <a:off x="8098386" y="3377922"/>
              <a:ext cx="15204" cy="11695"/>
            </a:xfrm>
            <a:custGeom>
              <a:avLst/>
              <a:gdLst/>
              <a:ahLst/>
              <a:cxnLst/>
              <a:rect l="l" t="t" r="r" b="b"/>
              <a:pathLst>
                <a:path w="564" h="434" extrusionOk="0">
                  <a:moveTo>
                    <a:pt x="1" y="1"/>
                  </a:moveTo>
                  <a:lnTo>
                    <a:pt x="1" y="1"/>
                  </a:lnTo>
                  <a:lnTo>
                    <a:pt x="1" y="1"/>
                  </a:lnTo>
                  <a:lnTo>
                    <a:pt x="564" y="434"/>
                  </a:lnTo>
                  <a:lnTo>
                    <a:pt x="564" y="434"/>
                  </a:lnTo>
                  <a:lnTo>
                    <a:pt x="1" y="1"/>
                  </a:lnTo>
                  <a:close/>
                </a:path>
              </a:pathLst>
            </a:custGeom>
            <a:solidFill>
              <a:srgbClr val="E7E9E9"/>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3" name="Google Shape;9423;p75"/>
            <p:cNvSpPr/>
            <p:nvPr/>
          </p:nvSpPr>
          <p:spPr>
            <a:xfrm>
              <a:off x="8098386" y="3377922"/>
              <a:ext cx="15204" cy="11695"/>
            </a:xfrm>
            <a:custGeom>
              <a:avLst/>
              <a:gdLst/>
              <a:ahLst/>
              <a:cxnLst/>
              <a:rect l="l" t="t" r="r" b="b"/>
              <a:pathLst>
                <a:path w="564" h="434" fill="none" extrusionOk="0">
                  <a:moveTo>
                    <a:pt x="1" y="1"/>
                  </a:moveTo>
                  <a:lnTo>
                    <a:pt x="1" y="1"/>
                  </a:lnTo>
                  <a:lnTo>
                    <a:pt x="1" y="1"/>
                  </a:lnTo>
                  <a:lnTo>
                    <a:pt x="564" y="434"/>
                  </a:lnTo>
                  <a:lnTo>
                    <a:pt x="564" y="434"/>
                  </a:lnTo>
                  <a:lnTo>
                    <a:pt x="1" y="1"/>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4" name="Google Shape;9424;p75"/>
            <p:cNvSpPr/>
            <p:nvPr/>
          </p:nvSpPr>
          <p:spPr>
            <a:xfrm>
              <a:off x="8093722" y="3303250"/>
              <a:ext cx="297692" cy="116710"/>
            </a:xfrm>
            <a:custGeom>
              <a:avLst/>
              <a:gdLst/>
              <a:ahLst/>
              <a:cxnLst/>
              <a:rect l="l" t="t" r="r" b="b"/>
              <a:pathLst>
                <a:path w="11043" h="4331" extrusionOk="0">
                  <a:moveTo>
                    <a:pt x="7448" y="0"/>
                  </a:moveTo>
                  <a:lnTo>
                    <a:pt x="6799" y="44"/>
                  </a:lnTo>
                  <a:lnTo>
                    <a:pt x="6106" y="87"/>
                  </a:lnTo>
                  <a:lnTo>
                    <a:pt x="5413" y="173"/>
                  </a:lnTo>
                  <a:lnTo>
                    <a:pt x="4720" y="347"/>
                  </a:lnTo>
                  <a:lnTo>
                    <a:pt x="3638" y="650"/>
                  </a:lnTo>
                  <a:lnTo>
                    <a:pt x="2685" y="996"/>
                  </a:lnTo>
                  <a:lnTo>
                    <a:pt x="1863" y="1386"/>
                  </a:lnTo>
                  <a:lnTo>
                    <a:pt x="1213" y="1732"/>
                  </a:lnTo>
                  <a:lnTo>
                    <a:pt x="693" y="2035"/>
                  </a:lnTo>
                  <a:lnTo>
                    <a:pt x="304" y="2295"/>
                  </a:lnTo>
                  <a:lnTo>
                    <a:pt x="1" y="2512"/>
                  </a:lnTo>
                  <a:lnTo>
                    <a:pt x="174" y="2772"/>
                  </a:lnTo>
                  <a:lnTo>
                    <a:pt x="737" y="3205"/>
                  </a:lnTo>
                  <a:lnTo>
                    <a:pt x="1430" y="3594"/>
                  </a:lnTo>
                  <a:lnTo>
                    <a:pt x="1863" y="3768"/>
                  </a:lnTo>
                  <a:lnTo>
                    <a:pt x="2296" y="3941"/>
                  </a:lnTo>
                  <a:lnTo>
                    <a:pt x="2772" y="4114"/>
                  </a:lnTo>
                  <a:lnTo>
                    <a:pt x="3291" y="4244"/>
                  </a:lnTo>
                  <a:lnTo>
                    <a:pt x="3811" y="4287"/>
                  </a:lnTo>
                  <a:lnTo>
                    <a:pt x="4374" y="4330"/>
                  </a:lnTo>
                  <a:lnTo>
                    <a:pt x="4894" y="4287"/>
                  </a:lnTo>
                  <a:lnTo>
                    <a:pt x="5370" y="4244"/>
                  </a:lnTo>
                  <a:lnTo>
                    <a:pt x="5976" y="4114"/>
                  </a:lnTo>
                  <a:lnTo>
                    <a:pt x="6539" y="3897"/>
                  </a:lnTo>
                  <a:lnTo>
                    <a:pt x="7059" y="3681"/>
                  </a:lnTo>
                  <a:lnTo>
                    <a:pt x="7622" y="3421"/>
                  </a:lnTo>
                  <a:lnTo>
                    <a:pt x="8098" y="3118"/>
                  </a:lnTo>
                  <a:lnTo>
                    <a:pt x="8574" y="2815"/>
                  </a:lnTo>
                  <a:lnTo>
                    <a:pt x="9397" y="2165"/>
                  </a:lnTo>
                  <a:lnTo>
                    <a:pt x="10090" y="1516"/>
                  </a:lnTo>
                  <a:lnTo>
                    <a:pt x="10610" y="996"/>
                  </a:lnTo>
                  <a:lnTo>
                    <a:pt x="11043" y="477"/>
                  </a:lnTo>
                  <a:lnTo>
                    <a:pt x="10783" y="390"/>
                  </a:lnTo>
                  <a:lnTo>
                    <a:pt x="10003" y="260"/>
                  </a:lnTo>
                  <a:lnTo>
                    <a:pt x="8877" y="87"/>
                  </a:lnTo>
                  <a:lnTo>
                    <a:pt x="8185" y="44"/>
                  </a:lnTo>
                  <a:lnTo>
                    <a:pt x="7448" y="0"/>
                  </a:lnTo>
                  <a:close/>
                </a:path>
              </a:pathLst>
            </a:custGeom>
            <a:solidFill>
              <a:srgbClr val="D09D33"/>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5" name="Google Shape;9425;p75"/>
            <p:cNvSpPr/>
            <p:nvPr/>
          </p:nvSpPr>
          <p:spPr>
            <a:xfrm>
              <a:off x="8093722" y="3303250"/>
              <a:ext cx="297692" cy="116710"/>
            </a:xfrm>
            <a:custGeom>
              <a:avLst/>
              <a:gdLst/>
              <a:ahLst/>
              <a:cxnLst/>
              <a:rect l="l" t="t" r="r" b="b"/>
              <a:pathLst>
                <a:path w="11043" h="4331" fill="none" extrusionOk="0">
                  <a:moveTo>
                    <a:pt x="7448" y="0"/>
                  </a:moveTo>
                  <a:lnTo>
                    <a:pt x="7448" y="0"/>
                  </a:lnTo>
                  <a:lnTo>
                    <a:pt x="6799" y="44"/>
                  </a:lnTo>
                  <a:lnTo>
                    <a:pt x="6106" y="87"/>
                  </a:lnTo>
                  <a:lnTo>
                    <a:pt x="5413" y="173"/>
                  </a:lnTo>
                  <a:lnTo>
                    <a:pt x="4720" y="347"/>
                  </a:lnTo>
                  <a:lnTo>
                    <a:pt x="4720" y="347"/>
                  </a:lnTo>
                  <a:lnTo>
                    <a:pt x="3638" y="650"/>
                  </a:lnTo>
                  <a:lnTo>
                    <a:pt x="2685" y="996"/>
                  </a:lnTo>
                  <a:lnTo>
                    <a:pt x="1863" y="1386"/>
                  </a:lnTo>
                  <a:lnTo>
                    <a:pt x="1213" y="1732"/>
                  </a:lnTo>
                  <a:lnTo>
                    <a:pt x="693" y="2035"/>
                  </a:lnTo>
                  <a:lnTo>
                    <a:pt x="304" y="2295"/>
                  </a:lnTo>
                  <a:lnTo>
                    <a:pt x="1" y="2512"/>
                  </a:lnTo>
                  <a:lnTo>
                    <a:pt x="174" y="2772"/>
                  </a:lnTo>
                  <a:lnTo>
                    <a:pt x="174" y="2772"/>
                  </a:lnTo>
                  <a:lnTo>
                    <a:pt x="737" y="3205"/>
                  </a:lnTo>
                  <a:lnTo>
                    <a:pt x="737" y="3205"/>
                  </a:lnTo>
                  <a:lnTo>
                    <a:pt x="1430" y="3594"/>
                  </a:lnTo>
                  <a:lnTo>
                    <a:pt x="1863" y="3768"/>
                  </a:lnTo>
                  <a:lnTo>
                    <a:pt x="2296" y="3941"/>
                  </a:lnTo>
                  <a:lnTo>
                    <a:pt x="2772" y="4114"/>
                  </a:lnTo>
                  <a:lnTo>
                    <a:pt x="3291" y="4244"/>
                  </a:lnTo>
                  <a:lnTo>
                    <a:pt x="3811" y="4287"/>
                  </a:lnTo>
                  <a:lnTo>
                    <a:pt x="4374" y="4330"/>
                  </a:lnTo>
                  <a:lnTo>
                    <a:pt x="4374" y="4330"/>
                  </a:lnTo>
                  <a:lnTo>
                    <a:pt x="4894" y="4287"/>
                  </a:lnTo>
                  <a:lnTo>
                    <a:pt x="5370" y="4244"/>
                  </a:lnTo>
                  <a:lnTo>
                    <a:pt x="5370" y="4244"/>
                  </a:lnTo>
                  <a:lnTo>
                    <a:pt x="5976" y="4114"/>
                  </a:lnTo>
                  <a:lnTo>
                    <a:pt x="6539" y="3897"/>
                  </a:lnTo>
                  <a:lnTo>
                    <a:pt x="7059" y="3681"/>
                  </a:lnTo>
                  <a:lnTo>
                    <a:pt x="7622" y="3421"/>
                  </a:lnTo>
                  <a:lnTo>
                    <a:pt x="8098" y="3118"/>
                  </a:lnTo>
                  <a:lnTo>
                    <a:pt x="8574" y="2815"/>
                  </a:lnTo>
                  <a:lnTo>
                    <a:pt x="9397" y="2165"/>
                  </a:lnTo>
                  <a:lnTo>
                    <a:pt x="10090" y="1516"/>
                  </a:lnTo>
                  <a:lnTo>
                    <a:pt x="10610" y="996"/>
                  </a:lnTo>
                  <a:lnTo>
                    <a:pt x="11043" y="477"/>
                  </a:lnTo>
                  <a:lnTo>
                    <a:pt x="11043" y="477"/>
                  </a:lnTo>
                  <a:lnTo>
                    <a:pt x="11043" y="477"/>
                  </a:lnTo>
                  <a:lnTo>
                    <a:pt x="10783" y="390"/>
                  </a:lnTo>
                  <a:lnTo>
                    <a:pt x="10003" y="260"/>
                  </a:lnTo>
                  <a:lnTo>
                    <a:pt x="8877" y="87"/>
                  </a:lnTo>
                  <a:lnTo>
                    <a:pt x="8185" y="44"/>
                  </a:lnTo>
                  <a:lnTo>
                    <a:pt x="7448"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6" name="Google Shape;9426;p75"/>
            <p:cNvSpPr/>
            <p:nvPr/>
          </p:nvSpPr>
          <p:spPr>
            <a:xfrm>
              <a:off x="8211635" y="3248412"/>
              <a:ext cx="39708" cy="31529"/>
            </a:xfrm>
            <a:custGeom>
              <a:avLst/>
              <a:gdLst/>
              <a:ahLst/>
              <a:cxnLst/>
              <a:rect l="l" t="t" r="r" b="b"/>
              <a:pathLst>
                <a:path w="1473" h="1170" extrusionOk="0">
                  <a:moveTo>
                    <a:pt x="1429" y="0"/>
                  </a:moveTo>
                  <a:lnTo>
                    <a:pt x="1039" y="260"/>
                  </a:lnTo>
                  <a:lnTo>
                    <a:pt x="693" y="520"/>
                  </a:lnTo>
                  <a:lnTo>
                    <a:pt x="346" y="780"/>
                  </a:lnTo>
                  <a:lnTo>
                    <a:pt x="0" y="1126"/>
                  </a:lnTo>
                  <a:lnTo>
                    <a:pt x="0" y="1169"/>
                  </a:lnTo>
                  <a:lnTo>
                    <a:pt x="43" y="1169"/>
                  </a:lnTo>
                  <a:lnTo>
                    <a:pt x="736" y="563"/>
                  </a:lnTo>
                  <a:lnTo>
                    <a:pt x="1083" y="303"/>
                  </a:lnTo>
                  <a:lnTo>
                    <a:pt x="1472" y="43"/>
                  </a:lnTo>
                  <a:lnTo>
                    <a:pt x="1472"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7" name="Google Shape;9427;p75"/>
            <p:cNvSpPr/>
            <p:nvPr/>
          </p:nvSpPr>
          <p:spPr>
            <a:xfrm>
              <a:off x="8280484" y="3267060"/>
              <a:ext cx="21054" cy="10536"/>
            </a:xfrm>
            <a:custGeom>
              <a:avLst/>
              <a:gdLst/>
              <a:ahLst/>
              <a:cxnLst/>
              <a:rect l="l" t="t" r="r" b="b"/>
              <a:pathLst>
                <a:path w="781" h="391" extrusionOk="0">
                  <a:moveTo>
                    <a:pt x="780" y="1"/>
                  </a:moveTo>
                  <a:lnTo>
                    <a:pt x="391" y="174"/>
                  </a:lnTo>
                  <a:lnTo>
                    <a:pt x="1" y="347"/>
                  </a:lnTo>
                  <a:lnTo>
                    <a:pt x="44" y="391"/>
                  </a:lnTo>
                  <a:lnTo>
                    <a:pt x="434" y="217"/>
                  </a:lnTo>
                  <a:lnTo>
                    <a:pt x="780" y="44"/>
                  </a:lnTo>
                  <a:lnTo>
                    <a:pt x="78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8" name="Google Shape;9428;p75"/>
            <p:cNvSpPr/>
            <p:nvPr/>
          </p:nvSpPr>
          <p:spPr>
            <a:xfrm>
              <a:off x="8076227" y="3492287"/>
              <a:ext cx="290683" cy="191381"/>
            </a:xfrm>
            <a:custGeom>
              <a:avLst/>
              <a:gdLst/>
              <a:ahLst/>
              <a:cxnLst/>
              <a:rect l="l" t="t" r="r" b="b"/>
              <a:pathLst>
                <a:path w="10783" h="7102" extrusionOk="0">
                  <a:moveTo>
                    <a:pt x="3767" y="0"/>
                  </a:moveTo>
                  <a:lnTo>
                    <a:pt x="3118" y="43"/>
                  </a:lnTo>
                  <a:lnTo>
                    <a:pt x="2382" y="130"/>
                  </a:lnTo>
                  <a:lnTo>
                    <a:pt x="1645" y="260"/>
                  </a:lnTo>
                  <a:lnTo>
                    <a:pt x="823" y="477"/>
                  </a:lnTo>
                  <a:lnTo>
                    <a:pt x="0" y="780"/>
                  </a:lnTo>
                  <a:lnTo>
                    <a:pt x="43" y="953"/>
                  </a:lnTo>
                  <a:lnTo>
                    <a:pt x="130" y="1472"/>
                  </a:lnTo>
                  <a:lnTo>
                    <a:pt x="346" y="2165"/>
                  </a:lnTo>
                  <a:lnTo>
                    <a:pt x="693" y="3075"/>
                  </a:lnTo>
                  <a:lnTo>
                    <a:pt x="909" y="3551"/>
                  </a:lnTo>
                  <a:lnTo>
                    <a:pt x="1169" y="4027"/>
                  </a:lnTo>
                  <a:lnTo>
                    <a:pt x="1472" y="4504"/>
                  </a:lnTo>
                  <a:lnTo>
                    <a:pt x="1819" y="4937"/>
                  </a:lnTo>
                  <a:lnTo>
                    <a:pt x="2252" y="5370"/>
                  </a:lnTo>
                  <a:lnTo>
                    <a:pt x="2685" y="5803"/>
                  </a:lnTo>
                  <a:lnTo>
                    <a:pt x="3204" y="6149"/>
                  </a:lnTo>
                  <a:lnTo>
                    <a:pt x="3767" y="6452"/>
                  </a:lnTo>
                  <a:lnTo>
                    <a:pt x="4330" y="6669"/>
                  </a:lnTo>
                  <a:lnTo>
                    <a:pt x="4936" y="6842"/>
                  </a:lnTo>
                  <a:lnTo>
                    <a:pt x="5586" y="6972"/>
                  </a:lnTo>
                  <a:lnTo>
                    <a:pt x="6192" y="7058"/>
                  </a:lnTo>
                  <a:lnTo>
                    <a:pt x="6755" y="7102"/>
                  </a:lnTo>
                  <a:lnTo>
                    <a:pt x="7361" y="7102"/>
                  </a:lnTo>
                  <a:lnTo>
                    <a:pt x="7924" y="7058"/>
                  </a:lnTo>
                  <a:lnTo>
                    <a:pt x="8444" y="6972"/>
                  </a:lnTo>
                  <a:lnTo>
                    <a:pt x="9353" y="6842"/>
                  </a:lnTo>
                  <a:lnTo>
                    <a:pt x="10089" y="6669"/>
                  </a:lnTo>
                  <a:lnTo>
                    <a:pt x="10782" y="6452"/>
                  </a:lnTo>
                  <a:lnTo>
                    <a:pt x="10696" y="6062"/>
                  </a:lnTo>
                  <a:lnTo>
                    <a:pt x="10566" y="5629"/>
                  </a:lnTo>
                  <a:lnTo>
                    <a:pt x="10392" y="5067"/>
                  </a:lnTo>
                  <a:lnTo>
                    <a:pt x="10133" y="4460"/>
                  </a:lnTo>
                  <a:lnTo>
                    <a:pt x="9786" y="3767"/>
                  </a:lnTo>
                  <a:lnTo>
                    <a:pt x="9353" y="3031"/>
                  </a:lnTo>
                  <a:lnTo>
                    <a:pt x="8834" y="2338"/>
                  </a:lnTo>
                  <a:lnTo>
                    <a:pt x="8531" y="1992"/>
                  </a:lnTo>
                  <a:lnTo>
                    <a:pt x="8227" y="1646"/>
                  </a:lnTo>
                  <a:lnTo>
                    <a:pt x="7838" y="1343"/>
                  </a:lnTo>
                  <a:lnTo>
                    <a:pt x="7448" y="1083"/>
                  </a:lnTo>
                  <a:lnTo>
                    <a:pt x="7058" y="823"/>
                  </a:lnTo>
                  <a:lnTo>
                    <a:pt x="6582" y="563"/>
                  </a:lnTo>
                  <a:lnTo>
                    <a:pt x="6106" y="390"/>
                  </a:lnTo>
                  <a:lnTo>
                    <a:pt x="5586" y="217"/>
                  </a:lnTo>
                  <a:lnTo>
                    <a:pt x="5023" y="87"/>
                  </a:lnTo>
                  <a:lnTo>
                    <a:pt x="4417" y="43"/>
                  </a:lnTo>
                  <a:lnTo>
                    <a:pt x="3767"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9" name="Google Shape;9429;p75"/>
            <p:cNvSpPr/>
            <p:nvPr/>
          </p:nvSpPr>
          <p:spPr>
            <a:xfrm>
              <a:off x="8026032" y="3507458"/>
              <a:ext cx="281328" cy="144708"/>
            </a:xfrm>
            <a:custGeom>
              <a:avLst/>
              <a:gdLst/>
              <a:ahLst/>
              <a:cxnLst/>
              <a:rect l="l" t="t" r="r" b="b"/>
              <a:pathLst>
                <a:path w="10436" h="5370" extrusionOk="0">
                  <a:moveTo>
                    <a:pt x="2468" y="0"/>
                  </a:moveTo>
                  <a:lnTo>
                    <a:pt x="1819" y="130"/>
                  </a:lnTo>
                  <a:lnTo>
                    <a:pt x="1516" y="217"/>
                  </a:lnTo>
                  <a:lnTo>
                    <a:pt x="1212" y="303"/>
                  </a:lnTo>
                  <a:lnTo>
                    <a:pt x="953" y="476"/>
                  </a:lnTo>
                  <a:lnTo>
                    <a:pt x="693" y="650"/>
                  </a:lnTo>
                  <a:lnTo>
                    <a:pt x="476" y="866"/>
                  </a:lnTo>
                  <a:lnTo>
                    <a:pt x="260" y="1083"/>
                  </a:lnTo>
                  <a:lnTo>
                    <a:pt x="130" y="1386"/>
                  </a:lnTo>
                  <a:lnTo>
                    <a:pt x="0" y="1689"/>
                  </a:lnTo>
                  <a:lnTo>
                    <a:pt x="43" y="1689"/>
                  </a:lnTo>
                  <a:lnTo>
                    <a:pt x="173" y="1429"/>
                  </a:lnTo>
                  <a:lnTo>
                    <a:pt x="346" y="1213"/>
                  </a:lnTo>
                  <a:lnTo>
                    <a:pt x="563" y="1039"/>
                  </a:lnTo>
                  <a:lnTo>
                    <a:pt x="779" y="866"/>
                  </a:lnTo>
                  <a:lnTo>
                    <a:pt x="1039" y="736"/>
                  </a:lnTo>
                  <a:lnTo>
                    <a:pt x="1299" y="650"/>
                  </a:lnTo>
                  <a:lnTo>
                    <a:pt x="1819" y="476"/>
                  </a:lnTo>
                  <a:lnTo>
                    <a:pt x="2165" y="433"/>
                  </a:lnTo>
                  <a:lnTo>
                    <a:pt x="2555" y="390"/>
                  </a:lnTo>
                  <a:lnTo>
                    <a:pt x="2901" y="433"/>
                  </a:lnTo>
                  <a:lnTo>
                    <a:pt x="3248" y="433"/>
                  </a:lnTo>
                  <a:lnTo>
                    <a:pt x="3334" y="780"/>
                  </a:lnTo>
                  <a:lnTo>
                    <a:pt x="3421" y="1083"/>
                  </a:lnTo>
                  <a:lnTo>
                    <a:pt x="3681" y="1992"/>
                  </a:lnTo>
                  <a:lnTo>
                    <a:pt x="4244" y="3724"/>
                  </a:lnTo>
                  <a:lnTo>
                    <a:pt x="4244" y="3767"/>
                  </a:lnTo>
                  <a:lnTo>
                    <a:pt x="4287" y="3724"/>
                  </a:lnTo>
                  <a:lnTo>
                    <a:pt x="3854" y="1949"/>
                  </a:lnTo>
                  <a:lnTo>
                    <a:pt x="3637" y="1083"/>
                  </a:lnTo>
                  <a:lnTo>
                    <a:pt x="3507" y="520"/>
                  </a:lnTo>
                  <a:lnTo>
                    <a:pt x="3507" y="520"/>
                  </a:lnTo>
                  <a:lnTo>
                    <a:pt x="3897" y="606"/>
                  </a:lnTo>
                  <a:lnTo>
                    <a:pt x="4330" y="693"/>
                  </a:lnTo>
                  <a:lnTo>
                    <a:pt x="5023" y="953"/>
                  </a:lnTo>
                  <a:lnTo>
                    <a:pt x="5759" y="1213"/>
                  </a:lnTo>
                  <a:lnTo>
                    <a:pt x="5802" y="1689"/>
                  </a:lnTo>
                  <a:lnTo>
                    <a:pt x="5932" y="2122"/>
                  </a:lnTo>
                  <a:lnTo>
                    <a:pt x="6236" y="3204"/>
                  </a:lnTo>
                  <a:lnTo>
                    <a:pt x="6279" y="3204"/>
                  </a:lnTo>
                  <a:lnTo>
                    <a:pt x="6236" y="3161"/>
                  </a:lnTo>
                  <a:lnTo>
                    <a:pt x="6019" y="2122"/>
                  </a:lnTo>
                  <a:lnTo>
                    <a:pt x="5889" y="1299"/>
                  </a:lnTo>
                  <a:lnTo>
                    <a:pt x="6452" y="1559"/>
                  </a:lnTo>
                  <a:lnTo>
                    <a:pt x="7015" y="1862"/>
                  </a:lnTo>
                  <a:lnTo>
                    <a:pt x="7058" y="2122"/>
                  </a:lnTo>
                  <a:lnTo>
                    <a:pt x="7145" y="2555"/>
                  </a:lnTo>
                  <a:lnTo>
                    <a:pt x="7318" y="3508"/>
                  </a:lnTo>
                  <a:lnTo>
                    <a:pt x="7578" y="4460"/>
                  </a:lnTo>
                  <a:lnTo>
                    <a:pt x="7881" y="5326"/>
                  </a:lnTo>
                  <a:lnTo>
                    <a:pt x="7881" y="5370"/>
                  </a:lnTo>
                  <a:lnTo>
                    <a:pt x="7924" y="5370"/>
                  </a:lnTo>
                  <a:lnTo>
                    <a:pt x="7448" y="3508"/>
                  </a:lnTo>
                  <a:lnTo>
                    <a:pt x="7275" y="2555"/>
                  </a:lnTo>
                  <a:lnTo>
                    <a:pt x="7188" y="2122"/>
                  </a:lnTo>
                  <a:lnTo>
                    <a:pt x="7188" y="1949"/>
                  </a:lnTo>
                  <a:lnTo>
                    <a:pt x="8011" y="2512"/>
                  </a:lnTo>
                  <a:lnTo>
                    <a:pt x="8834" y="3118"/>
                  </a:lnTo>
                  <a:lnTo>
                    <a:pt x="9570" y="3767"/>
                  </a:lnTo>
                  <a:lnTo>
                    <a:pt x="10263" y="4504"/>
                  </a:lnTo>
                  <a:lnTo>
                    <a:pt x="10306" y="4504"/>
                  </a:lnTo>
                  <a:lnTo>
                    <a:pt x="10306" y="4460"/>
                  </a:lnTo>
                  <a:lnTo>
                    <a:pt x="9959" y="3984"/>
                  </a:lnTo>
                  <a:lnTo>
                    <a:pt x="9570" y="3551"/>
                  </a:lnTo>
                  <a:lnTo>
                    <a:pt x="9093" y="3075"/>
                  </a:lnTo>
                  <a:lnTo>
                    <a:pt x="9137" y="3075"/>
                  </a:lnTo>
                  <a:lnTo>
                    <a:pt x="9570" y="3118"/>
                  </a:lnTo>
                  <a:lnTo>
                    <a:pt x="10436" y="3204"/>
                  </a:lnTo>
                  <a:lnTo>
                    <a:pt x="10436" y="3161"/>
                  </a:lnTo>
                  <a:lnTo>
                    <a:pt x="9570" y="3031"/>
                  </a:lnTo>
                  <a:lnTo>
                    <a:pt x="9180" y="2945"/>
                  </a:lnTo>
                  <a:lnTo>
                    <a:pt x="8920" y="2901"/>
                  </a:lnTo>
                  <a:lnTo>
                    <a:pt x="8660" y="2642"/>
                  </a:lnTo>
                  <a:lnTo>
                    <a:pt x="8227" y="2295"/>
                  </a:lnTo>
                  <a:lnTo>
                    <a:pt x="7751" y="1905"/>
                  </a:lnTo>
                  <a:lnTo>
                    <a:pt x="7231" y="1559"/>
                  </a:lnTo>
                  <a:lnTo>
                    <a:pt x="6712" y="1256"/>
                  </a:lnTo>
                  <a:lnTo>
                    <a:pt x="6149" y="953"/>
                  </a:lnTo>
                  <a:lnTo>
                    <a:pt x="5586" y="650"/>
                  </a:lnTo>
                  <a:lnTo>
                    <a:pt x="5629" y="650"/>
                  </a:lnTo>
                  <a:lnTo>
                    <a:pt x="6669" y="693"/>
                  </a:lnTo>
                  <a:lnTo>
                    <a:pt x="7708" y="736"/>
                  </a:lnTo>
                  <a:lnTo>
                    <a:pt x="8747" y="823"/>
                  </a:lnTo>
                  <a:lnTo>
                    <a:pt x="8790" y="780"/>
                  </a:lnTo>
                  <a:lnTo>
                    <a:pt x="8747" y="780"/>
                  </a:lnTo>
                  <a:lnTo>
                    <a:pt x="7708" y="693"/>
                  </a:lnTo>
                  <a:lnTo>
                    <a:pt x="6669" y="563"/>
                  </a:lnTo>
                  <a:lnTo>
                    <a:pt x="5673" y="476"/>
                  </a:lnTo>
                  <a:lnTo>
                    <a:pt x="5153" y="433"/>
                  </a:lnTo>
                  <a:lnTo>
                    <a:pt x="5023" y="433"/>
                  </a:lnTo>
                  <a:lnTo>
                    <a:pt x="4460" y="260"/>
                  </a:lnTo>
                  <a:lnTo>
                    <a:pt x="3811" y="87"/>
                  </a:lnTo>
                  <a:lnTo>
                    <a:pt x="3161"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0" name="Google Shape;9430;p75"/>
            <p:cNvSpPr/>
            <p:nvPr/>
          </p:nvSpPr>
          <p:spPr>
            <a:xfrm>
              <a:off x="8240803" y="3600804"/>
              <a:ext cx="7036" cy="29184"/>
            </a:xfrm>
            <a:custGeom>
              <a:avLst/>
              <a:gdLst/>
              <a:ahLst/>
              <a:cxnLst/>
              <a:rect l="l" t="t" r="r" b="b"/>
              <a:pathLst>
                <a:path w="261" h="1083" extrusionOk="0">
                  <a:moveTo>
                    <a:pt x="1" y="0"/>
                  </a:moveTo>
                  <a:lnTo>
                    <a:pt x="44" y="303"/>
                  </a:lnTo>
                  <a:lnTo>
                    <a:pt x="87" y="563"/>
                  </a:lnTo>
                  <a:lnTo>
                    <a:pt x="260" y="1083"/>
                  </a:lnTo>
                  <a:lnTo>
                    <a:pt x="260" y="996"/>
                  </a:lnTo>
                  <a:lnTo>
                    <a:pt x="217" y="866"/>
                  </a:lnTo>
                  <a:lnTo>
                    <a:pt x="44"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1" name="Google Shape;9431;p75"/>
            <p:cNvSpPr/>
            <p:nvPr/>
          </p:nvSpPr>
          <p:spPr>
            <a:xfrm>
              <a:off x="8161440" y="3566958"/>
              <a:ext cx="15177" cy="64216"/>
            </a:xfrm>
            <a:custGeom>
              <a:avLst/>
              <a:gdLst/>
              <a:ahLst/>
              <a:cxnLst/>
              <a:rect l="l" t="t" r="r" b="b"/>
              <a:pathLst>
                <a:path w="563" h="2383" extrusionOk="0">
                  <a:moveTo>
                    <a:pt x="0" y="1"/>
                  </a:moveTo>
                  <a:lnTo>
                    <a:pt x="0" y="260"/>
                  </a:lnTo>
                  <a:lnTo>
                    <a:pt x="87" y="563"/>
                  </a:lnTo>
                  <a:lnTo>
                    <a:pt x="217" y="1170"/>
                  </a:lnTo>
                  <a:lnTo>
                    <a:pt x="520" y="2382"/>
                  </a:lnTo>
                  <a:lnTo>
                    <a:pt x="563" y="2382"/>
                  </a:lnTo>
                  <a:lnTo>
                    <a:pt x="563" y="2296"/>
                  </a:lnTo>
                  <a:lnTo>
                    <a:pt x="260" y="1170"/>
                  </a:lnTo>
                  <a:lnTo>
                    <a:pt x="173" y="563"/>
                  </a:lnTo>
                  <a:lnTo>
                    <a:pt x="130" y="260"/>
                  </a:lnTo>
                  <a:lnTo>
                    <a:pt x="87" y="130"/>
                  </a:lnTo>
                  <a:lnTo>
                    <a:pt x="43"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2" name="Google Shape;9432;p75"/>
            <p:cNvSpPr/>
            <p:nvPr/>
          </p:nvSpPr>
          <p:spPr>
            <a:xfrm>
              <a:off x="8252475" y="3552946"/>
              <a:ext cx="47877" cy="7033"/>
            </a:xfrm>
            <a:custGeom>
              <a:avLst/>
              <a:gdLst/>
              <a:ahLst/>
              <a:cxnLst/>
              <a:rect l="l" t="t" r="r" b="b"/>
              <a:pathLst>
                <a:path w="1776" h="261" extrusionOk="0">
                  <a:moveTo>
                    <a:pt x="44" y="1"/>
                  </a:moveTo>
                  <a:lnTo>
                    <a:pt x="1" y="44"/>
                  </a:lnTo>
                  <a:lnTo>
                    <a:pt x="44" y="44"/>
                  </a:lnTo>
                  <a:lnTo>
                    <a:pt x="1776" y="261"/>
                  </a:lnTo>
                  <a:lnTo>
                    <a:pt x="1776" y="261"/>
                  </a:lnTo>
                  <a:lnTo>
                    <a:pt x="4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3" name="Google Shape;9433;p75"/>
            <p:cNvSpPr/>
            <p:nvPr/>
          </p:nvSpPr>
          <p:spPr>
            <a:xfrm>
              <a:off x="8027191" y="2927521"/>
              <a:ext cx="206629" cy="319732"/>
            </a:xfrm>
            <a:custGeom>
              <a:avLst/>
              <a:gdLst/>
              <a:ahLst/>
              <a:cxnLst/>
              <a:rect l="l" t="t" r="r" b="b"/>
              <a:pathLst>
                <a:path w="7665" h="11865" extrusionOk="0">
                  <a:moveTo>
                    <a:pt x="7362" y="0"/>
                  </a:moveTo>
                  <a:lnTo>
                    <a:pt x="6539" y="303"/>
                  </a:lnTo>
                  <a:lnTo>
                    <a:pt x="5803" y="693"/>
                  </a:lnTo>
                  <a:lnTo>
                    <a:pt x="5067" y="1083"/>
                  </a:lnTo>
                  <a:lnTo>
                    <a:pt x="4460" y="1472"/>
                  </a:lnTo>
                  <a:lnTo>
                    <a:pt x="3854" y="1905"/>
                  </a:lnTo>
                  <a:lnTo>
                    <a:pt x="3335" y="2338"/>
                  </a:lnTo>
                  <a:lnTo>
                    <a:pt x="2815" y="2815"/>
                  </a:lnTo>
                  <a:lnTo>
                    <a:pt x="2382" y="3291"/>
                  </a:lnTo>
                  <a:lnTo>
                    <a:pt x="1992" y="3767"/>
                  </a:lnTo>
                  <a:lnTo>
                    <a:pt x="1646" y="4287"/>
                  </a:lnTo>
                  <a:lnTo>
                    <a:pt x="1343" y="4763"/>
                  </a:lnTo>
                  <a:lnTo>
                    <a:pt x="1083" y="5240"/>
                  </a:lnTo>
                  <a:lnTo>
                    <a:pt x="866" y="5759"/>
                  </a:lnTo>
                  <a:lnTo>
                    <a:pt x="650" y="6236"/>
                  </a:lnTo>
                  <a:lnTo>
                    <a:pt x="477" y="6755"/>
                  </a:lnTo>
                  <a:lnTo>
                    <a:pt x="347" y="7231"/>
                  </a:lnTo>
                  <a:lnTo>
                    <a:pt x="174" y="8141"/>
                  </a:lnTo>
                  <a:lnTo>
                    <a:pt x="44" y="9007"/>
                  </a:lnTo>
                  <a:lnTo>
                    <a:pt x="0" y="9830"/>
                  </a:lnTo>
                  <a:lnTo>
                    <a:pt x="44" y="10522"/>
                  </a:lnTo>
                  <a:lnTo>
                    <a:pt x="87" y="11085"/>
                  </a:lnTo>
                  <a:lnTo>
                    <a:pt x="130" y="11518"/>
                  </a:lnTo>
                  <a:lnTo>
                    <a:pt x="174" y="11865"/>
                  </a:lnTo>
                  <a:lnTo>
                    <a:pt x="1040" y="11778"/>
                  </a:lnTo>
                  <a:lnTo>
                    <a:pt x="1862" y="11605"/>
                  </a:lnTo>
                  <a:lnTo>
                    <a:pt x="2598" y="11432"/>
                  </a:lnTo>
                  <a:lnTo>
                    <a:pt x="3291" y="11172"/>
                  </a:lnTo>
                  <a:lnTo>
                    <a:pt x="3898" y="10869"/>
                  </a:lnTo>
                  <a:lnTo>
                    <a:pt x="4460" y="10522"/>
                  </a:lnTo>
                  <a:lnTo>
                    <a:pt x="4937" y="10133"/>
                  </a:lnTo>
                  <a:lnTo>
                    <a:pt x="5413" y="9700"/>
                  </a:lnTo>
                  <a:lnTo>
                    <a:pt x="5803" y="9267"/>
                  </a:lnTo>
                  <a:lnTo>
                    <a:pt x="6149" y="8790"/>
                  </a:lnTo>
                  <a:lnTo>
                    <a:pt x="6452" y="8314"/>
                  </a:lnTo>
                  <a:lnTo>
                    <a:pt x="6712" y="7794"/>
                  </a:lnTo>
                  <a:lnTo>
                    <a:pt x="6929" y="7275"/>
                  </a:lnTo>
                  <a:lnTo>
                    <a:pt x="7145" y="6712"/>
                  </a:lnTo>
                  <a:lnTo>
                    <a:pt x="7275" y="6192"/>
                  </a:lnTo>
                  <a:lnTo>
                    <a:pt x="7405" y="5673"/>
                  </a:lnTo>
                  <a:lnTo>
                    <a:pt x="7578" y="4590"/>
                  </a:lnTo>
                  <a:lnTo>
                    <a:pt x="7665" y="3551"/>
                  </a:lnTo>
                  <a:lnTo>
                    <a:pt x="7665" y="2598"/>
                  </a:lnTo>
                  <a:lnTo>
                    <a:pt x="7621" y="1732"/>
                  </a:lnTo>
                  <a:lnTo>
                    <a:pt x="7535" y="1039"/>
                  </a:lnTo>
                  <a:lnTo>
                    <a:pt x="7448" y="476"/>
                  </a:lnTo>
                  <a:lnTo>
                    <a:pt x="7362"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4" name="Google Shape;9434;p75"/>
            <p:cNvSpPr/>
            <p:nvPr/>
          </p:nvSpPr>
          <p:spPr>
            <a:xfrm>
              <a:off x="8028350" y="3008013"/>
              <a:ext cx="157621" cy="287099"/>
            </a:xfrm>
            <a:custGeom>
              <a:avLst/>
              <a:gdLst/>
              <a:ahLst/>
              <a:cxnLst/>
              <a:rect l="l" t="t" r="r" b="b"/>
              <a:pathLst>
                <a:path w="5847" h="10654" extrusionOk="0">
                  <a:moveTo>
                    <a:pt x="4721" y="1"/>
                  </a:moveTo>
                  <a:lnTo>
                    <a:pt x="4158" y="607"/>
                  </a:lnTo>
                  <a:lnTo>
                    <a:pt x="3595" y="1257"/>
                  </a:lnTo>
                  <a:lnTo>
                    <a:pt x="3118" y="1906"/>
                  </a:lnTo>
                  <a:lnTo>
                    <a:pt x="2642" y="2599"/>
                  </a:lnTo>
                  <a:lnTo>
                    <a:pt x="2642" y="2512"/>
                  </a:lnTo>
                  <a:lnTo>
                    <a:pt x="2642" y="1906"/>
                  </a:lnTo>
                  <a:lnTo>
                    <a:pt x="2642" y="650"/>
                  </a:lnTo>
                  <a:lnTo>
                    <a:pt x="2642" y="607"/>
                  </a:lnTo>
                  <a:lnTo>
                    <a:pt x="2599" y="650"/>
                  </a:lnTo>
                  <a:lnTo>
                    <a:pt x="2512" y="1863"/>
                  </a:lnTo>
                  <a:lnTo>
                    <a:pt x="2469" y="2469"/>
                  </a:lnTo>
                  <a:lnTo>
                    <a:pt x="2469" y="2816"/>
                  </a:lnTo>
                  <a:lnTo>
                    <a:pt x="1949" y="3725"/>
                  </a:lnTo>
                  <a:lnTo>
                    <a:pt x="1516" y="4548"/>
                  </a:lnTo>
                  <a:lnTo>
                    <a:pt x="1126" y="5414"/>
                  </a:lnTo>
                  <a:lnTo>
                    <a:pt x="1126" y="4807"/>
                  </a:lnTo>
                  <a:lnTo>
                    <a:pt x="1083" y="4115"/>
                  </a:lnTo>
                  <a:lnTo>
                    <a:pt x="1040" y="3422"/>
                  </a:lnTo>
                  <a:lnTo>
                    <a:pt x="997" y="3378"/>
                  </a:lnTo>
                  <a:lnTo>
                    <a:pt x="997" y="3422"/>
                  </a:lnTo>
                  <a:lnTo>
                    <a:pt x="997" y="4807"/>
                  </a:lnTo>
                  <a:lnTo>
                    <a:pt x="997" y="5500"/>
                  </a:lnTo>
                  <a:lnTo>
                    <a:pt x="1040" y="5760"/>
                  </a:lnTo>
                  <a:lnTo>
                    <a:pt x="607" y="6929"/>
                  </a:lnTo>
                  <a:lnTo>
                    <a:pt x="347" y="8098"/>
                  </a:lnTo>
                  <a:lnTo>
                    <a:pt x="131" y="9397"/>
                  </a:lnTo>
                  <a:lnTo>
                    <a:pt x="1" y="10653"/>
                  </a:lnTo>
                  <a:lnTo>
                    <a:pt x="174" y="9527"/>
                  </a:lnTo>
                  <a:lnTo>
                    <a:pt x="304" y="8921"/>
                  </a:lnTo>
                  <a:lnTo>
                    <a:pt x="477" y="8358"/>
                  </a:lnTo>
                  <a:lnTo>
                    <a:pt x="823" y="7189"/>
                  </a:lnTo>
                  <a:lnTo>
                    <a:pt x="1386" y="6886"/>
                  </a:lnTo>
                  <a:lnTo>
                    <a:pt x="1906" y="6583"/>
                  </a:lnTo>
                  <a:lnTo>
                    <a:pt x="3075" y="5977"/>
                  </a:lnTo>
                  <a:lnTo>
                    <a:pt x="4201" y="5327"/>
                  </a:lnTo>
                  <a:lnTo>
                    <a:pt x="5370" y="4721"/>
                  </a:lnTo>
                  <a:lnTo>
                    <a:pt x="4158" y="5240"/>
                  </a:lnTo>
                  <a:lnTo>
                    <a:pt x="2988" y="5803"/>
                  </a:lnTo>
                  <a:lnTo>
                    <a:pt x="2382" y="6106"/>
                  </a:lnTo>
                  <a:lnTo>
                    <a:pt x="1819" y="6410"/>
                  </a:lnTo>
                  <a:lnTo>
                    <a:pt x="1386" y="6713"/>
                  </a:lnTo>
                  <a:lnTo>
                    <a:pt x="910" y="6972"/>
                  </a:lnTo>
                  <a:lnTo>
                    <a:pt x="910" y="6972"/>
                  </a:lnTo>
                  <a:lnTo>
                    <a:pt x="1170" y="6193"/>
                  </a:lnTo>
                  <a:lnTo>
                    <a:pt x="1603" y="5111"/>
                  </a:lnTo>
                  <a:lnTo>
                    <a:pt x="2122" y="4071"/>
                  </a:lnTo>
                  <a:lnTo>
                    <a:pt x="2209" y="4028"/>
                  </a:lnTo>
                  <a:lnTo>
                    <a:pt x="2729" y="3768"/>
                  </a:lnTo>
                  <a:lnTo>
                    <a:pt x="3768" y="3162"/>
                  </a:lnTo>
                  <a:lnTo>
                    <a:pt x="5846" y="1993"/>
                  </a:lnTo>
                  <a:lnTo>
                    <a:pt x="5846" y="1949"/>
                  </a:lnTo>
                  <a:lnTo>
                    <a:pt x="3725" y="3075"/>
                  </a:lnTo>
                  <a:lnTo>
                    <a:pt x="2685" y="3638"/>
                  </a:lnTo>
                  <a:lnTo>
                    <a:pt x="2252" y="3855"/>
                  </a:lnTo>
                  <a:lnTo>
                    <a:pt x="2729" y="2989"/>
                  </a:lnTo>
                  <a:lnTo>
                    <a:pt x="3248" y="2166"/>
                  </a:lnTo>
                  <a:lnTo>
                    <a:pt x="3984" y="1127"/>
                  </a:lnTo>
                  <a:lnTo>
                    <a:pt x="4764" y="44"/>
                  </a:lnTo>
                  <a:lnTo>
                    <a:pt x="476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5" name="Google Shape;9435;p75"/>
            <p:cNvSpPr/>
            <p:nvPr/>
          </p:nvSpPr>
          <p:spPr>
            <a:xfrm>
              <a:off x="8063368" y="3065196"/>
              <a:ext cx="3531" cy="40879"/>
            </a:xfrm>
            <a:custGeom>
              <a:avLst/>
              <a:gdLst/>
              <a:ahLst/>
              <a:cxnLst/>
              <a:rect l="l" t="t" r="r" b="b"/>
              <a:pathLst>
                <a:path w="131" h="1517" extrusionOk="0">
                  <a:moveTo>
                    <a:pt x="44" y="1"/>
                  </a:moveTo>
                  <a:lnTo>
                    <a:pt x="1" y="44"/>
                  </a:lnTo>
                  <a:lnTo>
                    <a:pt x="44" y="737"/>
                  </a:lnTo>
                  <a:lnTo>
                    <a:pt x="87" y="1473"/>
                  </a:lnTo>
                  <a:lnTo>
                    <a:pt x="131" y="1516"/>
                  </a:lnTo>
                  <a:lnTo>
                    <a:pt x="131" y="1473"/>
                  </a:lnTo>
                  <a:lnTo>
                    <a:pt x="87" y="780"/>
                  </a:lnTo>
                  <a:lnTo>
                    <a:pt x="44" y="44"/>
                  </a:lnTo>
                  <a:lnTo>
                    <a:pt x="4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6" name="Google Shape;9436;p75"/>
            <p:cNvSpPr/>
            <p:nvPr/>
          </p:nvSpPr>
          <p:spPr>
            <a:xfrm>
              <a:off x="8135749" y="3109552"/>
              <a:ext cx="46717" cy="19860"/>
            </a:xfrm>
            <a:custGeom>
              <a:avLst/>
              <a:gdLst/>
              <a:ahLst/>
              <a:cxnLst/>
              <a:rect l="l" t="t" r="r" b="b"/>
              <a:pathLst>
                <a:path w="1733" h="737" extrusionOk="0">
                  <a:moveTo>
                    <a:pt x="1732" y="0"/>
                  </a:moveTo>
                  <a:lnTo>
                    <a:pt x="0" y="693"/>
                  </a:lnTo>
                  <a:lnTo>
                    <a:pt x="0" y="736"/>
                  </a:lnTo>
                  <a:lnTo>
                    <a:pt x="1732" y="43"/>
                  </a:lnTo>
                  <a:lnTo>
                    <a:pt x="1732"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7" name="Google Shape;9437;p75"/>
            <p:cNvSpPr/>
            <p:nvPr/>
          </p:nvSpPr>
          <p:spPr>
            <a:xfrm>
              <a:off x="8161440" y="3004510"/>
              <a:ext cx="44372" cy="24549"/>
            </a:xfrm>
            <a:custGeom>
              <a:avLst/>
              <a:gdLst/>
              <a:ahLst/>
              <a:cxnLst/>
              <a:rect l="l" t="t" r="r" b="b"/>
              <a:pathLst>
                <a:path w="1646" h="911" extrusionOk="0">
                  <a:moveTo>
                    <a:pt x="1646" y="1"/>
                  </a:moveTo>
                  <a:lnTo>
                    <a:pt x="823" y="391"/>
                  </a:lnTo>
                  <a:lnTo>
                    <a:pt x="0" y="867"/>
                  </a:lnTo>
                  <a:lnTo>
                    <a:pt x="43" y="910"/>
                  </a:lnTo>
                  <a:lnTo>
                    <a:pt x="823" y="434"/>
                  </a:lnTo>
                  <a:lnTo>
                    <a:pt x="1646" y="44"/>
                  </a:lnTo>
                  <a:lnTo>
                    <a:pt x="1646"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8" name="Google Shape;9438;p75"/>
            <p:cNvSpPr/>
            <p:nvPr/>
          </p:nvSpPr>
          <p:spPr>
            <a:xfrm>
              <a:off x="7848598" y="3741982"/>
              <a:ext cx="353709" cy="372280"/>
            </a:xfrm>
            <a:custGeom>
              <a:avLst/>
              <a:gdLst/>
              <a:ahLst/>
              <a:cxnLst/>
              <a:rect l="l" t="t" r="r" b="b"/>
              <a:pathLst>
                <a:path w="13121" h="13815" extrusionOk="0">
                  <a:moveTo>
                    <a:pt x="0" y="1"/>
                  </a:moveTo>
                  <a:lnTo>
                    <a:pt x="0" y="13814"/>
                  </a:lnTo>
                  <a:lnTo>
                    <a:pt x="13121" y="13814"/>
                  </a:lnTo>
                  <a:lnTo>
                    <a:pt x="13121" y="1"/>
                  </a:lnTo>
                  <a:close/>
                </a:path>
              </a:pathLst>
            </a:custGeom>
            <a:solidFill>
              <a:srgbClr val="22514A"/>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9" name="Google Shape;9439;p75"/>
            <p:cNvSpPr/>
            <p:nvPr/>
          </p:nvSpPr>
          <p:spPr>
            <a:xfrm>
              <a:off x="7824067" y="3873837"/>
              <a:ext cx="17549" cy="639491"/>
            </a:xfrm>
            <a:custGeom>
              <a:avLst/>
              <a:gdLst/>
              <a:ahLst/>
              <a:cxnLst/>
              <a:rect l="l" t="t" r="r" b="b"/>
              <a:pathLst>
                <a:path w="651" h="23731" extrusionOk="0">
                  <a:moveTo>
                    <a:pt x="1" y="1"/>
                  </a:moveTo>
                  <a:lnTo>
                    <a:pt x="1" y="23730"/>
                  </a:lnTo>
                  <a:lnTo>
                    <a:pt x="650" y="23730"/>
                  </a:lnTo>
                  <a:lnTo>
                    <a:pt x="65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40" name="Google Shape;9440;p75"/>
            <p:cNvSpPr/>
            <p:nvPr/>
          </p:nvSpPr>
          <p:spPr>
            <a:xfrm>
              <a:off x="8205785" y="3873837"/>
              <a:ext cx="18709" cy="639491"/>
            </a:xfrm>
            <a:custGeom>
              <a:avLst/>
              <a:gdLst/>
              <a:ahLst/>
              <a:cxnLst/>
              <a:rect l="l" t="t" r="r" b="b"/>
              <a:pathLst>
                <a:path w="694" h="23731" extrusionOk="0">
                  <a:moveTo>
                    <a:pt x="1" y="1"/>
                  </a:moveTo>
                  <a:lnTo>
                    <a:pt x="1" y="23730"/>
                  </a:lnTo>
                  <a:lnTo>
                    <a:pt x="693" y="23730"/>
                  </a:lnTo>
                  <a:lnTo>
                    <a:pt x="693"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41" name="Google Shape;9441;p75"/>
            <p:cNvSpPr/>
            <p:nvPr/>
          </p:nvSpPr>
          <p:spPr>
            <a:xfrm>
              <a:off x="8024846" y="3873837"/>
              <a:ext cx="17549" cy="639491"/>
            </a:xfrm>
            <a:custGeom>
              <a:avLst/>
              <a:gdLst/>
              <a:ahLst/>
              <a:cxnLst/>
              <a:rect l="l" t="t" r="r" b="b"/>
              <a:pathLst>
                <a:path w="651" h="23731" extrusionOk="0">
                  <a:moveTo>
                    <a:pt x="1" y="1"/>
                  </a:moveTo>
                  <a:lnTo>
                    <a:pt x="1" y="23730"/>
                  </a:lnTo>
                  <a:lnTo>
                    <a:pt x="650" y="23730"/>
                  </a:lnTo>
                  <a:lnTo>
                    <a:pt x="65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42" name="Google Shape;9442;p75"/>
            <p:cNvSpPr/>
            <p:nvPr/>
          </p:nvSpPr>
          <p:spPr>
            <a:xfrm>
              <a:off x="7832235" y="4090899"/>
              <a:ext cx="382904" cy="51362"/>
            </a:xfrm>
            <a:custGeom>
              <a:avLst/>
              <a:gdLst/>
              <a:ahLst/>
              <a:cxnLst/>
              <a:rect l="l" t="t" r="r" b="b"/>
              <a:pathLst>
                <a:path w="14204" h="1906" extrusionOk="0">
                  <a:moveTo>
                    <a:pt x="1" y="0"/>
                  </a:moveTo>
                  <a:lnTo>
                    <a:pt x="1" y="1905"/>
                  </a:lnTo>
                  <a:lnTo>
                    <a:pt x="14204" y="1905"/>
                  </a:lnTo>
                  <a:lnTo>
                    <a:pt x="14204"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grpSp>
      <p:grpSp>
        <p:nvGrpSpPr>
          <p:cNvPr id="9692" name="Google Shape;9692;p75"/>
          <p:cNvGrpSpPr/>
          <p:nvPr/>
        </p:nvGrpSpPr>
        <p:grpSpPr>
          <a:xfrm>
            <a:off x="981099" y="3568049"/>
            <a:ext cx="932703" cy="1427113"/>
            <a:chOff x="6484009" y="3173714"/>
            <a:chExt cx="932703" cy="1427113"/>
          </a:xfrm>
        </p:grpSpPr>
        <p:sp>
          <p:nvSpPr>
            <p:cNvPr id="9693" name="Google Shape;9693;p75"/>
            <p:cNvSpPr/>
            <p:nvPr/>
          </p:nvSpPr>
          <p:spPr>
            <a:xfrm>
              <a:off x="6499159" y="4394274"/>
              <a:ext cx="917552" cy="206553"/>
            </a:xfrm>
            <a:custGeom>
              <a:avLst/>
              <a:gdLst/>
              <a:ahLst/>
              <a:cxnLst/>
              <a:rect l="l" t="t" r="r" b="b"/>
              <a:pathLst>
                <a:path w="34037" h="7665" extrusionOk="0">
                  <a:moveTo>
                    <a:pt x="15287" y="1"/>
                  </a:moveTo>
                  <a:lnTo>
                    <a:pt x="13598" y="44"/>
                  </a:lnTo>
                  <a:lnTo>
                    <a:pt x="11952" y="130"/>
                  </a:lnTo>
                  <a:lnTo>
                    <a:pt x="10393" y="260"/>
                  </a:lnTo>
                  <a:lnTo>
                    <a:pt x="8921" y="434"/>
                  </a:lnTo>
                  <a:lnTo>
                    <a:pt x="7492" y="650"/>
                  </a:lnTo>
                  <a:lnTo>
                    <a:pt x="6193" y="867"/>
                  </a:lnTo>
                  <a:lnTo>
                    <a:pt x="4981" y="1083"/>
                  </a:lnTo>
                  <a:lnTo>
                    <a:pt x="3898" y="1386"/>
                  </a:lnTo>
                  <a:lnTo>
                    <a:pt x="2902" y="1689"/>
                  </a:lnTo>
                  <a:lnTo>
                    <a:pt x="2036" y="1992"/>
                  </a:lnTo>
                  <a:lnTo>
                    <a:pt x="1343" y="2339"/>
                  </a:lnTo>
                  <a:lnTo>
                    <a:pt x="780" y="2685"/>
                  </a:lnTo>
                  <a:lnTo>
                    <a:pt x="521" y="2858"/>
                  </a:lnTo>
                  <a:lnTo>
                    <a:pt x="347" y="3032"/>
                  </a:lnTo>
                  <a:lnTo>
                    <a:pt x="217" y="3248"/>
                  </a:lnTo>
                  <a:lnTo>
                    <a:pt x="88" y="3421"/>
                  </a:lnTo>
                  <a:lnTo>
                    <a:pt x="44" y="3638"/>
                  </a:lnTo>
                  <a:lnTo>
                    <a:pt x="1" y="3811"/>
                  </a:lnTo>
                  <a:lnTo>
                    <a:pt x="44" y="4028"/>
                  </a:lnTo>
                  <a:lnTo>
                    <a:pt x="88" y="4201"/>
                  </a:lnTo>
                  <a:lnTo>
                    <a:pt x="217" y="4417"/>
                  </a:lnTo>
                  <a:lnTo>
                    <a:pt x="347" y="4591"/>
                  </a:lnTo>
                  <a:lnTo>
                    <a:pt x="521" y="4764"/>
                  </a:lnTo>
                  <a:lnTo>
                    <a:pt x="780" y="4937"/>
                  </a:lnTo>
                  <a:lnTo>
                    <a:pt x="1343" y="5327"/>
                  </a:lnTo>
                  <a:lnTo>
                    <a:pt x="2036" y="5630"/>
                  </a:lnTo>
                  <a:lnTo>
                    <a:pt x="2902" y="5976"/>
                  </a:lnTo>
                  <a:lnTo>
                    <a:pt x="3898" y="6236"/>
                  </a:lnTo>
                  <a:lnTo>
                    <a:pt x="4981" y="6539"/>
                  </a:lnTo>
                  <a:lnTo>
                    <a:pt x="6193" y="6756"/>
                  </a:lnTo>
                  <a:lnTo>
                    <a:pt x="7492" y="7015"/>
                  </a:lnTo>
                  <a:lnTo>
                    <a:pt x="8921" y="7189"/>
                  </a:lnTo>
                  <a:lnTo>
                    <a:pt x="10393" y="7362"/>
                  </a:lnTo>
                  <a:lnTo>
                    <a:pt x="11952" y="7492"/>
                  </a:lnTo>
                  <a:lnTo>
                    <a:pt x="13598" y="7578"/>
                  </a:lnTo>
                  <a:lnTo>
                    <a:pt x="15287" y="7622"/>
                  </a:lnTo>
                  <a:lnTo>
                    <a:pt x="17019" y="7665"/>
                  </a:lnTo>
                  <a:lnTo>
                    <a:pt x="18751" y="7622"/>
                  </a:lnTo>
                  <a:lnTo>
                    <a:pt x="20440" y="7578"/>
                  </a:lnTo>
                  <a:lnTo>
                    <a:pt x="22085" y="7492"/>
                  </a:lnTo>
                  <a:lnTo>
                    <a:pt x="23644" y="7362"/>
                  </a:lnTo>
                  <a:lnTo>
                    <a:pt x="25159" y="7189"/>
                  </a:lnTo>
                  <a:lnTo>
                    <a:pt x="26545" y="7015"/>
                  </a:lnTo>
                  <a:lnTo>
                    <a:pt x="27844" y="6756"/>
                  </a:lnTo>
                  <a:lnTo>
                    <a:pt x="29057" y="6539"/>
                  </a:lnTo>
                  <a:lnTo>
                    <a:pt x="30182" y="6236"/>
                  </a:lnTo>
                  <a:lnTo>
                    <a:pt x="31135" y="5976"/>
                  </a:lnTo>
                  <a:lnTo>
                    <a:pt x="32001" y="5630"/>
                  </a:lnTo>
                  <a:lnTo>
                    <a:pt x="32694" y="5327"/>
                  </a:lnTo>
                  <a:lnTo>
                    <a:pt x="33300" y="4937"/>
                  </a:lnTo>
                  <a:lnTo>
                    <a:pt x="33517" y="4764"/>
                  </a:lnTo>
                  <a:lnTo>
                    <a:pt x="33690" y="4591"/>
                  </a:lnTo>
                  <a:lnTo>
                    <a:pt x="33863" y="4417"/>
                  </a:lnTo>
                  <a:lnTo>
                    <a:pt x="33950" y="4201"/>
                  </a:lnTo>
                  <a:lnTo>
                    <a:pt x="34036" y="4028"/>
                  </a:lnTo>
                  <a:lnTo>
                    <a:pt x="34036" y="3811"/>
                  </a:lnTo>
                  <a:lnTo>
                    <a:pt x="34036" y="3638"/>
                  </a:lnTo>
                  <a:lnTo>
                    <a:pt x="33950" y="3421"/>
                  </a:lnTo>
                  <a:lnTo>
                    <a:pt x="33863" y="3248"/>
                  </a:lnTo>
                  <a:lnTo>
                    <a:pt x="33690" y="3032"/>
                  </a:lnTo>
                  <a:lnTo>
                    <a:pt x="33517" y="2858"/>
                  </a:lnTo>
                  <a:lnTo>
                    <a:pt x="33300" y="2685"/>
                  </a:lnTo>
                  <a:lnTo>
                    <a:pt x="32694" y="2339"/>
                  </a:lnTo>
                  <a:lnTo>
                    <a:pt x="32001" y="1992"/>
                  </a:lnTo>
                  <a:lnTo>
                    <a:pt x="31135" y="1689"/>
                  </a:lnTo>
                  <a:lnTo>
                    <a:pt x="30182" y="1386"/>
                  </a:lnTo>
                  <a:lnTo>
                    <a:pt x="29057" y="1083"/>
                  </a:lnTo>
                  <a:lnTo>
                    <a:pt x="27844" y="867"/>
                  </a:lnTo>
                  <a:lnTo>
                    <a:pt x="26545" y="650"/>
                  </a:lnTo>
                  <a:lnTo>
                    <a:pt x="25159" y="434"/>
                  </a:lnTo>
                  <a:lnTo>
                    <a:pt x="23644" y="260"/>
                  </a:lnTo>
                  <a:lnTo>
                    <a:pt x="22085" y="130"/>
                  </a:lnTo>
                  <a:lnTo>
                    <a:pt x="20440" y="44"/>
                  </a:lnTo>
                  <a:lnTo>
                    <a:pt x="18751" y="1"/>
                  </a:lnTo>
                  <a:close/>
                </a:path>
              </a:pathLst>
            </a:custGeom>
            <a:solidFill>
              <a:srgbClr val="F9DDC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4" name="Google Shape;9694;p75"/>
            <p:cNvSpPr/>
            <p:nvPr/>
          </p:nvSpPr>
          <p:spPr>
            <a:xfrm>
              <a:off x="6962586" y="3400099"/>
              <a:ext cx="280196" cy="642967"/>
            </a:xfrm>
            <a:custGeom>
              <a:avLst/>
              <a:gdLst/>
              <a:ahLst/>
              <a:cxnLst/>
              <a:rect l="l" t="t" r="r" b="b"/>
              <a:pathLst>
                <a:path w="10394" h="23860" extrusionOk="0">
                  <a:moveTo>
                    <a:pt x="6410" y="0"/>
                  </a:moveTo>
                  <a:lnTo>
                    <a:pt x="6063" y="44"/>
                  </a:lnTo>
                  <a:lnTo>
                    <a:pt x="5717" y="87"/>
                  </a:lnTo>
                  <a:lnTo>
                    <a:pt x="5414" y="217"/>
                  </a:lnTo>
                  <a:lnTo>
                    <a:pt x="5111" y="347"/>
                  </a:lnTo>
                  <a:lnTo>
                    <a:pt x="4851" y="520"/>
                  </a:lnTo>
                  <a:lnTo>
                    <a:pt x="4591" y="693"/>
                  </a:lnTo>
                  <a:lnTo>
                    <a:pt x="4374" y="910"/>
                  </a:lnTo>
                  <a:lnTo>
                    <a:pt x="4158" y="1169"/>
                  </a:lnTo>
                  <a:lnTo>
                    <a:pt x="3811" y="1689"/>
                  </a:lnTo>
                  <a:lnTo>
                    <a:pt x="3508" y="2252"/>
                  </a:lnTo>
                  <a:lnTo>
                    <a:pt x="3292" y="2858"/>
                  </a:lnTo>
                  <a:lnTo>
                    <a:pt x="3075" y="3508"/>
                  </a:lnTo>
                  <a:lnTo>
                    <a:pt x="2945" y="4114"/>
                  </a:lnTo>
                  <a:lnTo>
                    <a:pt x="2686" y="5673"/>
                  </a:lnTo>
                  <a:lnTo>
                    <a:pt x="2426" y="7232"/>
                  </a:lnTo>
                  <a:lnTo>
                    <a:pt x="1906" y="10306"/>
                  </a:lnTo>
                  <a:lnTo>
                    <a:pt x="1430" y="13424"/>
                  </a:lnTo>
                  <a:lnTo>
                    <a:pt x="954" y="16628"/>
                  </a:lnTo>
                  <a:lnTo>
                    <a:pt x="694" y="18404"/>
                  </a:lnTo>
                  <a:lnTo>
                    <a:pt x="477" y="20179"/>
                  </a:lnTo>
                  <a:lnTo>
                    <a:pt x="217" y="21954"/>
                  </a:lnTo>
                  <a:lnTo>
                    <a:pt x="87" y="22864"/>
                  </a:lnTo>
                  <a:lnTo>
                    <a:pt x="1" y="23730"/>
                  </a:lnTo>
                  <a:lnTo>
                    <a:pt x="87" y="23816"/>
                  </a:lnTo>
                  <a:lnTo>
                    <a:pt x="131" y="23860"/>
                  </a:lnTo>
                  <a:lnTo>
                    <a:pt x="217" y="23860"/>
                  </a:lnTo>
                  <a:lnTo>
                    <a:pt x="261" y="23816"/>
                  </a:lnTo>
                  <a:lnTo>
                    <a:pt x="304" y="23773"/>
                  </a:lnTo>
                  <a:lnTo>
                    <a:pt x="434" y="22994"/>
                  </a:lnTo>
                  <a:lnTo>
                    <a:pt x="564" y="22258"/>
                  </a:lnTo>
                  <a:lnTo>
                    <a:pt x="780" y="20742"/>
                  </a:lnTo>
                  <a:lnTo>
                    <a:pt x="997" y="19226"/>
                  </a:lnTo>
                  <a:lnTo>
                    <a:pt x="1213" y="17711"/>
                  </a:lnTo>
                  <a:lnTo>
                    <a:pt x="2079" y="11649"/>
                  </a:lnTo>
                  <a:lnTo>
                    <a:pt x="3032" y="5630"/>
                  </a:lnTo>
                  <a:lnTo>
                    <a:pt x="3205" y="4331"/>
                  </a:lnTo>
                  <a:lnTo>
                    <a:pt x="3335" y="3638"/>
                  </a:lnTo>
                  <a:lnTo>
                    <a:pt x="3508" y="2945"/>
                  </a:lnTo>
                  <a:lnTo>
                    <a:pt x="3725" y="2339"/>
                  </a:lnTo>
                  <a:lnTo>
                    <a:pt x="4028" y="1732"/>
                  </a:lnTo>
                  <a:lnTo>
                    <a:pt x="4201" y="1429"/>
                  </a:lnTo>
                  <a:lnTo>
                    <a:pt x="4418" y="1169"/>
                  </a:lnTo>
                  <a:lnTo>
                    <a:pt x="4634" y="953"/>
                  </a:lnTo>
                  <a:lnTo>
                    <a:pt x="4937" y="736"/>
                  </a:lnTo>
                  <a:lnTo>
                    <a:pt x="5240" y="520"/>
                  </a:lnTo>
                  <a:lnTo>
                    <a:pt x="5587" y="390"/>
                  </a:lnTo>
                  <a:lnTo>
                    <a:pt x="5933" y="303"/>
                  </a:lnTo>
                  <a:lnTo>
                    <a:pt x="6280" y="217"/>
                  </a:lnTo>
                  <a:lnTo>
                    <a:pt x="6669" y="217"/>
                  </a:lnTo>
                  <a:lnTo>
                    <a:pt x="7016" y="260"/>
                  </a:lnTo>
                  <a:lnTo>
                    <a:pt x="7406" y="303"/>
                  </a:lnTo>
                  <a:lnTo>
                    <a:pt x="7752" y="433"/>
                  </a:lnTo>
                  <a:lnTo>
                    <a:pt x="8098" y="607"/>
                  </a:lnTo>
                  <a:lnTo>
                    <a:pt x="8445" y="780"/>
                  </a:lnTo>
                  <a:lnTo>
                    <a:pt x="9094" y="1213"/>
                  </a:lnTo>
                  <a:lnTo>
                    <a:pt x="9701" y="1689"/>
                  </a:lnTo>
                  <a:lnTo>
                    <a:pt x="10307" y="2209"/>
                  </a:lnTo>
                  <a:lnTo>
                    <a:pt x="10393" y="2252"/>
                  </a:lnTo>
                  <a:lnTo>
                    <a:pt x="10393" y="2209"/>
                  </a:lnTo>
                  <a:lnTo>
                    <a:pt x="9917" y="1776"/>
                  </a:lnTo>
                  <a:lnTo>
                    <a:pt x="9397" y="1299"/>
                  </a:lnTo>
                  <a:lnTo>
                    <a:pt x="8878" y="910"/>
                  </a:lnTo>
                  <a:lnTo>
                    <a:pt x="8315" y="520"/>
                  </a:lnTo>
                  <a:lnTo>
                    <a:pt x="7709" y="217"/>
                  </a:lnTo>
                  <a:lnTo>
                    <a:pt x="7406" y="130"/>
                  </a:lnTo>
                  <a:lnTo>
                    <a:pt x="7059" y="44"/>
                  </a:lnTo>
                  <a:lnTo>
                    <a:pt x="6756"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5" name="Google Shape;9695;p75"/>
            <p:cNvSpPr/>
            <p:nvPr/>
          </p:nvSpPr>
          <p:spPr>
            <a:xfrm>
              <a:off x="7086321" y="3331249"/>
              <a:ext cx="323382" cy="366432"/>
            </a:xfrm>
            <a:custGeom>
              <a:avLst/>
              <a:gdLst/>
              <a:ahLst/>
              <a:cxnLst/>
              <a:rect l="l" t="t" r="r" b="b"/>
              <a:pathLst>
                <a:path w="11996" h="13598" extrusionOk="0">
                  <a:moveTo>
                    <a:pt x="5630" y="1"/>
                  </a:moveTo>
                  <a:lnTo>
                    <a:pt x="5414" y="44"/>
                  </a:lnTo>
                  <a:lnTo>
                    <a:pt x="5197" y="87"/>
                  </a:lnTo>
                  <a:lnTo>
                    <a:pt x="4981" y="130"/>
                  </a:lnTo>
                  <a:lnTo>
                    <a:pt x="4764" y="217"/>
                  </a:lnTo>
                  <a:lnTo>
                    <a:pt x="4591" y="347"/>
                  </a:lnTo>
                  <a:lnTo>
                    <a:pt x="4418" y="477"/>
                  </a:lnTo>
                  <a:lnTo>
                    <a:pt x="4244" y="650"/>
                  </a:lnTo>
                  <a:lnTo>
                    <a:pt x="4115" y="823"/>
                  </a:lnTo>
                  <a:lnTo>
                    <a:pt x="3985" y="1040"/>
                  </a:lnTo>
                  <a:lnTo>
                    <a:pt x="3898" y="1256"/>
                  </a:lnTo>
                  <a:lnTo>
                    <a:pt x="3855" y="1473"/>
                  </a:lnTo>
                  <a:lnTo>
                    <a:pt x="3811" y="1733"/>
                  </a:lnTo>
                  <a:lnTo>
                    <a:pt x="3768" y="1992"/>
                  </a:lnTo>
                  <a:lnTo>
                    <a:pt x="3768" y="2296"/>
                  </a:lnTo>
                  <a:lnTo>
                    <a:pt x="3811" y="2599"/>
                  </a:lnTo>
                  <a:lnTo>
                    <a:pt x="3898" y="2902"/>
                  </a:lnTo>
                  <a:lnTo>
                    <a:pt x="3985" y="3205"/>
                  </a:lnTo>
                  <a:lnTo>
                    <a:pt x="4158" y="3551"/>
                  </a:lnTo>
                  <a:lnTo>
                    <a:pt x="3725" y="3421"/>
                  </a:lnTo>
                  <a:lnTo>
                    <a:pt x="3292" y="3378"/>
                  </a:lnTo>
                  <a:lnTo>
                    <a:pt x="2729" y="3335"/>
                  </a:lnTo>
                  <a:lnTo>
                    <a:pt x="2426" y="3335"/>
                  </a:lnTo>
                  <a:lnTo>
                    <a:pt x="2123" y="3378"/>
                  </a:lnTo>
                  <a:lnTo>
                    <a:pt x="1820" y="3465"/>
                  </a:lnTo>
                  <a:lnTo>
                    <a:pt x="1516" y="3551"/>
                  </a:lnTo>
                  <a:lnTo>
                    <a:pt x="1213" y="3724"/>
                  </a:lnTo>
                  <a:lnTo>
                    <a:pt x="910" y="3898"/>
                  </a:lnTo>
                  <a:lnTo>
                    <a:pt x="650" y="4158"/>
                  </a:lnTo>
                  <a:lnTo>
                    <a:pt x="391" y="4461"/>
                  </a:lnTo>
                  <a:lnTo>
                    <a:pt x="174" y="4850"/>
                  </a:lnTo>
                  <a:lnTo>
                    <a:pt x="44" y="5283"/>
                  </a:lnTo>
                  <a:lnTo>
                    <a:pt x="1" y="5760"/>
                  </a:lnTo>
                  <a:lnTo>
                    <a:pt x="88" y="6279"/>
                  </a:lnTo>
                  <a:lnTo>
                    <a:pt x="217" y="6842"/>
                  </a:lnTo>
                  <a:lnTo>
                    <a:pt x="521" y="7448"/>
                  </a:lnTo>
                  <a:lnTo>
                    <a:pt x="910" y="8098"/>
                  </a:lnTo>
                  <a:lnTo>
                    <a:pt x="1473" y="8704"/>
                  </a:lnTo>
                  <a:lnTo>
                    <a:pt x="2166" y="9354"/>
                  </a:lnTo>
                  <a:lnTo>
                    <a:pt x="2989" y="10003"/>
                  </a:lnTo>
                  <a:lnTo>
                    <a:pt x="4028" y="10653"/>
                  </a:lnTo>
                  <a:lnTo>
                    <a:pt x="5240" y="11302"/>
                  </a:lnTo>
                  <a:lnTo>
                    <a:pt x="6626" y="11909"/>
                  </a:lnTo>
                  <a:lnTo>
                    <a:pt x="8185" y="12515"/>
                  </a:lnTo>
                  <a:lnTo>
                    <a:pt x="10004" y="13078"/>
                  </a:lnTo>
                  <a:lnTo>
                    <a:pt x="11996" y="13597"/>
                  </a:lnTo>
                  <a:lnTo>
                    <a:pt x="11866" y="12255"/>
                  </a:lnTo>
                  <a:lnTo>
                    <a:pt x="11649" y="10913"/>
                  </a:lnTo>
                  <a:lnTo>
                    <a:pt x="11389" y="9614"/>
                  </a:lnTo>
                  <a:lnTo>
                    <a:pt x="11086" y="8314"/>
                  </a:lnTo>
                  <a:lnTo>
                    <a:pt x="10696" y="7015"/>
                  </a:lnTo>
                  <a:lnTo>
                    <a:pt x="10263" y="5760"/>
                  </a:lnTo>
                  <a:lnTo>
                    <a:pt x="9787" y="4504"/>
                  </a:lnTo>
                  <a:lnTo>
                    <a:pt x="9268" y="3291"/>
                  </a:lnTo>
                  <a:lnTo>
                    <a:pt x="9051" y="2815"/>
                  </a:lnTo>
                  <a:lnTo>
                    <a:pt x="8791" y="2382"/>
                  </a:lnTo>
                  <a:lnTo>
                    <a:pt x="8531" y="1949"/>
                  </a:lnTo>
                  <a:lnTo>
                    <a:pt x="8272" y="1603"/>
                  </a:lnTo>
                  <a:lnTo>
                    <a:pt x="8012" y="1300"/>
                  </a:lnTo>
                  <a:lnTo>
                    <a:pt x="7752" y="1040"/>
                  </a:lnTo>
                  <a:lnTo>
                    <a:pt x="7492" y="780"/>
                  </a:lnTo>
                  <a:lnTo>
                    <a:pt x="7232" y="563"/>
                  </a:lnTo>
                  <a:lnTo>
                    <a:pt x="6929" y="390"/>
                  </a:lnTo>
                  <a:lnTo>
                    <a:pt x="6669" y="260"/>
                  </a:lnTo>
                  <a:lnTo>
                    <a:pt x="6410" y="174"/>
                  </a:lnTo>
                  <a:lnTo>
                    <a:pt x="6150" y="87"/>
                  </a:lnTo>
                  <a:lnTo>
                    <a:pt x="5890" y="44"/>
                  </a:lnTo>
                  <a:lnTo>
                    <a:pt x="5630"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6" name="Google Shape;9696;p75"/>
            <p:cNvSpPr/>
            <p:nvPr/>
          </p:nvSpPr>
          <p:spPr>
            <a:xfrm>
              <a:off x="7164551" y="3422277"/>
              <a:ext cx="228815" cy="255570"/>
            </a:xfrm>
            <a:custGeom>
              <a:avLst/>
              <a:gdLst/>
              <a:ahLst/>
              <a:cxnLst/>
              <a:rect l="l" t="t" r="r" b="b"/>
              <a:pathLst>
                <a:path w="8488" h="9484" extrusionOk="0">
                  <a:moveTo>
                    <a:pt x="4547" y="0"/>
                  </a:moveTo>
                  <a:lnTo>
                    <a:pt x="4330" y="823"/>
                  </a:lnTo>
                  <a:lnTo>
                    <a:pt x="4200" y="1689"/>
                  </a:lnTo>
                  <a:lnTo>
                    <a:pt x="4114" y="2555"/>
                  </a:lnTo>
                  <a:lnTo>
                    <a:pt x="4114" y="3421"/>
                  </a:lnTo>
                  <a:lnTo>
                    <a:pt x="3724" y="2988"/>
                  </a:lnTo>
                  <a:lnTo>
                    <a:pt x="3378" y="2598"/>
                  </a:lnTo>
                  <a:lnTo>
                    <a:pt x="2555" y="1732"/>
                  </a:lnTo>
                  <a:lnTo>
                    <a:pt x="1689" y="866"/>
                  </a:lnTo>
                  <a:lnTo>
                    <a:pt x="3075" y="2468"/>
                  </a:lnTo>
                  <a:lnTo>
                    <a:pt x="4460" y="4070"/>
                  </a:lnTo>
                  <a:lnTo>
                    <a:pt x="3378" y="4114"/>
                  </a:lnTo>
                  <a:lnTo>
                    <a:pt x="2338" y="4157"/>
                  </a:lnTo>
                  <a:lnTo>
                    <a:pt x="1213" y="4244"/>
                  </a:lnTo>
                  <a:lnTo>
                    <a:pt x="43" y="4417"/>
                  </a:lnTo>
                  <a:lnTo>
                    <a:pt x="0" y="4460"/>
                  </a:lnTo>
                  <a:lnTo>
                    <a:pt x="43" y="4460"/>
                  </a:lnTo>
                  <a:lnTo>
                    <a:pt x="1213" y="4330"/>
                  </a:lnTo>
                  <a:lnTo>
                    <a:pt x="2338" y="4287"/>
                  </a:lnTo>
                  <a:lnTo>
                    <a:pt x="3464" y="4244"/>
                  </a:lnTo>
                  <a:lnTo>
                    <a:pt x="4547" y="4287"/>
                  </a:lnTo>
                  <a:lnTo>
                    <a:pt x="5283" y="5153"/>
                  </a:lnTo>
                  <a:lnTo>
                    <a:pt x="5976" y="6062"/>
                  </a:lnTo>
                  <a:lnTo>
                    <a:pt x="5370" y="6062"/>
                  </a:lnTo>
                  <a:lnTo>
                    <a:pt x="4850" y="6106"/>
                  </a:lnTo>
                  <a:lnTo>
                    <a:pt x="4330" y="6149"/>
                  </a:lnTo>
                  <a:lnTo>
                    <a:pt x="3248" y="6279"/>
                  </a:lnTo>
                  <a:lnTo>
                    <a:pt x="2209" y="6452"/>
                  </a:lnTo>
                  <a:lnTo>
                    <a:pt x="2209" y="6495"/>
                  </a:lnTo>
                  <a:lnTo>
                    <a:pt x="3291" y="6409"/>
                  </a:lnTo>
                  <a:lnTo>
                    <a:pt x="3811" y="6365"/>
                  </a:lnTo>
                  <a:lnTo>
                    <a:pt x="6019" y="6365"/>
                  </a:lnTo>
                  <a:lnTo>
                    <a:pt x="6149" y="6322"/>
                  </a:lnTo>
                  <a:lnTo>
                    <a:pt x="7102" y="7535"/>
                  </a:lnTo>
                  <a:lnTo>
                    <a:pt x="7794" y="8487"/>
                  </a:lnTo>
                  <a:lnTo>
                    <a:pt x="8487" y="9483"/>
                  </a:lnTo>
                  <a:lnTo>
                    <a:pt x="8487" y="9440"/>
                  </a:lnTo>
                  <a:lnTo>
                    <a:pt x="7881" y="8531"/>
                  </a:lnTo>
                  <a:lnTo>
                    <a:pt x="7318" y="7621"/>
                  </a:lnTo>
                  <a:lnTo>
                    <a:pt x="6885" y="6972"/>
                  </a:lnTo>
                  <a:lnTo>
                    <a:pt x="6885" y="6885"/>
                  </a:lnTo>
                  <a:lnTo>
                    <a:pt x="6885" y="6798"/>
                  </a:lnTo>
                  <a:lnTo>
                    <a:pt x="6928" y="6495"/>
                  </a:lnTo>
                  <a:lnTo>
                    <a:pt x="7015" y="5846"/>
                  </a:lnTo>
                  <a:lnTo>
                    <a:pt x="7058" y="5543"/>
                  </a:lnTo>
                  <a:lnTo>
                    <a:pt x="7145" y="5240"/>
                  </a:lnTo>
                  <a:lnTo>
                    <a:pt x="7188" y="4893"/>
                  </a:lnTo>
                  <a:lnTo>
                    <a:pt x="7318" y="4547"/>
                  </a:lnTo>
                  <a:lnTo>
                    <a:pt x="7318" y="4503"/>
                  </a:lnTo>
                  <a:lnTo>
                    <a:pt x="7275" y="4503"/>
                  </a:lnTo>
                  <a:lnTo>
                    <a:pt x="7232" y="4547"/>
                  </a:lnTo>
                  <a:lnTo>
                    <a:pt x="7145" y="4893"/>
                  </a:lnTo>
                  <a:lnTo>
                    <a:pt x="7102" y="5066"/>
                  </a:lnTo>
                  <a:lnTo>
                    <a:pt x="7102" y="5196"/>
                  </a:lnTo>
                  <a:lnTo>
                    <a:pt x="7015" y="5499"/>
                  </a:lnTo>
                  <a:lnTo>
                    <a:pt x="6928" y="5846"/>
                  </a:lnTo>
                  <a:lnTo>
                    <a:pt x="6799" y="6452"/>
                  </a:lnTo>
                  <a:lnTo>
                    <a:pt x="6799" y="6582"/>
                  </a:lnTo>
                  <a:lnTo>
                    <a:pt x="6755" y="6755"/>
                  </a:lnTo>
                  <a:lnTo>
                    <a:pt x="6149" y="5889"/>
                  </a:lnTo>
                  <a:lnTo>
                    <a:pt x="5240" y="4720"/>
                  </a:lnTo>
                  <a:lnTo>
                    <a:pt x="4244" y="3594"/>
                  </a:lnTo>
                  <a:lnTo>
                    <a:pt x="4244" y="3551"/>
                  </a:lnTo>
                  <a:lnTo>
                    <a:pt x="4330" y="1775"/>
                  </a:lnTo>
                  <a:lnTo>
                    <a:pt x="4417" y="866"/>
                  </a:lnTo>
                  <a:lnTo>
                    <a:pt x="4547"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7" name="Google Shape;9697;p75"/>
            <p:cNvSpPr/>
            <p:nvPr/>
          </p:nvSpPr>
          <p:spPr>
            <a:xfrm>
              <a:off x="7159861" y="3494604"/>
              <a:ext cx="67744" cy="2371"/>
            </a:xfrm>
            <a:custGeom>
              <a:avLst/>
              <a:gdLst/>
              <a:ahLst/>
              <a:cxnLst/>
              <a:rect l="l" t="t" r="r" b="b"/>
              <a:pathLst>
                <a:path w="2513" h="88" extrusionOk="0">
                  <a:moveTo>
                    <a:pt x="650" y="1"/>
                  </a:moveTo>
                  <a:lnTo>
                    <a:pt x="44" y="44"/>
                  </a:lnTo>
                  <a:lnTo>
                    <a:pt x="1" y="44"/>
                  </a:lnTo>
                  <a:lnTo>
                    <a:pt x="1" y="87"/>
                  </a:lnTo>
                  <a:lnTo>
                    <a:pt x="2512" y="87"/>
                  </a:lnTo>
                  <a:lnTo>
                    <a:pt x="1863"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8" name="Google Shape;9698;p75"/>
            <p:cNvSpPr/>
            <p:nvPr/>
          </p:nvSpPr>
          <p:spPr>
            <a:xfrm>
              <a:off x="7318613" y="3488784"/>
              <a:ext cx="9381" cy="63030"/>
            </a:xfrm>
            <a:custGeom>
              <a:avLst/>
              <a:gdLst/>
              <a:ahLst/>
              <a:cxnLst/>
              <a:rect l="l" t="t" r="r" b="b"/>
              <a:pathLst>
                <a:path w="348" h="2339" extrusionOk="0">
                  <a:moveTo>
                    <a:pt x="304" y="0"/>
                  </a:moveTo>
                  <a:lnTo>
                    <a:pt x="304" y="44"/>
                  </a:lnTo>
                  <a:lnTo>
                    <a:pt x="88" y="1169"/>
                  </a:lnTo>
                  <a:lnTo>
                    <a:pt x="44" y="1473"/>
                  </a:lnTo>
                  <a:lnTo>
                    <a:pt x="44" y="1776"/>
                  </a:lnTo>
                  <a:lnTo>
                    <a:pt x="1" y="2035"/>
                  </a:lnTo>
                  <a:lnTo>
                    <a:pt x="1" y="2339"/>
                  </a:lnTo>
                  <a:lnTo>
                    <a:pt x="88" y="2339"/>
                  </a:lnTo>
                  <a:lnTo>
                    <a:pt x="131" y="2035"/>
                  </a:lnTo>
                  <a:lnTo>
                    <a:pt x="131" y="1776"/>
                  </a:lnTo>
                  <a:lnTo>
                    <a:pt x="174" y="1213"/>
                  </a:lnTo>
                  <a:lnTo>
                    <a:pt x="218" y="650"/>
                  </a:lnTo>
                  <a:lnTo>
                    <a:pt x="347" y="44"/>
                  </a:lnTo>
                  <a:lnTo>
                    <a:pt x="30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9" name="Google Shape;9699;p75"/>
            <p:cNvSpPr/>
            <p:nvPr/>
          </p:nvSpPr>
          <p:spPr>
            <a:xfrm>
              <a:off x="7291791" y="3404761"/>
              <a:ext cx="12859" cy="63030"/>
            </a:xfrm>
            <a:custGeom>
              <a:avLst/>
              <a:gdLst/>
              <a:ahLst/>
              <a:cxnLst/>
              <a:rect l="l" t="t" r="r" b="b"/>
              <a:pathLst>
                <a:path w="477" h="2339" extrusionOk="0">
                  <a:moveTo>
                    <a:pt x="476" y="1"/>
                  </a:moveTo>
                  <a:lnTo>
                    <a:pt x="433" y="44"/>
                  </a:lnTo>
                  <a:lnTo>
                    <a:pt x="130" y="1170"/>
                  </a:lnTo>
                  <a:lnTo>
                    <a:pt x="43" y="1733"/>
                  </a:lnTo>
                  <a:lnTo>
                    <a:pt x="0" y="2036"/>
                  </a:lnTo>
                  <a:lnTo>
                    <a:pt x="43" y="2339"/>
                  </a:lnTo>
                  <a:lnTo>
                    <a:pt x="130" y="2036"/>
                  </a:lnTo>
                  <a:lnTo>
                    <a:pt x="130" y="1776"/>
                  </a:lnTo>
                  <a:lnTo>
                    <a:pt x="260" y="1213"/>
                  </a:lnTo>
                  <a:lnTo>
                    <a:pt x="346" y="650"/>
                  </a:lnTo>
                  <a:lnTo>
                    <a:pt x="476" y="44"/>
                  </a:lnTo>
                  <a:lnTo>
                    <a:pt x="476"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0" name="Google Shape;9700;p75"/>
            <p:cNvSpPr/>
            <p:nvPr/>
          </p:nvSpPr>
          <p:spPr>
            <a:xfrm>
              <a:off x="6752479" y="3655643"/>
              <a:ext cx="154116" cy="436442"/>
            </a:xfrm>
            <a:custGeom>
              <a:avLst/>
              <a:gdLst/>
              <a:ahLst/>
              <a:cxnLst/>
              <a:rect l="l" t="t" r="r" b="b"/>
              <a:pathLst>
                <a:path w="5717" h="16196" extrusionOk="0">
                  <a:moveTo>
                    <a:pt x="2079" y="0"/>
                  </a:moveTo>
                  <a:lnTo>
                    <a:pt x="1863" y="44"/>
                  </a:lnTo>
                  <a:lnTo>
                    <a:pt x="1646" y="130"/>
                  </a:lnTo>
                  <a:lnTo>
                    <a:pt x="1429" y="217"/>
                  </a:lnTo>
                  <a:lnTo>
                    <a:pt x="1083" y="520"/>
                  </a:lnTo>
                  <a:lnTo>
                    <a:pt x="737" y="823"/>
                  </a:lnTo>
                  <a:lnTo>
                    <a:pt x="477" y="1213"/>
                  </a:lnTo>
                  <a:lnTo>
                    <a:pt x="217" y="1603"/>
                  </a:lnTo>
                  <a:lnTo>
                    <a:pt x="1" y="1992"/>
                  </a:lnTo>
                  <a:lnTo>
                    <a:pt x="1" y="2036"/>
                  </a:lnTo>
                  <a:lnTo>
                    <a:pt x="44" y="2036"/>
                  </a:lnTo>
                  <a:lnTo>
                    <a:pt x="390" y="1559"/>
                  </a:lnTo>
                  <a:lnTo>
                    <a:pt x="607" y="1256"/>
                  </a:lnTo>
                  <a:lnTo>
                    <a:pt x="910" y="996"/>
                  </a:lnTo>
                  <a:lnTo>
                    <a:pt x="1213" y="693"/>
                  </a:lnTo>
                  <a:lnTo>
                    <a:pt x="1559" y="477"/>
                  </a:lnTo>
                  <a:lnTo>
                    <a:pt x="1906" y="347"/>
                  </a:lnTo>
                  <a:lnTo>
                    <a:pt x="2079" y="304"/>
                  </a:lnTo>
                  <a:lnTo>
                    <a:pt x="2296" y="304"/>
                  </a:lnTo>
                  <a:lnTo>
                    <a:pt x="2555" y="347"/>
                  </a:lnTo>
                  <a:lnTo>
                    <a:pt x="2772" y="433"/>
                  </a:lnTo>
                  <a:lnTo>
                    <a:pt x="2988" y="563"/>
                  </a:lnTo>
                  <a:lnTo>
                    <a:pt x="3205" y="780"/>
                  </a:lnTo>
                  <a:lnTo>
                    <a:pt x="3378" y="1083"/>
                  </a:lnTo>
                  <a:lnTo>
                    <a:pt x="3551" y="1473"/>
                  </a:lnTo>
                  <a:lnTo>
                    <a:pt x="3724" y="1949"/>
                  </a:lnTo>
                  <a:lnTo>
                    <a:pt x="3854" y="2555"/>
                  </a:lnTo>
                  <a:lnTo>
                    <a:pt x="4158" y="4331"/>
                  </a:lnTo>
                  <a:lnTo>
                    <a:pt x="4461" y="6366"/>
                  </a:lnTo>
                  <a:lnTo>
                    <a:pt x="4720" y="8531"/>
                  </a:lnTo>
                  <a:lnTo>
                    <a:pt x="4980" y="10653"/>
                  </a:lnTo>
                  <a:lnTo>
                    <a:pt x="5327" y="14247"/>
                  </a:lnTo>
                  <a:lnTo>
                    <a:pt x="5500" y="15979"/>
                  </a:lnTo>
                  <a:lnTo>
                    <a:pt x="5543" y="16152"/>
                  </a:lnTo>
                  <a:lnTo>
                    <a:pt x="5586" y="16195"/>
                  </a:lnTo>
                  <a:lnTo>
                    <a:pt x="5630" y="16195"/>
                  </a:lnTo>
                  <a:lnTo>
                    <a:pt x="5716" y="16152"/>
                  </a:lnTo>
                  <a:lnTo>
                    <a:pt x="5716" y="15979"/>
                  </a:lnTo>
                  <a:lnTo>
                    <a:pt x="5716" y="14896"/>
                  </a:lnTo>
                  <a:lnTo>
                    <a:pt x="5630" y="13857"/>
                  </a:lnTo>
                  <a:lnTo>
                    <a:pt x="5500" y="12775"/>
                  </a:lnTo>
                  <a:lnTo>
                    <a:pt x="5413" y="11692"/>
                  </a:lnTo>
                  <a:lnTo>
                    <a:pt x="5153" y="9570"/>
                  </a:lnTo>
                  <a:lnTo>
                    <a:pt x="4894" y="7448"/>
                  </a:lnTo>
                  <a:lnTo>
                    <a:pt x="4591" y="5327"/>
                  </a:lnTo>
                  <a:lnTo>
                    <a:pt x="4287" y="3205"/>
                  </a:lnTo>
                  <a:lnTo>
                    <a:pt x="4114" y="2252"/>
                  </a:lnTo>
                  <a:lnTo>
                    <a:pt x="3854" y="1300"/>
                  </a:lnTo>
                  <a:lnTo>
                    <a:pt x="3681" y="910"/>
                  </a:lnTo>
                  <a:lnTo>
                    <a:pt x="3465" y="563"/>
                  </a:lnTo>
                  <a:lnTo>
                    <a:pt x="3162" y="304"/>
                  </a:lnTo>
                  <a:lnTo>
                    <a:pt x="2772" y="87"/>
                  </a:lnTo>
                  <a:lnTo>
                    <a:pt x="2512" y="44"/>
                  </a:lnTo>
                  <a:lnTo>
                    <a:pt x="2296"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1" name="Google Shape;9701;p75"/>
            <p:cNvSpPr/>
            <p:nvPr/>
          </p:nvSpPr>
          <p:spPr>
            <a:xfrm>
              <a:off x="6603054" y="3622982"/>
              <a:ext cx="240515" cy="311567"/>
            </a:xfrm>
            <a:custGeom>
              <a:avLst/>
              <a:gdLst/>
              <a:ahLst/>
              <a:cxnLst/>
              <a:rect l="l" t="t" r="r" b="b"/>
              <a:pathLst>
                <a:path w="8922" h="11562" extrusionOk="0">
                  <a:moveTo>
                    <a:pt x="5587" y="0"/>
                  </a:moveTo>
                  <a:lnTo>
                    <a:pt x="5284" y="87"/>
                  </a:lnTo>
                  <a:lnTo>
                    <a:pt x="4937" y="260"/>
                  </a:lnTo>
                  <a:lnTo>
                    <a:pt x="4461" y="606"/>
                  </a:lnTo>
                  <a:lnTo>
                    <a:pt x="4071" y="953"/>
                  </a:lnTo>
                  <a:lnTo>
                    <a:pt x="3725" y="1299"/>
                  </a:lnTo>
                  <a:lnTo>
                    <a:pt x="3378" y="1645"/>
                  </a:lnTo>
                  <a:lnTo>
                    <a:pt x="3032" y="2078"/>
                  </a:lnTo>
                  <a:lnTo>
                    <a:pt x="2469" y="2901"/>
                  </a:lnTo>
                  <a:lnTo>
                    <a:pt x="1949" y="3767"/>
                  </a:lnTo>
                  <a:lnTo>
                    <a:pt x="1560" y="4677"/>
                  </a:lnTo>
                  <a:lnTo>
                    <a:pt x="1170" y="5586"/>
                  </a:lnTo>
                  <a:lnTo>
                    <a:pt x="867" y="6495"/>
                  </a:lnTo>
                  <a:lnTo>
                    <a:pt x="650" y="7361"/>
                  </a:lnTo>
                  <a:lnTo>
                    <a:pt x="434" y="8227"/>
                  </a:lnTo>
                  <a:lnTo>
                    <a:pt x="304" y="9007"/>
                  </a:lnTo>
                  <a:lnTo>
                    <a:pt x="131" y="10306"/>
                  </a:lnTo>
                  <a:lnTo>
                    <a:pt x="44" y="11215"/>
                  </a:lnTo>
                  <a:lnTo>
                    <a:pt x="1" y="11562"/>
                  </a:lnTo>
                  <a:lnTo>
                    <a:pt x="1213" y="10825"/>
                  </a:lnTo>
                  <a:lnTo>
                    <a:pt x="2512" y="10003"/>
                  </a:lnTo>
                  <a:lnTo>
                    <a:pt x="3985" y="8963"/>
                  </a:lnTo>
                  <a:lnTo>
                    <a:pt x="4721" y="8401"/>
                  </a:lnTo>
                  <a:lnTo>
                    <a:pt x="5500" y="7794"/>
                  </a:lnTo>
                  <a:lnTo>
                    <a:pt x="6193" y="7188"/>
                  </a:lnTo>
                  <a:lnTo>
                    <a:pt x="6886" y="6539"/>
                  </a:lnTo>
                  <a:lnTo>
                    <a:pt x="7492" y="5932"/>
                  </a:lnTo>
                  <a:lnTo>
                    <a:pt x="7968" y="5326"/>
                  </a:lnTo>
                  <a:lnTo>
                    <a:pt x="8358" y="4720"/>
                  </a:lnTo>
                  <a:lnTo>
                    <a:pt x="8531" y="4460"/>
                  </a:lnTo>
                  <a:lnTo>
                    <a:pt x="8618" y="4157"/>
                  </a:lnTo>
                  <a:lnTo>
                    <a:pt x="8834" y="3421"/>
                  </a:lnTo>
                  <a:lnTo>
                    <a:pt x="8921" y="2858"/>
                  </a:lnTo>
                  <a:lnTo>
                    <a:pt x="8921" y="2382"/>
                  </a:lnTo>
                  <a:lnTo>
                    <a:pt x="8878" y="2208"/>
                  </a:lnTo>
                  <a:lnTo>
                    <a:pt x="8791" y="2078"/>
                  </a:lnTo>
                  <a:lnTo>
                    <a:pt x="8705" y="1949"/>
                  </a:lnTo>
                  <a:lnTo>
                    <a:pt x="8618" y="1862"/>
                  </a:lnTo>
                  <a:lnTo>
                    <a:pt x="8531" y="1819"/>
                  </a:lnTo>
                  <a:lnTo>
                    <a:pt x="8401" y="1775"/>
                  </a:lnTo>
                  <a:lnTo>
                    <a:pt x="8098" y="1732"/>
                  </a:lnTo>
                  <a:lnTo>
                    <a:pt x="7795" y="1775"/>
                  </a:lnTo>
                  <a:lnTo>
                    <a:pt x="7449" y="1862"/>
                  </a:lnTo>
                  <a:lnTo>
                    <a:pt x="7146" y="1992"/>
                  </a:lnTo>
                  <a:lnTo>
                    <a:pt x="6539" y="2295"/>
                  </a:lnTo>
                  <a:lnTo>
                    <a:pt x="6063" y="2555"/>
                  </a:lnTo>
                  <a:lnTo>
                    <a:pt x="5890" y="2641"/>
                  </a:lnTo>
                  <a:lnTo>
                    <a:pt x="6020" y="2035"/>
                  </a:lnTo>
                  <a:lnTo>
                    <a:pt x="6150" y="1472"/>
                  </a:lnTo>
                  <a:lnTo>
                    <a:pt x="6150" y="866"/>
                  </a:lnTo>
                  <a:lnTo>
                    <a:pt x="6150" y="563"/>
                  </a:lnTo>
                  <a:lnTo>
                    <a:pt x="6063" y="346"/>
                  </a:lnTo>
                  <a:lnTo>
                    <a:pt x="5933" y="130"/>
                  </a:lnTo>
                  <a:lnTo>
                    <a:pt x="5803" y="43"/>
                  </a:lnTo>
                  <a:lnTo>
                    <a:pt x="5587"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2" name="Google Shape;9702;p75"/>
            <p:cNvSpPr/>
            <p:nvPr/>
          </p:nvSpPr>
          <p:spPr>
            <a:xfrm>
              <a:off x="6614726" y="3681324"/>
              <a:ext cx="185629" cy="227545"/>
            </a:xfrm>
            <a:custGeom>
              <a:avLst/>
              <a:gdLst/>
              <a:ahLst/>
              <a:cxnLst/>
              <a:rect l="l" t="t" r="r" b="b"/>
              <a:pathLst>
                <a:path w="6886" h="8444" extrusionOk="0">
                  <a:moveTo>
                    <a:pt x="3205" y="0"/>
                  </a:moveTo>
                  <a:lnTo>
                    <a:pt x="3508" y="1126"/>
                  </a:lnTo>
                  <a:lnTo>
                    <a:pt x="3638" y="1689"/>
                  </a:lnTo>
                  <a:lnTo>
                    <a:pt x="3811" y="2208"/>
                  </a:lnTo>
                  <a:lnTo>
                    <a:pt x="3032" y="3334"/>
                  </a:lnTo>
                  <a:lnTo>
                    <a:pt x="2816" y="2771"/>
                  </a:lnTo>
                  <a:lnTo>
                    <a:pt x="2642" y="2208"/>
                  </a:lnTo>
                  <a:lnTo>
                    <a:pt x="2599" y="2165"/>
                  </a:lnTo>
                  <a:lnTo>
                    <a:pt x="2556" y="2208"/>
                  </a:lnTo>
                  <a:lnTo>
                    <a:pt x="2902" y="3508"/>
                  </a:lnTo>
                  <a:lnTo>
                    <a:pt x="2382" y="4287"/>
                  </a:lnTo>
                  <a:lnTo>
                    <a:pt x="1949" y="4980"/>
                  </a:lnTo>
                  <a:lnTo>
                    <a:pt x="1516" y="5716"/>
                  </a:lnTo>
                  <a:lnTo>
                    <a:pt x="1430" y="5759"/>
                  </a:lnTo>
                  <a:lnTo>
                    <a:pt x="1430" y="5846"/>
                  </a:lnTo>
                  <a:lnTo>
                    <a:pt x="694" y="7102"/>
                  </a:lnTo>
                  <a:lnTo>
                    <a:pt x="1" y="8401"/>
                  </a:lnTo>
                  <a:lnTo>
                    <a:pt x="44" y="8444"/>
                  </a:lnTo>
                  <a:lnTo>
                    <a:pt x="780" y="7188"/>
                  </a:lnTo>
                  <a:lnTo>
                    <a:pt x="1516" y="5932"/>
                  </a:lnTo>
                  <a:lnTo>
                    <a:pt x="1776" y="5889"/>
                  </a:lnTo>
                  <a:lnTo>
                    <a:pt x="1906" y="5846"/>
                  </a:lnTo>
                  <a:lnTo>
                    <a:pt x="2036" y="5803"/>
                  </a:lnTo>
                  <a:lnTo>
                    <a:pt x="2339" y="5759"/>
                  </a:lnTo>
                  <a:lnTo>
                    <a:pt x="2642" y="5673"/>
                  </a:lnTo>
                  <a:lnTo>
                    <a:pt x="3205" y="5543"/>
                  </a:lnTo>
                  <a:lnTo>
                    <a:pt x="3811" y="5413"/>
                  </a:lnTo>
                  <a:lnTo>
                    <a:pt x="3811" y="5370"/>
                  </a:lnTo>
                  <a:lnTo>
                    <a:pt x="3768" y="5370"/>
                  </a:lnTo>
                  <a:lnTo>
                    <a:pt x="3075" y="5456"/>
                  </a:lnTo>
                  <a:lnTo>
                    <a:pt x="2339" y="5543"/>
                  </a:lnTo>
                  <a:lnTo>
                    <a:pt x="1690" y="5629"/>
                  </a:lnTo>
                  <a:lnTo>
                    <a:pt x="1646" y="5629"/>
                  </a:lnTo>
                  <a:lnTo>
                    <a:pt x="2469" y="4417"/>
                  </a:lnTo>
                  <a:lnTo>
                    <a:pt x="3335" y="3204"/>
                  </a:lnTo>
                  <a:lnTo>
                    <a:pt x="3725" y="3118"/>
                  </a:lnTo>
                  <a:lnTo>
                    <a:pt x="4158" y="3031"/>
                  </a:lnTo>
                  <a:lnTo>
                    <a:pt x="5024" y="2858"/>
                  </a:lnTo>
                  <a:lnTo>
                    <a:pt x="5544" y="2815"/>
                  </a:lnTo>
                  <a:lnTo>
                    <a:pt x="6020" y="2728"/>
                  </a:lnTo>
                  <a:lnTo>
                    <a:pt x="6886" y="2512"/>
                  </a:lnTo>
                  <a:lnTo>
                    <a:pt x="6020" y="2685"/>
                  </a:lnTo>
                  <a:lnTo>
                    <a:pt x="5111" y="2815"/>
                  </a:lnTo>
                  <a:lnTo>
                    <a:pt x="4244" y="2945"/>
                  </a:lnTo>
                  <a:lnTo>
                    <a:pt x="3638" y="2988"/>
                  </a:lnTo>
                  <a:lnTo>
                    <a:pt x="5327" y="606"/>
                  </a:lnTo>
                  <a:lnTo>
                    <a:pt x="5327" y="563"/>
                  </a:lnTo>
                  <a:lnTo>
                    <a:pt x="5284" y="606"/>
                  </a:lnTo>
                  <a:lnTo>
                    <a:pt x="4591" y="1299"/>
                  </a:lnTo>
                  <a:lnTo>
                    <a:pt x="3985" y="2079"/>
                  </a:lnTo>
                  <a:lnTo>
                    <a:pt x="3638" y="1126"/>
                  </a:lnTo>
                  <a:lnTo>
                    <a:pt x="3465" y="563"/>
                  </a:lnTo>
                  <a:lnTo>
                    <a:pt x="3292"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3" name="Google Shape;9703;p75"/>
            <p:cNvSpPr/>
            <p:nvPr/>
          </p:nvSpPr>
          <p:spPr>
            <a:xfrm>
              <a:off x="6668425" y="3732659"/>
              <a:ext cx="12886" cy="38535"/>
            </a:xfrm>
            <a:custGeom>
              <a:avLst/>
              <a:gdLst/>
              <a:ahLst/>
              <a:cxnLst/>
              <a:rect l="l" t="t" r="r" b="b"/>
              <a:pathLst>
                <a:path w="478" h="1430" extrusionOk="0">
                  <a:moveTo>
                    <a:pt x="1" y="0"/>
                  </a:moveTo>
                  <a:lnTo>
                    <a:pt x="131" y="693"/>
                  </a:lnTo>
                  <a:lnTo>
                    <a:pt x="261" y="1083"/>
                  </a:lnTo>
                  <a:lnTo>
                    <a:pt x="347" y="1386"/>
                  </a:lnTo>
                  <a:lnTo>
                    <a:pt x="390" y="1429"/>
                  </a:lnTo>
                  <a:lnTo>
                    <a:pt x="434" y="1429"/>
                  </a:lnTo>
                  <a:lnTo>
                    <a:pt x="434" y="1386"/>
                  </a:lnTo>
                  <a:lnTo>
                    <a:pt x="477" y="1343"/>
                  </a:lnTo>
                  <a:lnTo>
                    <a:pt x="390" y="1213"/>
                  </a:lnTo>
                  <a:lnTo>
                    <a:pt x="347" y="1040"/>
                  </a:lnTo>
                  <a:lnTo>
                    <a:pt x="261" y="693"/>
                  </a:lnTo>
                  <a:lnTo>
                    <a:pt x="4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4" name="Google Shape;9704;p75"/>
            <p:cNvSpPr/>
            <p:nvPr/>
          </p:nvSpPr>
          <p:spPr>
            <a:xfrm>
              <a:off x="6765311" y="3723308"/>
              <a:ext cx="57231" cy="8219"/>
            </a:xfrm>
            <a:custGeom>
              <a:avLst/>
              <a:gdLst/>
              <a:ahLst/>
              <a:cxnLst/>
              <a:rect l="l" t="t" r="r" b="b"/>
              <a:pathLst>
                <a:path w="2123" h="305" extrusionOk="0">
                  <a:moveTo>
                    <a:pt x="2123" y="1"/>
                  </a:moveTo>
                  <a:lnTo>
                    <a:pt x="1603" y="88"/>
                  </a:lnTo>
                  <a:lnTo>
                    <a:pt x="1083" y="131"/>
                  </a:lnTo>
                  <a:lnTo>
                    <a:pt x="564" y="217"/>
                  </a:lnTo>
                  <a:lnTo>
                    <a:pt x="44" y="261"/>
                  </a:lnTo>
                  <a:lnTo>
                    <a:pt x="1" y="261"/>
                  </a:lnTo>
                  <a:lnTo>
                    <a:pt x="44" y="304"/>
                  </a:lnTo>
                  <a:lnTo>
                    <a:pt x="1083" y="217"/>
                  </a:lnTo>
                  <a:lnTo>
                    <a:pt x="2123" y="88"/>
                  </a:lnTo>
                  <a:lnTo>
                    <a:pt x="2123" y="44"/>
                  </a:lnTo>
                  <a:lnTo>
                    <a:pt x="2123"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5" name="Google Shape;9705;p75"/>
            <p:cNvSpPr/>
            <p:nvPr/>
          </p:nvSpPr>
          <p:spPr>
            <a:xfrm>
              <a:off x="6691771" y="3283417"/>
              <a:ext cx="378241" cy="855341"/>
            </a:xfrm>
            <a:custGeom>
              <a:avLst/>
              <a:gdLst/>
              <a:ahLst/>
              <a:cxnLst/>
              <a:rect l="l" t="t" r="r" b="b"/>
              <a:pathLst>
                <a:path w="14031" h="31741" extrusionOk="0">
                  <a:moveTo>
                    <a:pt x="7016" y="0"/>
                  </a:moveTo>
                  <a:lnTo>
                    <a:pt x="6539" y="87"/>
                  </a:lnTo>
                  <a:lnTo>
                    <a:pt x="6106" y="260"/>
                  </a:lnTo>
                  <a:lnTo>
                    <a:pt x="5630" y="433"/>
                  </a:lnTo>
                  <a:lnTo>
                    <a:pt x="5240" y="693"/>
                  </a:lnTo>
                  <a:lnTo>
                    <a:pt x="4807" y="953"/>
                  </a:lnTo>
                  <a:lnTo>
                    <a:pt x="4418" y="1256"/>
                  </a:lnTo>
                  <a:lnTo>
                    <a:pt x="3725" y="1905"/>
                  </a:lnTo>
                  <a:lnTo>
                    <a:pt x="2945" y="2685"/>
                  </a:lnTo>
                  <a:lnTo>
                    <a:pt x="2209" y="3508"/>
                  </a:lnTo>
                  <a:lnTo>
                    <a:pt x="780" y="5153"/>
                  </a:lnTo>
                  <a:lnTo>
                    <a:pt x="1" y="5976"/>
                  </a:lnTo>
                  <a:lnTo>
                    <a:pt x="1" y="6019"/>
                  </a:lnTo>
                  <a:lnTo>
                    <a:pt x="44" y="6019"/>
                  </a:lnTo>
                  <a:lnTo>
                    <a:pt x="1473" y="4417"/>
                  </a:lnTo>
                  <a:lnTo>
                    <a:pt x="2253" y="3638"/>
                  </a:lnTo>
                  <a:lnTo>
                    <a:pt x="2989" y="2858"/>
                  </a:lnTo>
                  <a:lnTo>
                    <a:pt x="3725" y="2165"/>
                  </a:lnTo>
                  <a:lnTo>
                    <a:pt x="4504" y="1516"/>
                  </a:lnTo>
                  <a:lnTo>
                    <a:pt x="4894" y="1213"/>
                  </a:lnTo>
                  <a:lnTo>
                    <a:pt x="5327" y="953"/>
                  </a:lnTo>
                  <a:lnTo>
                    <a:pt x="5760" y="693"/>
                  </a:lnTo>
                  <a:lnTo>
                    <a:pt x="6236" y="520"/>
                  </a:lnTo>
                  <a:lnTo>
                    <a:pt x="6713" y="433"/>
                  </a:lnTo>
                  <a:lnTo>
                    <a:pt x="7189" y="390"/>
                  </a:lnTo>
                  <a:lnTo>
                    <a:pt x="7622" y="390"/>
                  </a:lnTo>
                  <a:lnTo>
                    <a:pt x="8098" y="520"/>
                  </a:lnTo>
                  <a:lnTo>
                    <a:pt x="8445" y="650"/>
                  </a:lnTo>
                  <a:lnTo>
                    <a:pt x="8791" y="823"/>
                  </a:lnTo>
                  <a:lnTo>
                    <a:pt x="9094" y="1039"/>
                  </a:lnTo>
                  <a:lnTo>
                    <a:pt x="9397" y="1299"/>
                  </a:lnTo>
                  <a:lnTo>
                    <a:pt x="9657" y="1602"/>
                  </a:lnTo>
                  <a:lnTo>
                    <a:pt x="9917" y="1905"/>
                  </a:lnTo>
                  <a:lnTo>
                    <a:pt x="10090" y="2252"/>
                  </a:lnTo>
                  <a:lnTo>
                    <a:pt x="10307" y="2642"/>
                  </a:lnTo>
                  <a:lnTo>
                    <a:pt x="10610" y="3378"/>
                  </a:lnTo>
                  <a:lnTo>
                    <a:pt x="10826" y="4114"/>
                  </a:lnTo>
                  <a:lnTo>
                    <a:pt x="11129" y="5196"/>
                  </a:lnTo>
                  <a:lnTo>
                    <a:pt x="11389" y="6236"/>
                  </a:lnTo>
                  <a:lnTo>
                    <a:pt x="11562" y="7318"/>
                  </a:lnTo>
                  <a:lnTo>
                    <a:pt x="11736" y="8401"/>
                  </a:lnTo>
                  <a:lnTo>
                    <a:pt x="12039" y="10566"/>
                  </a:lnTo>
                  <a:lnTo>
                    <a:pt x="12255" y="12774"/>
                  </a:lnTo>
                  <a:lnTo>
                    <a:pt x="12472" y="14983"/>
                  </a:lnTo>
                  <a:lnTo>
                    <a:pt x="12645" y="17191"/>
                  </a:lnTo>
                  <a:lnTo>
                    <a:pt x="12818" y="19399"/>
                  </a:lnTo>
                  <a:lnTo>
                    <a:pt x="12948" y="21608"/>
                  </a:lnTo>
                  <a:lnTo>
                    <a:pt x="13165" y="26025"/>
                  </a:lnTo>
                  <a:lnTo>
                    <a:pt x="13295" y="28276"/>
                  </a:lnTo>
                  <a:lnTo>
                    <a:pt x="13511" y="30485"/>
                  </a:lnTo>
                  <a:lnTo>
                    <a:pt x="13598" y="31567"/>
                  </a:lnTo>
                  <a:lnTo>
                    <a:pt x="13641" y="31654"/>
                  </a:lnTo>
                  <a:lnTo>
                    <a:pt x="13684" y="31697"/>
                  </a:lnTo>
                  <a:lnTo>
                    <a:pt x="13814" y="31740"/>
                  </a:lnTo>
                  <a:lnTo>
                    <a:pt x="13944" y="31697"/>
                  </a:lnTo>
                  <a:lnTo>
                    <a:pt x="13987" y="31654"/>
                  </a:lnTo>
                  <a:lnTo>
                    <a:pt x="14031" y="31567"/>
                  </a:lnTo>
                  <a:lnTo>
                    <a:pt x="13857" y="29272"/>
                  </a:lnTo>
                  <a:lnTo>
                    <a:pt x="13728" y="26977"/>
                  </a:lnTo>
                  <a:lnTo>
                    <a:pt x="13511" y="22387"/>
                  </a:lnTo>
                  <a:lnTo>
                    <a:pt x="13381" y="20092"/>
                  </a:lnTo>
                  <a:lnTo>
                    <a:pt x="13251" y="17841"/>
                  </a:lnTo>
                  <a:lnTo>
                    <a:pt x="13078" y="15546"/>
                  </a:lnTo>
                  <a:lnTo>
                    <a:pt x="12862" y="13251"/>
                  </a:lnTo>
                  <a:lnTo>
                    <a:pt x="12602" y="10999"/>
                  </a:lnTo>
                  <a:lnTo>
                    <a:pt x="12342" y="8747"/>
                  </a:lnTo>
                  <a:lnTo>
                    <a:pt x="12169" y="7621"/>
                  </a:lnTo>
                  <a:lnTo>
                    <a:pt x="11952" y="6539"/>
                  </a:lnTo>
                  <a:lnTo>
                    <a:pt x="11736" y="5456"/>
                  </a:lnTo>
                  <a:lnTo>
                    <a:pt x="11476" y="4374"/>
                  </a:lnTo>
                  <a:lnTo>
                    <a:pt x="11216" y="3551"/>
                  </a:lnTo>
                  <a:lnTo>
                    <a:pt x="10870" y="2771"/>
                  </a:lnTo>
                  <a:lnTo>
                    <a:pt x="10480" y="2035"/>
                  </a:lnTo>
                  <a:lnTo>
                    <a:pt x="10004" y="1299"/>
                  </a:lnTo>
                  <a:lnTo>
                    <a:pt x="9700" y="996"/>
                  </a:lnTo>
                  <a:lnTo>
                    <a:pt x="9397" y="693"/>
                  </a:lnTo>
                  <a:lnTo>
                    <a:pt x="9051" y="476"/>
                  </a:lnTo>
                  <a:lnTo>
                    <a:pt x="8661" y="260"/>
                  </a:lnTo>
                  <a:lnTo>
                    <a:pt x="8272" y="130"/>
                  </a:lnTo>
                  <a:lnTo>
                    <a:pt x="7882" y="43"/>
                  </a:lnTo>
                  <a:lnTo>
                    <a:pt x="7449"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6" name="Google Shape;9706;p75"/>
            <p:cNvSpPr/>
            <p:nvPr/>
          </p:nvSpPr>
          <p:spPr>
            <a:xfrm>
              <a:off x="6484009" y="3227393"/>
              <a:ext cx="441267" cy="484274"/>
            </a:xfrm>
            <a:custGeom>
              <a:avLst/>
              <a:gdLst/>
              <a:ahLst/>
              <a:cxnLst/>
              <a:rect l="l" t="t" r="r" b="b"/>
              <a:pathLst>
                <a:path w="16369" h="17971" extrusionOk="0">
                  <a:moveTo>
                    <a:pt x="10522" y="1"/>
                  </a:moveTo>
                  <a:lnTo>
                    <a:pt x="10263" y="44"/>
                  </a:lnTo>
                  <a:lnTo>
                    <a:pt x="9960" y="87"/>
                  </a:lnTo>
                  <a:lnTo>
                    <a:pt x="9656" y="217"/>
                  </a:lnTo>
                  <a:lnTo>
                    <a:pt x="9353" y="390"/>
                  </a:lnTo>
                  <a:lnTo>
                    <a:pt x="9007" y="607"/>
                  </a:lnTo>
                  <a:lnTo>
                    <a:pt x="8660" y="867"/>
                  </a:lnTo>
                  <a:lnTo>
                    <a:pt x="7924" y="1516"/>
                  </a:lnTo>
                  <a:lnTo>
                    <a:pt x="7102" y="2339"/>
                  </a:lnTo>
                  <a:lnTo>
                    <a:pt x="6279" y="3292"/>
                  </a:lnTo>
                  <a:lnTo>
                    <a:pt x="5456" y="4417"/>
                  </a:lnTo>
                  <a:lnTo>
                    <a:pt x="4633" y="5717"/>
                  </a:lnTo>
                  <a:lnTo>
                    <a:pt x="3811" y="7102"/>
                  </a:lnTo>
                  <a:lnTo>
                    <a:pt x="2988" y="8618"/>
                  </a:lnTo>
                  <a:lnTo>
                    <a:pt x="2252" y="10307"/>
                  </a:lnTo>
                  <a:lnTo>
                    <a:pt x="1559" y="12039"/>
                  </a:lnTo>
                  <a:lnTo>
                    <a:pt x="1256" y="12991"/>
                  </a:lnTo>
                  <a:lnTo>
                    <a:pt x="953" y="13944"/>
                  </a:lnTo>
                  <a:lnTo>
                    <a:pt x="650" y="14897"/>
                  </a:lnTo>
                  <a:lnTo>
                    <a:pt x="433" y="15892"/>
                  </a:lnTo>
                  <a:lnTo>
                    <a:pt x="173" y="16932"/>
                  </a:lnTo>
                  <a:lnTo>
                    <a:pt x="0" y="17971"/>
                  </a:lnTo>
                  <a:lnTo>
                    <a:pt x="476" y="17754"/>
                  </a:lnTo>
                  <a:lnTo>
                    <a:pt x="1775" y="17105"/>
                  </a:lnTo>
                  <a:lnTo>
                    <a:pt x="3681" y="16152"/>
                  </a:lnTo>
                  <a:lnTo>
                    <a:pt x="6019" y="14897"/>
                  </a:lnTo>
                  <a:lnTo>
                    <a:pt x="7231" y="14160"/>
                  </a:lnTo>
                  <a:lnTo>
                    <a:pt x="8487" y="13381"/>
                  </a:lnTo>
                  <a:lnTo>
                    <a:pt x="9743" y="12602"/>
                  </a:lnTo>
                  <a:lnTo>
                    <a:pt x="10955" y="11735"/>
                  </a:lnTo>
                  <a:lnTo>
                    <a:pt x="12081" y="10869"/>
                  </a:lnTo>
                  <a:lnTo>
                    <a:pt x="13121" y="9960"/>
                  </a:lnTo>
                  <a:lnTo>
                    <a:pt x="14073" y="9051"/>
                  </a:lnTo>
                  <a:lnTo>
                    <a:pt x="14506" y="8618"/>
                  </a:lnTo>
                  <a:lnTo>
                    <a:pt x="14853" y="8141"/>
                  </a:lnTo>
                  <a:lnTo>
                    <a:pt x="15459" y="7275"/>
                  </a:lnTo>
                  <a:lnTo>
                    <a:pt x="15719" y="6886"/>
                  </a:lnTo>
                  <a:lnTo>
                    <a:pt x="15935" y="6496"/>
                  </a:lnTo>
                  <a:lnTo>
                    <a:pt x="16065" y="6150"/>
                  </a:lnTo>
                  <a:lnTo>
                    <a:pt x="16195" y="5803"/>
                  </a:lnTo>
                  <a:lnTo>
                    <a:pt x="16282" y="5457"/>
                  </a:lnTo>
                  <a:lnTo>
                    <a:pt x="16325" y="5197"/>
                  </a:lnTo>
                  <a:lnTo>
                    <a:pt x="16368" y="4894"/>
                  </a:lnTo>
                  <a:lnTo>
                    <a:pt x="16325" y="4634"/>
                  </a:lnTo>
                  <a:lnTo>
                    <a:pt x="16282" y="4417"/>
                  </a:lnTo>
                  <a:lnTo>
                    <a:pt x="16195" y="4201"/>
                  </a:lnTo>
                  <a:lnTo>
                    <a:pt x="16108" y="4028"/>
                  </a:lnTo>
                  <a:lnTo>
                    <a:pt x="15979" y="3855"/>
                  </a:lnTo>
                  <a:lnTo>
                    <a:pt x="15805" y="3725"/>
                  </a:lnTo>
                  <a:lnTo>
                    <a:pt x="15632" y="3595"/>
                  </a:lnTo>
                  <a:lnTo>
                    <a:pt x="15459" y="3465"/>
                  </a:lnTo>
                  <a:lnTo>
                    <a:pt x="15242" y="3378"/>
                  </a:lnTo>
                  <a:lnTo>
                    <a:pt x="14766" y="3292"/>
                  </a:lnTo>
                  <a:lnTo>
                    <a:pt x="14246" y="3248"/>
                  </a:lnTo>
                  <a:lnTo>
                    <a:pt x="13683" y="3335"/>
                  </a:lnTo>
                  <a:lnTo>
                    <a:pt x="13077" y="3465"/>
                  </a:lnTo>
                  <a:lnTo>
                    <a:pt x="12471" y="3681"/>
                  </a:lnTo>
                  <a:lnTo>
                    <a:pt x="11865" y="3941"/>
                  </a:lnTo>
                  <a:lnTo>
                    <a:pt x="11259" y="4331"/>
                  </a:lnTo>
                  <a:lnTo>
                    <a:pt x="11518" y="3811"/>
                  </a:lnTo>
                  <a:lnTo>
                    <a:pt x="11692" y="3248"/>
                  </a:lnTo>
                  <a:lnTo>
                    <a:pt x="11865" y="2599"/>
                  </a:lnTo>
                  <a:lnTo>
                    <a:pt x="11951" y="2252"/>
                  </a:lnTo>
                  <a:lnTo>
                    <a:pt x="11951" y="1863"/>
                  </a:lnTo>
                  <a:lnTo>
                    <a:pt x="11951" y="1516"/>
                  </a:lnTo>
                  <a:lnTo>
                    <a:pt x="11865" y="1170"/>
                  </a:lnTo>
                  <a:lnTo>
                    <a:pt x="11735" y="867"/>
                  </a:lnTo>
                  <a:lnTo>
                    <a:pt x="11562" y="564"/>
                  </a:lnTo>
                  <a:lnTo>
                    <a:pt x="11302" y="304"/>
                  </a:lnTo>
                  <a:lnTo>
                    <a:pt x="10955" y="87"/>
                  </a:lnTo>
                  <a:lnTo>
                    <a:pt x="10739"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7" name="Google Shape;9707;p75"/>
            <p:cNvSpPr/>
            <p:nvPr/>
          </p:nvSpPr>
          <p:spPr>
            <a:xfrm>
              <a:off x="6530700" y="3328904"/>
              <a:ext cx="301196" cy="323262"/>
            </a:xfrm>
            <a:custGeom>
              <a:avLst/>
              <a:gdLst/>
              <a:ahLst/>
              <a:cxnLst/>
              <a:rect l="l" t="t" r="r" b="b"/>
              <a:pathLst>
                <a:path w="11173" h="11996" extrusionOk="0">
                  <a:moveTo>
                    <a:pt x="5759" y="1"/>
                  </a:moveTo>
                  <a:lnTo>
                    <a:pt x="5673" y="1300"/>
                  </a:lnTo>
                  <a:lnTo>
                    <a:pt x="5586" y="2599"/>
                  </a:lnTo>
                  <a:lnTo>
                    <a:pt x="5586" y="3249"/>
                  </a:lnTo>
                  <a:lnTo>
                    <a:pt x="5586" y="3855"/>
                  </a:lnTo>
                  <a:lnTo>
                    <a:pt x="5586" y="4504"/>
                  </a:lnTo>
                  <a:lnTo>
                    <a:pt x="5586" y="4851"/>
                  </a:lnTo>
                  <a:lnTo>
                    <a:pt x="5370" y="5111"/>
                  </a:lnTo>
                  <a:lnTo>
                    <a:pt x="3897" y="6843"/>
                  </a:lnTo>
                  <a:lnTo>
                    <a:pt x="2512" y="8618"/>
                  </a:lnTo>
                  <a:lnTo>
                    <a:pt x="2468" y="8531"/>
                  </a:lnTo>
                  <a:lnTo>
                    <a:pt x="2468" y="8445"/>
                  </a:lnTo>
                  <a:lnTo>
                    <a:pt x="2425" y="8055"/>
                  </a:lnTo>
                  <a:lnTo>
                    <a:pt x="2382" y="7622"/>
                  </a:lnTo>
                  <a:lnTo>
                    <a:pt x="2295" y="7189"/>
                  </a:lnTo>
                  <a:lnTo>
                    <a:pt x="2252" y="6756"/>
                  </a:lnTo>
                  <a:lnTo>
                    <a:pt x="2165" y="6366"/>
                  </a:lnTo>
                  <a:lnTo>
                    <a:pt x="2122" y="5933"/>
                  </a:lnTo>
                  <a:lnTo>
                    <a:pt x="2035" y="5457"/>
                  </a:lnTo>
                  <a:lnTo>
                    <a:pt x="1992" y="5414"/>
                  </a:lnTo>
                  <a:lnTo>
                    <a:pt x="1949" y="5457"/>
                  </a:lnTo>
                  <a:lnTo>
                    <a:pt x="1949" y="5500"/>
                  </a:lnTo>
                  <a:lnTo>
                    <a:pt x="2035" y="5933"/>
                  </a:lnTo>
                  <a:lnTo>
                    <a:pt x="2079" y="6410"/>
                  </a:lnTo>
                  <a:lnTo>
                    <a:pt x="2122" y="6843"/>
                  </a:lnTo>
                  <a:lnTo>
                    <a:pt x="2122" y="7232"/>
                  </a:lnTo>
                  <a:lnTo>
                    <a:pt x="2165" y="7665"/>
                  </a:lnTo>
                  <a:lnTo>
                    <a:pt x="2209" y="8055"/>
                  </a:lnTo>
                  <a:lnTo>
                    <a:pt x="2252" y="8488"/>
                  </a:lnTo>
                  <a:lnTo>
                    <a:pt x="2252" y="8575"/>
                  </a:lnTo>
                  <a:lnTo>
                    <a:pt x="2295" y="8661"/>
                  </a:lnTo>
                  <a:lnTo>
                    <a:pt x="2295" y="8748"/>
                  </a:lnTo>
                  <a:lnTo>
                    <a:pt x="2338" y="8791"/>
                  </a:lnTo>
                  <a:lnTo>
                    <a:pt x="1862" y="9441"/>
                  </a:lnTo>
                  <a:lnTo>
                    <a:pt x="0" y="11952"/>
                  </a:lnTo>
                  <a:lnTo>
                    <a:pt x="0" y="11996"/>
                  </a:lnTo>
                  <a:lnTo>
                    <a:pt x="43" y="11996"/>
                  </a:lnTo>
                  <a:lnTo>
                    <a:pt x="909" y="10870"/>
                  </a:lnTo>
                  <a:lnTo>
                    <a:pt x="1819" y="9744"/>
                  </a:lnTo>
                  <a:lnTo>
                    <a:pt x="2512" y="9744"/>
                  </a:lnTo>
                  <a:lnTo>
                    <a:pt x="3204" y="9701"/>
                  </a:lnTo>
                  <a:lnTo>
                    <a:pt x="4633" y="9701"/>
                  </a:lnTo>
                  <a:lnTo>
                    <a:pt x="4677" y="9657"/>
                  </a:lnTo>
                  <a:lnTo>
                    <a:pt x="1862" y="9657"/>
                  </a:lnTo>
                  <a:lnTo>
                    <a:pt x="3508" y="7752"/>
                  </a:lnTo>
                  <a:lnTo>
                    <a:pt x="4071" y="7016"/>
                  </a:lnTo>
                  <a:lnTo>
                    <a:pt x="4374" y="7059"/>
                  </a:lnTo>
                  <a:lnTo>
                    <a:pt x="5889" y="7059"/>
                  </a:lnTo>
                  <a:lnTo>
                    <a:pt x="6539" y="7016"/>
                  </a:lnTo>
                  <a:lnTo>
                    <a:pt x="9050" y="6973"/>
                  </a:lnTo>
                  <a:lnTo>
                    <a:pt x="9094" y="6973"/>
                  </a:lnTo>
                  <a:lnTo>
                    <a:pt x="9094" y="6929"/>
                  </a:lnTo>
                  <a:lnTo>
                    <a:pt x="9050" y="6929"/>
                  </a:lnTo>
                  <a:lnTo>
                    <a:pt x="7795" y="6886"/>
                  </a:lnTo>
                  <a:lnTo>
                    <a:pt x="6539" y="6886"/>
                  </a:lnTo>
                  <a:lnTo>
                    <a:pt x="5283" y="6843"/>
                  </a:lnTo>
                  <a:lnTo>
                    <a:pt x="4287" y="6843"/>
                  </a:lnTo>
                  <a:lnTo>
                    <a:pt x="5673" y="5197"/>
                  </a:lnTo>
                  <a:lnTo>
                    <a:pt x="5716" y="5154"/>
                  </a:lnTo>
                  <a:lnTo>
                    <a:pt x="7102" y="3552"/>
                  </a:lnTo>
                  <a:lnTo>
                    <a:pt x="7275" y="3335"/>
                  </a:lnTo>
                  <a:lnTo>
                    <a:pt x="9223" y="3335"/>
                  </a:lnTo>
                  <a:lnTo>
                    <a:pt x="11172" y="3292"/>
                  </a:lnTo>
                  <a:lnTo>
                    <a:pt x="11172" y="3205"/>
                  </a:lnTo>
                  <a:lnTo>
                    <a:pt x="11172" y="3162"/>
                  </a:lnTo>
                  <a:lnTo>
                    <a:pt x="9267" y="3119"/>
                  </a:lnTo>
                  <a:lnTo>
                    <a:pt x="7405" y="3075"/>
                  </a:lnTo>
                  <a:lnTo>
                    <a:pt x="7751" y="2686"/>
                  </a:lnTo>
                  <a:lnTo>
                    <a:pt x="8098" y="2296"/>
                  </a:lnTo>
                  <a:lnTo>
                    <a:pt x="8617" y="1733"/>
                  </a:lnTo>
                  <a:lnTo>
                    <a:pt x="9094" y="1170"/>
                  </a:lnTo>
                  <a:lnTo>
                    <a:pt x="9094" y="1127"/>
                  </a:lnTo>
                  <a:lnTo>
                    <a:pt x="9050" y="1127"/>
                  </a:lnTo>
                  <a:lnTo>
                    <a:pt x="8531" y="1603"/>
                  </a:lnTo>
                  <a:lnTo>
                    <a:pt x="8098" y="2079"/>
                  </a:lnTo>
                  <a:lnTo>
                    <a:pt x="7145" y="3075"/>
                  </a:lnTo>
                  <a:lnTo>
                    <a:pt x="5759" y="4634"/>
                  </a:lnTo>
                  <a:lnTo>
                    <a:pt x="5759" y="3855"/>
                  </a:lnTo>
                  <a:lnTo>
                    <a:pt x="5759" y="3205"/>
                  </a:lnTo>
                  <a:lnTo>
                    <a:pt x="5759" y="2599"/>
                  </a:lnTo>
                  <a:lnTo>
                    <a:pt x="5803" y="1300"/>
                  </a:lnTo>
                  <a:lnTo>
                    <a:pt x="5846"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8" name="Google Shape;9708;p75"/>
            <p:cNvSpPr/>
            <p:nvPr/>
          </p:nvSpPr>
          <p:spPr>
            <a:xfrm>
              <a:off x="6805019" y="3474771"/>
              <a:ext cx="9354" cy="27"/>
            </a:xfrm>
            <a:custGeom>
              <a:avLst/>
              <a:gdLst/>
              <a:ahLst/>
              <a:cxnLst/>
              <a:rect l="l" t="t" r="r" b="b"/>
              <a:pathLst>
                <a:path w="347" h="1" extrusionOk="0">
                  <a:moveTo>
                    <a:pt x="347" y="1"/>
                  </a:moveTo>
                  <a:lnTo>
                    <a:pt x="43" y="1"/>
                  </a:lnTo>
                  <a:lnTo>
                    <a:pt x="43" y="1"/>
                  </a:lnTo>
                  <a:lnTo>
                    <a:pt x="0" y="1"/>
                  </a:lnTo>
                  <a:lnTo>
                    <a:pt x="43" y="1"/>
                  </a:lnTo>
                  <a:lnTo>
                    <a:pt x="347" y="1"/>
                  </a:lnTo>
                  <a:lnTo>
                    <a:pt x="347" y="1"/>
                  </a:lnTo>
                  <a:lnTo>
                    <a:pt x="347" y="1"/>
                  </a:lnTo>
                  <a:lnTo>
                    <a:pt x="347" y="1"/>
                  </a:lnTo>
                  <a:lnTo>
                    <a:pt x="347" y="1"/>
                  </a:lnTo>
                  <a:lnTo>
                    <a:pt x="347"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9" name="Google Shape;9709;p75"/>
            <p:cNvSpPr/>
            <p:nvPr/>
          </p:nvSpPr>
          <p:spPr>
            <a:xfrm>
              <a:off x="6732638" y="3472453"/>
              <a:ext cx="63054" cy="2344"/>
            </a:xfrm>
            <a:custGeom>
              <a:avLst/>
              <a:gdLst/>
              <a:ahLst/>
              <a:cxnLst/>
              <a:rect l="l" t="t" r="r" b="b"/>
              <a:pathLst>
                <a:path w="2339" h="87" extrusionOk="0">
                  <a:moveTo>
                    <a:pt x="0" y="0"/>
                  </a:moveTo>
                  <a:lnTo>
                    <a:pt x="0" y="43"/>
                  </a:lnTo>
                  <a:lnTo>
                    <a:pt x="304" y="87"/>
                  </a:lnTo>
                  <a:lnTo>
                    <a:pt x="2339" y="87"/>
                  </a:lnTo>
                  <a:lnTo>
                    <a:pt x="1732" y="43"/>
                  </a:lnTo>
                  <a:lnTo>
                    <a:pt x="1170" y="43"/>
                  </a:lnTo>
                  <a:lnTo>
                    <a:pt x="563"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0" name="Google Shape;9710;p75"/>
            <p:cNvSpPr/>
            <p:nvPr/>
          </p:nvSpPr>
          <p:spPr>
            <a:xfrm>
              <a:off x="6635753" y="3569303"/>
              <a:ext cx="67717" cy="7006"/>
            </a:xfrm>
            <a:custGeom>
              <a:avLst/>
              <a:gdLst/>
              <a:ahLst/>
              <a:cxnLst/>
              <a:rect l="l" t="t" r="r" b="b"/>
              <a:pathLst>
                <a:path w="2512" h="260" extrusionOk="0">
                  <a:moveTo>
                    <a:pt x="0" y="0"/>
                  </a:moveTo>
                  <a:lnTo>
                    <a:pt x="0" y="0"/>
                  </a:lnTo>
                  <a:lnTo>
                    <a:pt x="0" y="0"/>
                  </a:lnTo>
                  <a:lnTo>
                    <a:pt x="1256" y="130"/>
                  </a:lnTo>
                  <a:lnTo>
                    <a:pt x="2469" y="260"/>
                  </a:lnTo>
                  <a:lnTo>
                    <a:pt x="2512" y="217"/>
                  </a:lnTo>
                  <a:lnTo>
                    <a:pt x="2469" y="173"/>
                  </a:lnTo>
                  <a:lnTo>
                    <a:pt x="1297" y="91"/>
                  </a:lnTo>
                  <a:lnTo>
                    <a:pt x="1256" y="87"/>
                  </a:lnTo>
                  <a:lnTo>
                    <a:pt x="650" y="43"/>
                  </a:lnTo>
                  <a:lnTo>
                    <a:pt x="0" y="0"/>
                  </a:lnTo>
                  <a:lnTo>
                    <a:pt x="0" y="0"/>
                  </a:lnTo>
                  <a:lnTo>
                    <a:pt x="0"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1" name="Google Shape;9711;p75"/>
            <p:cNvSpPr/>
            <p:nvPr/>
          </p:nvSpPr>
          <p:spPr>
            <a:xfrm>
              <a:off x="6635753" y="3569303"/>
              <a:ext cx="66558" cy="5848"/>
            </a:xfrm>
            <a:custGeom>
              <a:avLst/>
              <a:gdLst/>
              <a:ahLst/>
              <a:cxnLst/>
              <a:rect l="l" t="t" r="r" b="b"/>
              <a:pathLst>
                <a:path w="2469" h="217" fill="none" extrusionOk="0">
                  <a:moveTo>
                    <a:pt x="2469" y="217"/>
                  </a:moveTo>
                  <a:lnTo>
                    <a:pt x="2469" y="217"/>
                  </a:lnTo>
                  <a:lnTo>
                    <a:pt x="1256" y="87"/>
                  </a:lnTo>
                  <a:lnTo>
                    <a:pt x="650" y="43"/>
                  </a:lnTo>
                  <a:lnTo>
                    <a:pt x="0"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2" name="Google Shape;9712;p75"/>
            <p:cNvSpPr/>
            <p:nvPr/>
          </p:nvSpPr>
          <p:spPr>
            <a:xfrm>
              <a:off x="6635753" y="3569303"/>
              <a:ext cx="67717" cy="7006"/>
            </a:xfrm>
            <a:custGeom>
              <a:avLst/>
              <a:gdLst/>
              <a:ahLst/>
              <a:cxnLst/>
              <a:rect l="l" t="t" r="r" b="b"/>
              <a:pathLst>
                <a:path w="2512" h="260" fill="none" extrusionOk="0">
                  <a:moveTo>
                    <a:pt x="0" y="0"/>
                  </a:moveTo>
                  <a:lnTo>
                    <a:pt x="0" y="0"/>
                  </a:lnTo>
                  <a:lnTo>
                    <a:pt x="1256" y="130"/>
                  </a:lnTo>
                  <a:lnTo>
                    <a:pt x="2469" y="260"/>
                  </a:lnTo>
                  <a:lnTo>
                    <a:pt x="2469" y="260"/>
                  </a:lnTo>
                  <a:lnTo>
                    <a:pt x="2512" y="217"/>
                  </a:lnTo>
                  <a:lnTo>
                    <a:pt x="2469" y="173"/>
                  </a:lnTo>
                  <a:lnTo>
                    <a:pt x="0"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3" name="Google Shape;9713;p75"/>
            <p:cNvSpPr/>
            <p:nvPr/>
          </p:nvSpPr>
          <p:spPr>
            <a:xfrm>
              <a:off x="6603054" y="3435104"/>
              <a:ext cx="9381" cy="50203"/>
            </a:xfrm>
            <a:custGeom>
              <a:avLst/>
              <a:gdLst/>
              <a:ahLst/>
              <a:cxnLst/>
              <a:rect l="l" t="t" r="r" b="b"/>
              <a:pathLst>
                <a:path w="348" h="1863" extrusionOk="0">
                  <a:moveTo>
                    <a:pt x="1" y="0"/>
                  </a:moveTo>
                  <a:lnTo>
                    <a:pt x="131" y="953"/>
                  </a:lnTo>
                  <a:lnTo>
                    <a:pt x="131" y="1429"/>
                  </a:lnTo>
                  <a:lnTo>
                    <a:pt x="174" y="1646"/>
                  </a:lnTo>
                  <a:lnTo>
                    <a:pt x="217" y="1862"/>
                  </a:lnTo>
                  <a:lnTo>
                    <a:pt x="304" y="1862"/>
                  </a:lnTo>
                  <a:lnTo>
                    <a:pt x="304" y="1732"/>
                  </a:lnTo>
                  <a:lnTo>
                    <a:pt x="347" y="1646"/>
                  </a:lnTo>
                  <a:lnTo>
                    <a:pt x="304" y="1429"/>
                  </a:lnTo>
                  <a:lnTo>
                    <a:pt x="261" y="1170"/>
                  </a:lnTo>
                  <a:lnTo>
                    <a:pt x="217" y="910"/>
                  </a:lnTo>
                  <a:lnTo>
                    <a:pt x="87"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4" name="Google Shape;9714;p75"/>
            <p:cNvSpPr/>
            <p:nvPr/>
          </p:nvSpPr>
          <p:spPr>
            <a:xfrm>
              <a:off x="6934577" y="3188885"/>
              <a:ext cx="117939" cy="806350"/>
            </a:xfrm>
            <a:custGeom>
              <a:avLst/>
              <a:gdLst/>
              <a:ahLst/>
              <a:cxnLst/>
              <a:rect l="l" t="t" r="r" b="b"/>
              <a:pathLst>
                <a:path w="4375" h="29923" extrusionOk="0">
                  <a:moveTo>
                    <a:pt x="3984" y="910"/>
                  </a:moveTo>
                  <a:lnTo>
                    <a:pt x="4093" y="1083"/>
                  </a:lnTo>
                  <a:lnTo>
                    <a:pt x="4071" y="1040"/>
                  </a:lnTo>
                  <a:lnTo>
                    <a:pt x="3984" y="910"/>
                  </a:lnTo>
                  <a:close/>
                  <a:moveTo>
                    <a:pt x="4093" y="1083"/>
                  </a:moveTo>
                  <a:lnTo>
                    <a:pt x="4374" y="1646"/>
                  </a:lnTo>
                  <a:lnTo>
                    <a:pt x="4374" y="1603"/>
                  </a:lnTo>
                  <a:lnTo>
                    <a:pt x="4201" y="1256"/>
                  </a:lnTo>
                  <a:lnTo>
                    <a:pt x="4093" y="1083"/>
                  </a:lnTo>
                  <a:close/>
                  <a:moveTo>
                    <a:pt x="2469" y="1"/>
                  </a:moveTo>
                  <a:lnTo>
                    <a:pt x="2209" y="44"/>
                  </a:lnTo>
                  <a:lnTo>
                    <a:pt x="1949" y="174"/>
                  </a:lnTo>
                  <a:lnTo>
                    <a:pt x="1733" y="304"/>
                  </a:lnTo>
                  <a:lnTo>
                    <a:pt x="1560" y="520"/>
                  </a:lnTo>
                  <a:lnTo>
                    <a:pt x="1386" y="780"/>
                  </a:lnTo>
                  <a:lnTo>
                    <a:pt x="1300" y="1040"/>
                  </a:lnTo>
                  <a:lnTo>
                    <a:pt x="1126" y="1560"/>
                  </a:lnTo>
                  <a:lnTo>
                    <a:pt x="953" y="2339"/>
                  </a:lnTo>
                  <a:lnTo>
                    <a:pt x="823" y="3162"/>
                  </a:lnTo>
                  <a:lnTo>
                    <a:pt x="693" y="3984"/>
                  </a:lnTo>
                  <a:lnTo>
                    <a:pt x="607" y="4807"/>
                  </a:lnTo>
                  <a:lnTo>
                    <a:pt x="520" y="6496"/>
                  </a:lnTo>
                  <a:lnTo>
                    <a:pt x="434" y="8141"/>
                  </a:lnTo>
                  <a:lnTo>
                    <a:pt x="174" y="15070"/>
                  </a:lnTo>
                  <a:lnTo>
                    <a:pt x="44" y="18534"/>
                  </a:lnTo>
                  <a:lnTo>
                    <a:pt x="1" y="22041"/>
                  </a:lnTo>
                  <a:lnTo>
                    <a:pt x="1" y="25852"/>
                  </a:lnTo>
                  <a:lnTo>
                    <a:pt x="1" y="27844"/>
                  </a:lnTo>
                  <a:lnTo>
                    <a:pt x="44" y="28840"/>
                  </a:lnTo>
                  <a:lnTo>
                    <a:pt x="87" y="29792"/>
                  </a:lnTo>
                  <a:lnTo>
                    <a:pt x="131" y="29879"/>
                  </a:lnTo>
                  <a:lnTo>
                    <a:pt x="217" y="29922"/>
                  </a:lnTo>
                  <a:lnTo>
                    <a:pt x="260" y="29879"/>
                  </a:lnTo>
                  <a:lnTo>
                    <a:pt x="304" y="29792"/>
                  </a:lnTo>
                  <a:lnTo>
                    <a:pt x="260" y="26458"/>
                  </a:lnTo>
                  <a:lnTo>
                    <a:pt x="260" y="24813"/>
                  </a:lnTo>
                  <a:lnTo>
                    <a:pt x="304" y="23167"/>
                  </a:lnTo>
                  <a:lnTo>
                    <a:pt x="390" y="19833"/>
                  </a:lnTo>
                  <a:lnTo>
                    <a:pt x="477" y="16542"/>
                  </a:lnTo>
                  <a:lnTo>
                    <a:pt x="780" y="9917"/>
                  </a:lnTo>
                  <a:lnTo>
                    <a:pt x="910" y="6626"/>
                  </a:lnTo>
                  <a:lnTo>
                    <a:pt x="997" y="5024"/>
                  </a:lnTo>
                  <a:lnTo>
                    <a:pt x="1126" y="3422"/>
                  </a:lnTo>
                  <a:lnTo>
                    <a:pt x="1256" y="2512"/>
                  </a:lnTo>
                  <a:lnTo>
                    <a:pt x="1386" y="1646"/>
                  </a:lnTo>
                  <a:lnTo>
                    <a:pt x="1473" y="1343"/>
                  </a:lnTo>
                  <a:lnTo>
                    <a:pt x="1603" y="997"/>
                  </a:lnTo>
                  <a:lnTo>
                    <a:pt x="1733" y="737"/>
                  </a:lnTo>
                  <a:lnTo>
                    <a:pt x="1949" y="434"/>
                  </a:lnTo>
                  <a:lnTo>
                    <a:pt x="2079" y="304"/>
                  </a:lnTo>
                  <a:lnTo>
                    <a:pt x="2252" y="217"/>
                  </a:lnTo>
                  <a:lnTo>
                    <a:pt x="2469" y="131"/>
                  </a:lnTo>
                  <a:lnTo>
                    <a:pt x="3032" y="131"/>
                  </a:lnTo>
                  <a:lnTo>
                    <a:pt x="3205" y="217"/>
                  </a:lnTo>
                  <a:lnTo>
                    <a:pt x="3378" y="304"/>
                  </a:lnTo>
                  <a:lnTo>
                    <a:pt x="3681" y="607"/>
                  </a:lnTo>
                  <a:lnTo>
                    <a:pt x="3984" y="910"/>
                  </a:lnTo>
                  <a:lnTo>
                    <a:pt x="3898" y="780"/>
                  </a:lnTo>
                  <a:lnTo>
                    <a:pt x="3681" y="520"/>
                  </a:lnTo>
                  <a:lnTo>
                    <a:pt x="3421" y="304"/>
                  </a:lnTo>
                  <a:lnTo>
                    <a:pt x="3162" y="131"/>
                  </a:lnTo>
                  <a:lnTo>
                    <a:pt x="2859"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5" name="Google Shape;9715;p75"/>
            <p:cNvSpPr/>
            <p:nvPr/>
          </p:nvSpPr>
          <p:spPr>
            <a:xfrm>
              <a:off x="6988276" y="3173714"/>
              <a:ext cx="166948" cy="215903"/>
            </a:xfrm>
            <a:custGeom>
              <a:avLst/>
              <a:gdLst/>
              <a:ahLst/>
              <a:cxnLst/>
              <a:rect l="l" t="t" r="r" b="b"/>
              <a:pathLst>
                <a:path w="6193" h="8012" extrusionOk="0">
                  <a:moveTo>
                    <a:pt x="2166" y="1"/>
                  </a:moveTo>
                  <a:lnTo>
                    <a:pt x="2079" y="87"/>
                  </a:lnTo>
                  <a:lnTo>
                    <a:pt x="1992" y="217"/>
                  </a:lnTo>
                  <a:lnTo>
                    <a:pt x="1949" y="390"/>
                  </a:lnTo>
                  <a:lnTo>
                    <a:pt x="1949" y="564"/>
                  </a:lnTo>
                  <a:lnTo>
                    <a:pt x="1949" y="997"/>
                  </a:lnTo>
                  <a:lnTo>
                    <a:pt x="2036" y="1386"/>
                  </a:lnTo>
                  <a:lnTo>
                    <a:pt x="2122" y="1819"/>
                  </a:lnTo>
                  <a:lnTo>
                    <a:pt x="2122" y="1819"/>
                  </a:lnTo>
                  <a:lnTo>
                    <a:pt x="1689" y="1560"/>
                  </a:lnTo>
                  <a:lnTo>
                    <a:pt x="1256" y="1343"/>
                  </a:lnTo>
                  <a:lnTo>
                    <a:pt x="1040" y="1257"/>
                  </a:lnTo>
                  <a:lnTo>
                    <a:pt x="780" y="1213"/>
                  </a:lnTo>
                  <a:lnTo>
                    <a:pt x="563" y="1170"/>
                  </a:lnTo>
                  <a:lnTo>
                    <a:pt x="390" y="1213"/>
                  </a:lnTo>
                  <a:lnTo>
                    <a:pt x="217" y="1257"/>
                  </a:lnTo>
                  <a:lnTo>
                    <a:pt x="87" y="1430"/>
                  </a:lnTo>
                  <a:lnTo>
                    <a:pt x="44" y="1646"/>
                  </a:lnTo>
                  <a:lnTo>
                    <a:pt x="1" y="1949"/>
                  </a:lnTo>
                  <a:lnTo>
                    <a:pt x="87" y="2382"/>
                  </a:lnTo>
                  <a:lnTo>
                    <a:pt x="217" y="2859"/>
                  </a:lnTo>
                  <a:lnTo>
                    <a:pt x="390" y="3292"/>
                  </a:lnTo>
                  <a:lnTo>
                    <a:pt x="650" y="3681"/>
                  </a:lnTo>
                  <a:lnTo>
                    <a:pt x="996" y="4114"/>
                  </a:lnTo>
                  <a:lnTo>
                    <a:pt x="1429" y="4547"/>
                  </a:lnTo>
                  <a:lnTo>
                    <a:pt x="1906" y="4980"/>
                  </a:lnTo>
                  <a:lnTo>
                    <a:pt x="2382" y="5413"/>
                  </a:lnTo>
                  <a:lnTo>
                    <a:pt x="3465" y="6193"/>
                  </a:lnTo>
                  <a:lnTo>
                    <a:pt x="4504" y="6929"/>
                  </a:lnTo>
                  <a:lnTo>
                    <a:pt x="5370" y="7492"/>
                  </a:lnTo>
                  <a:lnTo>
                    <a:pt x="6193" y="8012"/>
                  </a:lnTo>
                  <a:lnTo>
                    <a:pt x="6193" y="7795"/>
                  </a:lnTo>
                  <a:lnTo>
                    <a:pt x="6149" y="7146"/>
                  </a:lnTo>
                  <a:lnTo>
                    <a:pt x="6020" y="6236"/>
                  </a:lnTo>
                  <a:lnTo>
                    <a:pt x="5803" y="5110"/>
                  </a:lnTo>
                  <a:lnTo>
                    <a:pt x="5630" y="4504"/>
                  </a:lnTo>
                  <a:lnTo>
                    <a:pt x="5413" y="3855"/>
                  </a:lnTo>
                  <a:lnTo>
                    <a:pt x="5153" y="3205"/>
                  </a:lnTo>
                  <a:lnTo>
                    <a:pt x="4850" y="2599"/>
                  </a:lnTo>
                  <a:lnTo>
                    <a:pt x="4504" y="1993"/>
                  </a:lnTo>
                  <a:lnTo>
                    <a:pt x="4114" y="1386"/>
                  </a:lnTo>
                  <a:lnTo>
                    <a:pt x="3638" y="867"/>
                  </a:lnTo>
                  <a:lnTo>
                    <a:pt x="3118" y="390"/>
                  </a:lnTo>
                  <a:lnTo>
                    <a:pt x="2815" y="174"/>
                  </a:lnTo>
                  <a:lnTo>
                    <a:pt x="2555" y="44"/>
                  </a:lnTo>
                  <a:lnTo>
                    <a:pt x="2339"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6" name="Google Shape;9716;p75"/>
            <p:cNvSpPr/>
            <p:nvPr/>
          </p:nvSpPr>
          <p:spPr>
            <a:xfrm>
              <a:off x="7025639" y="3227393"/>
              <a:ext cx="124921" cy="143549"/>
            </a:xfrm>
            <a:custGeom>
              <a:avLst/>
              <a:gdLst/>
              <a:ahLst/>
              <a:cxnLst/>
              <a:rect l="l" t="t" r="r" b="b"/>
              <a:pathLst>
                <a:path w="4634" h="5327" extrusionOk="0">
                  <a:moveTo>
                    <a:pt x="953" y="1"/>
                  </a:moveTo>
                  <a:lnTo>
                    <a:pt x="953" y="44"/>
                  </a:lnTo>
                  <a:lnTo>
                    <a:pt x="1949" y="1386"/>
                  </a:lnTo>
                  <a:lnTo>
                    <a:pt x="1949" y="1386"/>
                  </a:lnTo>
                  <a:lnTo>
                    <a:pt x="996" y="1213"/>
                  </a:lnTo>
                  <a:lnTo>
                    <a:pt x="43" y="1083"/>
                  </a:lnTo>
                  <a:lnTo>
                    <a:pt x="0" y="1083"/>
                  </a:lnTo>
                  <a:lnTo>
                    <a:pt x="43" y="1126"/>
                  </a:lnTo>
                  <a:lnTo>
                    <a:pt x="520" y="1213"/>
                  </a:lnTo>
                  <a:lnTo>
                    <a:pt x="1039" y="1343"/>
                  </a:lnTo>
                  <a:lnTo>
                    <a:pt x="2035" y="1560"/>
                  </a:lnTo>
                  <a:lnTo>
                    <a:pt x="2815" y="2642"/>
                  </a:lnTo>
                  <a:lnTo>
                    <a:pt x="3118" y="3118"/>
                  </a:lnTo>
                  <a:lnTo>
                    <a:pt x="3075" y="3118"/>
                  </a:lnTo>
                  <a:lnTo>
                    <a:pt x="2858" y="3075"/>
                  </a:lnTo>
                  <a:lnTo>
                    <a:pt x="2642" y="3032"/>
                  </a:lnTo>
                  <a:lnTo>
                    <a:pt x="2425" y="3032"/>
                  </a:lnTo>
                  <a:lnTo>
                    <a:pt x="1516" y="2988"/>
                  </a:lnTo>
                  <a:lnTo>
                    <a:pt x="1472" y="2988"/>
                  </a:lnTo>
                  <a:lnTo>
                    <a:pt x="1516" y="3032"/>
                  </a:lnTo>
                  <a:lnTo>
                    <a:pt x="1949" y="3075"/>
                  </a:lnTo>
                  <a:lnTo>
                    <a:pt x="2425" y="3118"/>
                  </a:lnTo>
                  <a:lnTo>
                    <a:pt x="2901" y="3162"/>
                  </a:lnTo>
                  <a:lnTo>
                    <a:pt x="3118" y="3205"/>
                  </a:lnTo>
                  <a:lnTo>
                    <a:pt x="3205" y="3205"/>
                  </a:lnTo>
                  <a:lnTo>
                    <a:pt x="3724" y="3984"/>
                  </a:lnTo>
                  <a:lnTo>
                    <a:pt x="4157" y="4634"/>
                  </a:lnTo>
                  <a:lnTo>
                    <a:pt x="4374" y="4980"/>
                  </a:lnTo>
                  <a:lnTo>
                    <a:pt x="4590" y="5327"/>
                  </a:lnTo>
                  <a:lnTo>
                    <a:pt x="4634" y="5327"/>
                  </a:lnTo>
                  <a:lnTo>
                    <a:pt x="4634" y="5283"/>
                  </a:lnTo>
                  <a:lnTo>
                    <a:pt x="3724" y="3855"/>
                  </a:lnTo>
                  <a:lnTo>
                    <a:pt x="3551" y="3638"/>
                  </a:lnTo>
                  <a:lnTo>
                    <a:pt x="3551" y="3378"/>
                  </a:lnTo>
                  <a:lnTo>
                    <a:pt x="3551" y="2988"/>
                  </a:lnTo>
                  <a:lnTo>
                    <a:pt x="3551" y="2642"/>
                  </a:lnTo>
                  <a:lnTo>
                    <a:pt x="3594" y="2252"/>
                  </a:lnTo>
                  <a:lnTo>
                    <a:pt x="3551" y="2252"/>
                  </a:lnTo>
                  <a:lnTo>
                    <a:pt x="3508" y="2988"/>
                  </a:lnTo>
                  <a:lnTo>
                    <a:pt x="3508" y="3335"/>
                  </a:lnTo>
                  <a:lnTo>
                    <a:pt x="3508" y="3508"/>
                  </a:lnTo>
                  <a:lnTo>
                    <a:pt x="2858" y="2555"/>
                  </a:lnTo>
                  <a:lnTo>
                    <a:pt x="2685" y="2252"/>
                  </a:lnTo>
                  <a:lnTo>
                    <a:pt x="2642" y="1819"/>
                  </a:lnTo>
                  <a:lnTo>
                    <a:pt x="2685" y="1300"/>
                  </a:lnTo>
                  <a:lnTo>
                    <a:pt x="2685" y="823"/>
                  </a:lnTo>
                  <a:lnTo>
                    <a:pt x="2685" y="304"/>
                  </a:lnTo>
                  <a:lnTo>
                    <a:pt x="2685" y="260"/>
                  </a:lnTo>
                  <a:lnTo>
                    <a:pt x="2642" y="304"/>
                  </a:lnTo>
                  <a:lnTo>
                    <a:pt x="2598" y="1343"/>
                  </a:lnTo>
                  <a:lnTo>
                    <a:pt x="2598" y="1733"/>
                  </a:lnTo>
                  <a:lnTo>
                    <a:pt x="2598" y="2079"/>
                  </a:lnTo>
                  <a:lnTo>
                    <a:pt x="1776" y="1040"/>
                  </a:lnTo>
                  <a:lnTo>
                    <a:pt x="996" y="44"/>
                  </a:lnTo>
                  <a:lnTo>
                    <a:pt x="953"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7" name="Google Shape;9717;p75"/>
            <p:cNvSpPr/>
            <p:nvPr/>
          </p:nvSpPr>
          <p:spPr>
            <a:xfrm>
              <a:off x="7087507" y="3214566"/>
              <a:ext cx="2345" cy="38535"/>
            </a:xfrm>
            <a:custGeom>
              <a:avLst/>
              <a:gdLst/>
              <a:ahLst/>
              <a:cxnLst/>
              <a:rect l="l" t="t" r="r" b="b"/>
              <a:pathLst>
                <a:path w="87" h="1430" extrusionOk="0">
                  <a:moveTo>
                    <a:pt x="44" y="0"/>
                  </a:moveTo>
                  <a:lnTo>
                    <a:pt x="44" y="44"/>
                  </a:lnTo>
                  <a:lnTo>
                    <a:pt x="0" y="736"/>
                  </a:lnTo>
                  <a:lnTo>
                    <a:pt x="0" y="1083"/>
                  </a:lnTo>
                  <a:lnTo>
                    <a:pt x="0" y="1256"/>
                  </a:lnTo>
                  <a:lnTo>
                    <a:pt x="0" y="1386"/>
                  </a:lnTo>
                  <a:lnTo>
                    <a:pt x="0" y="1429"/>
                  </a:lnTo>
                  <a:lnTo>
                    <a:pt x="44" y="1429"/>
                  </a:lnTo>
                  <a:lnTo>
                    <a:pt x="87" y="1386"/>
                  </a:lnTo>
                  <a:lnTo>
                    <a:pt x="87" y="1256"/>
                  </a:lnTo>
                  <a:lnTo>
                    <a:pt x="87" y="1083"/>
                  </a:lnTo>
                  <a:lnTo>
                    <a:pt x="87" y="736"/>
                  </a:lnTo>
                  <a:lnTo>
                    <a:pt x="87" y="390"/>
                  </a:lnTo>
                  <a:lnTo>
                    <a:pt x="87" y="44"/>
                  </a:lnTo>
                  <a:lnTo>
                    <a:pt x="87"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8" name="Google Shape;9718;p75"/>
            <p:cNvSpPr/>
            <p:nvPr/>
          </p:nvSpPr>
          <p:spPr>
            <a:xfrm>
              <a:off x="7036126" y="3272907"/>
              <a:ext cx="36231" cy="4689"/>
            </a:xfrm>
            <a:custGeom>
              <a:avLst/>
              <a:gdLst/>
              <a:ahLst/>
              <a:cxnLst/>
              <a:rect l="l" t="t" r="r" b="b"/>
              <a:pathLst>
                <a:path w="1344" h="174" extrusionOk="0">
                  <a:moveTo>
                    <a:pt x="44" y="0"/>
                  </a:moveTo>
                  <a:lnTo>
                    <a:pt x="1" y="44"/>
                  </a:lnTo>
                  <a:lnTo>
                    <a:pt x="88" y="44"/>
                  </a:lnTo>
                  <a:lnTo>
                    <a:pt x="1343" y="174"/>
                  </a:lnTo>
                  <a:lnTo>
                    <a:pt x="1343" y="130"/>
                  </a:lnTo>
                  <a:lnTo>
                    <a:pt x="737" y="44"/>
                  </a:lnTo>
                  <a:lnTo>
                    <a:pt x="4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9" name="Google Shape;9719;p75"/>
            <p:cNvSpPr/>
            <p:nvPr/>
          </p:nvSpPr>
          <p:spPr>
            <a:xfrm>
              <a:off x="7116675" y="3275252"/>
              <a:ext cx="1213" cy="22178"/>
            </a:xfrm>
            <a:custGeom>
              <a:avLst/>
              <a:gdLst/>
              <a:ahLst/>
              <a:cxnLst/>
              <a:rect l="l" t="t" r="r" b="b"/>
              <a:pathLst>
                <a:path w="45" h="823" extrusionOk="0">
                  <a:moveTo>
                    <a:pt x="1" y="0"/>
                  </a:moveTo>
                  <a:lnTo>
                    <a:pt x="1" y="43"/>
                  </a:lnTo>
                  <a:lnTo>
                    <a:pt x="44" y="823"/>
                  </a:lnTo>
                  <a:lnTo>
                    <a:pt x="44" y="736"/>
                  </a:lnTo>
                  <a:lnTo>
                    <a:pt x="44" y="650"/>
                  </a:lnTo>
                  <a:lnTo>
                    <a:pt x="44" y="476"/>
                  </a:lnTo>
                  <a:lnTo>
                    <a:pt x="44" y="260"/>
                  </a:lnTo>
                  <a:lnTo>
                    <a:pt x="44" y="173"/>
                  </a:lnTo>
                  <a:lnTo>
                    <a:pt x="44" y="43"/>
                  </a:lnTo>
                  <a:lnTo>
                    <a:pt x="1"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0" name="Google Shape;9720;p75"/>
            <p:cNvSpPr/>
            <p:nvPr/>
          </p:nvSpPr>
          <p:spPr>
            <a:xfrm>
              <a:off x="7116675" y="3277569"/>
              <a:ext cx="27" cy="21046"/>
            </a:xfrm>
            <a:custGeom>
              <a:avLst/>
              <a:gdLst/>
              <a:ahLst/>
              <a:cxnLst/>
              <a:rect l="l" t="t" r="r" b="b"/>
              <a:pathLst>
                <a:path w="1" h="781" fill="none" extrusionOk="0">
                  <a:moveTo>
                    <a:pt x="1" y="1"/>
                  </a:moveTo>
                  <a:lnTo>
                    <a:pt x="1" y="1"/>
                  </a:lnTo>
                  <a:lnTo>
                    <a:pt x="1" y="44"/>
                  </a:lnTo>
                  <a:lnTo>
                    <a:pt x="1" y="87"/>
                  </a:lnTo>
                  <a:lnTo>
                    <a:pt x="1" y="174"/>
                  </a:lnTo>
                  <a:lnTo>
                    <a:pt x="1" y="174"/>
                  </a:lnTo>
                  <a:lnTo>
                    <a:pt x="1" y="390"/>
                  </a:lnTo>
                  <a:lnTo>
                    <a:pt x="1" y="607"/>
                  </a:lnTo>
                  <a:lnTo>
                    <a:pt x="1" y="607"/>
                  </a:lnTo>
                  <a:lnTo>
                    <a:pt x="1" y="78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1" name="Google Shape;9721;p75"/>
            <p:cNvSpPr/>
            <p:nvPr/>
          </p:nvSpPr>
          <p:spPr>
            <a:xfrm>
              <a:off x="7116675" y="3275252"/>
              <a:ext cx="1213" cy="22178"/>
            </a:xfrm>
            <a:custGeom>
              <a:avLst/>
              <a:gdLst/>
              <a:ahLst/>
              <a:cxnLst/>
              <a:rect l="l" t="t" r="r" b="b"/>
              <a:pathLst>
                <a:path w="45" h="823" fill="none" extrusionOk="0">
                  <a:moveTo>
                    <a:pt x="44" y="823"/>
                  </a:moveTo>
                  <a:lnTo>
                    <a:pt x="44" y="823"/>
                  </a:lnTo>
                  <a:lnTo>
                    <a:pt x="44" y="736"/>
                  </a:lnTo>
                  <a:lnTo>
                    <a:pt x="44" y="736"/>
                  </a:lnTo>
                  <a:lnTo>
                    <a:pt x="44" y="650"/>
                  </a:lnTo>
                  <a:lnTo>
                    <a:pt x="44" y="476"/>
                  </a:lnTo>
                  <a:lnTo>
                    <a:pt x="44" y="476"/>
                  </a:lnTo>
                  <a:lnTo>
                    <a:pt x="44" y="260"/>
                  </a:lnTo>
                  <a:lnTo>
                    <a:pt x="44" y="173"/>
                  </a:lnTo>
                  <a:lnTo>
                    <a:pt x="44" y="173"/>
                  </a:lnTo>
                  <a:lnTo>
                    <a:pt x="44" y="43"/>
                  </a:lnTo>
                  <a:lnTo>
                    <a:pt x="44" y="43"/>
                  </a:lnTo>
                  <a:lnTo>
                    <a:pt x="1" y="0"/>
                  </a:lnTo>
                  <a:lnTo>
                    <a:pt x="1" y="0"/>
                  </a:lnTo>
                  <a:lnTo>
                    <a:pt x="1" y="43"/>
                  </a:lnTo>
                  <a:lnTo>
                    <a:pt x="44" y="823"/>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2" name="Google Shape;9722;p75"/>
            <p:cNvSpPr/>
            <p:nvPr/>
          </p:nvSpPr>
          <p:spPr>
            <a:xfrm>
              <a:off x="6809683" y="3590295"/>
              <a:ext cx="248656" cy="439945"/>
            </a:xfrm>
            <a:custGeom>
              <a:avLst/>
              <a:gdLst/>
              <a:ahLst/>
              <a:cxnLst/>
              <a:rect l="l" t="t" r="r" b="b"/>
              <a:pathLst>
                <a:path w="9224" h="16326" extrusionOk="0">
                  <a:moveTo>
                    <a:pt x="8797" y="1836"/>
                  </a:moveTo>
                  <a:lnTo>
                    <a:pt x="9137" y="2122"/>
                  </a:lnTo>
                  <a:lnTo>
                    <a:pt x="9224" y="2166"/>
                  </a:lnTo>
                  <a:lnTo>
                    <a:pt x="8797" y="1836"/>
                  </a:lnTo>
                  <a:close/>
                  <a:moveTo>
                    <a:pt x="5067" y="1"/>
                  </a:moveTo>
                  <a:lnTo>
                    <a:pt x="4634" y="130"/>
                  </a:lnTo>
                  <a:lnTo>
                    <a:pt x="4287" y="304"/>
                  </a:lnTo>
                  <a:lnTo>
                    <a:pt x="3941" y="563"/>
                  </a:lnTo>
                  <a:lnTo>
                    <a:pt x="3594" y="867"/>
                  </a:lnTo>
                  <a:lnTo>
                    <a:pt x="3335" y="1170"/>
                  </a:lnTo>
                  <a:lnTo>
                    <a:pt x="3118" y="1559"/>
                  </a:lnTo>
                  <a:lnTo>
                    <a:pt x="2902" y="1949"/>
                  </a:lnTo>
                  <a:lnTo>
                    <a:pt x="2555" y="2772"/>
                  </a:lnTo>
                  <a:lnTo>
                    <a:pt x="2295" y="3638"/>
                  </a:lnTo>
                  <a:lnTo>
                    <a:pt x="1646" y="6020"/>
                  </a:lnTo>
                  <a:lnTo>
                    <a:pt x="1343" y="7189"/>
                  </a:lnTo>
                  <a:lnTo>
                    <a:pt x="1083" y="8401"/>
                  </a:lnTo>
                  <a:lnTo>
                    <a:pt x="866" y="9570"/>
                  </a:lnTo>
                  <a:lnTo>
                    <a:pt x="650" y="10783"/>
                  </a:lnTo>
                  <a:lnTo>
                    <a:pt x="433" y="12082"/>
                  </a:lnTo>
                  <a:lnTo>
                    <a:pt x="260" y="13424"/>
                  </a:lnTo>
                  <a:lnTo>
                    <a:pt x="174" y="14117"/>
                  </a:lnTo>
                  <a:lnTo>
                    <a:pt x="87" y="14810"/>
                  </a:lnTo>
                  <a:lnTo>
                    <a:pt x="0" y="16152"/>
                  </a:lnTo>
                  <a:lnTo>
                    <a:pt x="44" y="16282"/>
                  </a:lnTo>
                  <a:lnTo>
                    <a:pt x="174" y="16325"/>
                  </a:lnTo>
                  <a:lnTo>
                    <a:pt x="260" y="16282"/>
                  </a:lnTo>
                  <a:lnTo>
                    <a:pt x="303" y="16195"/>
                  </a:lnTo>
                  <a:lnTo>
                    <a:pt x="433" y="15633"/>
                  </a:lnTo>
                  <a:lnTo>
                    <a:pt x="520" y="15070"/>
                  </a:lnTo>
                  <a:lnTo>
                    <a:pt x="650" y="13944"/>
                  </a:lnTo>
                  <a:lnTo>
                    <a:pt x="823" y="12775"/>
                  </a:lnTo>
                  <a:lnTo>
                    <a:pt x="1040" y="11649"/>
                  </a:lnTo>
                  <a:lnTo>
                    <a:pt x="1429" y="9397"/>
                  </a:lnTo>
                  <a:lnTo>
                    <a:pt x="1906" y="7145"/>
                  </a:lnTo>
                  <a:lnTo>
                    <a:pt x="2425" y="5024"/>
                  </a:lnTo>
                  <a:lnTo>
                    <a:pt x="2685" y="3941"/>
                  </a:lnTo>
                  <a:lnTo>
                    <a:pt x="3031" y="2902"/>
                  </a:lnTo>
                  <a:lnTo>
                    <a:pt x="3335" y="2166"/>
                  </a:lnTo>
                  <a:lnTo>
                    <a:pt x="3508" y="1776"/>
                  </a:lnTo>
                  <a:lnTo>
                    <a:pt x="3724" y="1430"/>
                  </a:lnTo>
                  <a:lnTo>
                    <a:pt x="3941" y="1126"/>
                  </a:lnTo>
                  <a:lnTo>
                    <a:pt x="4244" y="823"/>
                  </a:lnTo>
                  <a:lnTo>
                    <a:pt x="4547" y="607"/>
                  </a:lnTo>
                  <a:lnTo>
                    <a:pt x="4937" y="434"/>
                  </a:lnTo>
                  <a:lnTo>
                    <a:pt x="5240" y="347"/>
                  </a:lnTo>
                  <a:lnTo>
                    <a:pt x="5543" y="304"/>
                  </a:lnTo>
                  <a:lnTo>
                    <a:pt x="5846" y="304"/>
                  </a:lnTo>
                  <a:lnTo>
                    <a:pt x="6106" y="347"/>
                  </a:lnTo>
                  <a:lnTo>
                    <a:pt x="6409" y="390"/>
                  </a:lnTo>
                  <a:lnTo>
                    <a:pt x="6712" y="477"/>
                  </a:lnTo>
                  <a:lnTo>
                    <a:pt x="7232" y="737"/>
                  </a:lnTo>
                  <a:lnTo>
                    <a:pt x="7751" y="1083"/>
                  </a:lnTo>
                  <a:lnTo>
                    <a:pt x="8271" y="1430"/>
                  </a:lnTo>
                  <a:lnTo>
                    <a:pt x="8797" y="1836"/>
                  </a:lnTo>
                  <a:lnTo>
                    <a:pt x="8797" y="1836"/>
                  </a:lnTo>
                  <a:lnTo>
                    <a:pt x="8314" y="1430"/>
                  </a:lnTo>
                  <a:lnTo>
                    <a:pt x="7881" y="1083"/>
                  </a:lnTo>
                  <a:lnTo>
                    <a:pt x="7492" y="780"/>
                  </a:lnTo>
                  <a:lnTo>
                    <a:pt x="7015" y="477"/>
                  </a:lnTo>
                  <a:lnTo>
                    <a:pt x="6582" y="217"/>
                  </a:lnTo>
                  <a:lnTo>
                    <a:pt x="6063" y="87"/>
                  </a:lnTo>
                  <a:lnTo>
                    <a:pt x="5803" y="44"/>
                  </a:lnTo>
                  <a:lnTo>
                    <a:pt x="5500"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3" name="Google Shape;9723;p75"/>
            <p:cNvSpPr/>
            <p:nvPr/>
          </p:nvSpPr>
          <p:spPr>
            <a:xfrm>
              <a:off x="6919400" y="3527292"/>
              <a:ext cx="309364" cy="430594"/>
            </a:xfrm>
            <a:custGeom>
              <a:avLst/>
              <a:gdLst/>
              <a:ahLst/>
              <a:cxnLst/>
              <a:rect l="l" t="t" r="r" b="b"/>
              <a:pathLst>
                <a:path w="11476" h="15979" extrusionOk="0">
                  <a:moveTo>
                    <a:pt x="4851" y="0"/>
                  </a:moveTo>
                  <a:lnTo>
                    <a:pt x="4591" y="44"/>
                  </a:lnTo>
                  <a:lnTo>
                    <a:pt x="4374" y="87"/>
                  </a:lnTo>
                  <a:lnTo>
                    <a:pt x="4114" y="217"/>
                  </a:lnTo>
                  <a:lnTo>
                    <a:pt x="3898" y="390"/>
                  </a:lnTo>
                  <a:lnTo>
                    <a:pt x="3768" y="650"/>
                  </a:lnTo>
                  <a:lnTo>
                    <a:pt x="3681" y="910"/>
                  </a:lnTo>
                  <a:lnTo>
                    <a:pt x="3595" y="1169"/>
                  </a:lnTo>
                  <a:lnTo>
                    <a:pt x="3551" y="1473"/>
                  </a:lnTo>
                  <a:lnTo>
                    <a:pt x="3595" y="2079"/>
                  </a:lnTo>
                  <a:lnTo>
                    <a:pt x="3638" y="2642"/>
                  </a:lnTo>
                  <a:lnTo>
                    <a:pt x="3768" y="3161"/>
                  </a:lnTo>
                  <a:lnTo>
                    <a:pt x="3898" y="3638"/>
                  </a:lnTo>
                  <a:lnTo>
                    <a:pt x="3595" y="3421"/>
                  </a:lnTo>
                  <a:lnTo>
                    <a:pt x="3292" y="3248"/>
                  </a:lnTo>
                  <a:lnTo>
                    <a:pt x="2859" y="3075"/>
                  </a:lnTo>
                  <a:lnTo>
                    <a:pt x="2382" y="2901"/>
                  </a:lnTo>
                  <a:lnTo>
                    <a:pt x="2123" y="2858"/>
                  </a:lnTo>
                  <a:lnTo>
                    <a:pt x="1819" y="2858"/>
                  </a:lnTo>
                  <a:lnTo>
                    <a:pt x="1560" y="2901"/>
                  </a:lnTo>
                  <a:lnTo>
                    <a:pt x="1256" y="2945"/>
                  </a:lnTo>
                  <a:lnTo>
                    <a:pt x="997" y="3031"/>
                  </a:lnTo>
                  <a:lnTo>
                    <a:pt x="694" y="3205"/>
                  </a:lnTo>
                  <a:lnTo>
                    <a:pt x="477" y="3421"/>
                  </a:lnTo>
                  <a:lnTo>
                    <a:pt x="261" y="3681"/>
                  </a:lnTo>
                  <a:lnTo>
                    <a:pt x="131" y="3984"/>
                  </a:lnTo>
                  <a:lnTo>
                    <a:pt x="44" y="4374"/>
                  </a:lnTo>
                  <a:lnTo>
                    <a:pt x="1" y="4763"/>
                  </a:lnTo>
                  <a:lnTo>
                    <a:pt x="44" y="5240"/>
                  </a:lnTo>
                  <a:lnTo>
                    <a:pt x="131" y="5716"/>
                  </a:lnTo>
                  <a:lnTo>
                    <a:pt x="261" y="6236"/>
                  </a:lnTo>
                  <a:lnTo>
                    <a:pt x="477" y="6755"/>
                  </a:lnTo>
                  <a:lnTo>
                    <a:pt x="737" y="7275"/>
                  </a:lnTo>
                  <a:lnTo>
                    <a:pt x="1040" y="7838"/>
                  </a:lnTo>
                  <a:lnTo>
                    <a:pt x="1430" y="8401"/>
                  </a:lnTo>
                  <a:lnTo>
                    <a:pt x="1819" y="8964"/>
                  </a:lnTo>
                  <a:lnTo>
                    <a:pt x="2296" y="9527"/>
                  </a:lnTo>
                  <a:lnTo>
                    <a:pt x="2859" y="10090"/>
                  </a:lnTo>
                  <a:lnTo>
                    <a:pt x="3465" y="10653"/>
                  </a:lnTo>
                  <a:lnTo>
                    <a:pt x="4721" y="11692"/>
                  </a:lnTo>
                  <a:lnTo>
                    <a:pt x="6063" y="12644"/>
                  </a:lnTo>
                  <a:lnTo>
                    <a:pt x="7405" y="13554"/>
                  </a:lnTo>
                  <a:lnTo>
                    <a:pt x="8618" y="14376"/>
                  </a:lnTo>
                  <a:lnTo>
                    <a:pt x="10566" y="15546"/>
                  </a:lnTo>
                  <a:lnTo>
                    <a:pt x="11303" y="15979"/>
                  </a:lnTo>
                  <a:lnTo>
                    <a:pt x="11389" y="15026"/>
                  </a:lnTo>
                  <a:lnTo>
                    <a:pt x="11476" y="14117"/>
                  </a:lnTo>
                  <a:lnTo>
                    <a:pt x="11476" y="13207"/>
                  </a:lnTo>
                  <a:lnTo>
                    <a:pt x="11432" y="12341"/>
                  </a:lnTo>
                  <a:lnTo>
                    <a:pt x="11389" y="11475"/>
                  </a:lnTo>
                  <a:lnTo>
                    <a:pt x="11303" y="10653"/>
                  </a:lnTo>
                  <a:lnTo>
                    <a:pt x="11173" y="9873"/>
                  </a:lnTo>
                  <a:lnTo>
                    <a:pt x="11043" y="9094"/>
                  </a:lnTo>
                  <a:lnTo>
                    <a:pt x="10870" y="8358"/>
                  </a:lnTo>
                  <a:lnTo>
                    <a:pt x="10696" y="7621"/>
                  </a:lnTo>
                  <a:lnTo>
                    <a:pt x="10480" y="6929"/>
                  </a:lnTo>
                  <a:lnTo>
                    <a:pt x="10220" y="6279"/>
                  </a:lnTo>
                  <a:lnTo>
                    <a:pt x="9960" y="5629"/>
                  </a:lnTo>
                  <a:lnTo>
                    <a:pt x="9700" y="5023"/>
                  </a:lnTo>
                  <a:lnTo>
                    <a:pt x="9137" y="3897"/>
                  </a:lnTo>
                  <a:lnTo>
                    <a:pt x="8488" y="2901"/>
                  </a:lnTo>
                  <a:lnTo>
                    <a:pt x="7882" y="2079"/>
                  </a:lnTo>
                  <a:lnTo>
                    <a:pt x="7232" y="1343"/>
                  </a:lnTo>
                  <a:lnTo>
                    <a:pt x="6583" y="780"/>
                  </a:lnTo>
                  <a:lnTo>
                    <a:pt x="6236" y="563"/>
                  </a:lnTo>
                  <a:lnTo>
                    <a:pt x="5933" y="390"/>
                  </a:lnTo>
                  <a:lnTo>
                    <a:pt x="5630" y="217"/>
                  </a:lnTo>
                  <a:lnTo>
                    <a:pt x="5370" y="130"/>
                  </a:lnTo>
                  <a:lnTo>
                    <a:pt x="5067" y="44"/>
                  </a:lnTo>
                  <a:lnTo>
                    <a:pt x="4851"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4" name="Google Shape;9724;p75"/>
            <p:cNvSpPr/>
            <p:nvPr/>
          </p:nvSpPr>
          <p:spPr>
            <a:xfrm>
              <a:off x="6998790" y="3611287"/>
              <a:ext cx="207788" cy="289416"/>
            </a:xfrm>
            <a:custGeom>
              <a:avLst/>
              <a:gdLst/>
              <a:ahLst/>
              <a:cxnLst/>
              <a:rect l="l" t="t" r="r" b="b"/>
              <a:pathLst>
                <a:path w="7708" h="10740" extrusionOk="0">
                  <a:moveTo>
                    <a:pt x="4071" y="1"/>
                  </a:moveTo>
                  <a:lnTo>
                    <a:pt x="3811" y="954"/>
                  </a:lnTo>
                  <a:lnTo>
                    <a:pt x="3594" y="1906"/>
                  </a:lnTo>
                  <a:lnTo>
                    <a:pt x="3508" y="2383"/>
                  </a:lnTo>
                  <a:lnTo>
                    <a:pt x="3464" y="2859"/>
                  </a:lnTo>
                  <a:lnTo>
                    <a:pt x="3378" y="3379"/>
                  </a:lnTo>
                  <a:lnTo>
                    <a:pt x="3378" y="3422"/>
                  </a:lnTo>
                  <a:lnTo>
                    <a:pt x="3378" y="3508"/>
                  </a:lnTo>
                  <a:lnTo>
                    <a:pt x="3118" y="3162"/>
                  </a:lnTo>
                  <a:lnTo>
                    <a:pt x="2858" y="2859"/>
                  </a:lnTo>
                  <a:lnTo>
                    <a:pt x="2079" y="1820"/>
                  </a:lnTo>
                  <a:lnTo>
                    <a:pt x="1256" y="867"/>
                  </a:lnTo>
                  <a:lnTo>
                    <a:pt x="1256" y="867"/>
                  </a:lnTo>
                  <a:lnTo>
                    <a:pt x="1906" y="1776"/>
                  </a:lnTo>
                  <a:lnTo>
                    <a:pt x="2555" y="2686"/>
                  </a:lnTo>
                  <a:lnTo>
                    <a:pt x="3205" y="3638"/>
                  </a:lnTo>
                  <a:lnTo>
                    <a:pt x="3811" y="4591"/>
                  </a:lnTo>
                  <a:lnTo>
                    <a:pt x="4027" y="4937"/>
                  </a:lnTo>
                  <a:lnTo>
                    <a:pt x="4244" y="5327"/>
                  </a:lnTo>
                  <a:lnTo>
                    <a:pt x="4071" y="5284"/>
                  </a:lnTo>
                  <a:lnTo>
                    <a:pt x="3464" y="5197"/>
                  </a:lnTo>
                  <a:lnTo>
                    <a:pt x="2339" y="5111"/>
                  </a:lnTo>
                  <a:lnTo>
                    <a:pt x="44" y="4937"/>
                  </a:lnTo>
                  <a:lnTo>
                    <a:pt x="0" y="4937"/>
                  </a:lnTo>
                  <a:lnTo>
                    <a:pt x="44" y="4981"/>
                  </a:lnTo>
                  <a:lnTo>
                    <a:pt x="2339" y="5327"/>
                  </a:lnTo>
                  <a:lnTo>
                    <a:pt x="3464" y="5457"/>
                  </a:lnTo>
                  <a:lnTo>
                    <a:pt x="3897" y="5544"/>
                  </a:lnTo>
                  <a:lnTo>
                    <a:pt x="4330" y="5544"/>
                  </a:lnTo>
                  <a:lnTo>
                    <a:pt x="5240" y="7016"/>
                  </a:lnTo>
                  <a:lnTo>
                    <a:pt x="2425" y="7016"/>
                  </a:lnTo>
                  <a:lnTo>
                    <a:pt x="2425" y="7059"/>
                  </a:lnTo>
                  <a:lnTo>
                    <a:pt x="2425" y="7102"/>
                  </a:lnTo>
                  <a:lnTo>
                    <a:pt x="3161" y="7102"/>
                  </a:lnTo>
                  <a:lnTo>
                    <a:pt x="3941" y="7146"/>
                  </a:lnTo>
                  <a:lnTo>
                    <a:pt x="4634" y="7189"/>
                  </a:lnTo>
                  <a:lnTo>
                    <a:pt x="5023" y="7232"/>
                  </a:lnTo>
                  <a:lnTo>
                    <a:pt x="5326" y="7232"/>
                  </a:lnTo>
                  <a:lnTo>
                    <a:pt x="6106" y="8445"/>
                  </a:lnTo>
                  <a:lnTo>
                    <a:pt x="6799" y="9571"/>
                  </a:lnTo>
                  <a:lnTo>
                    <a:pt x="7188" y="10177"/>
                  </a:lnTo>
                  <a:lnTo>
                    <a:pt x="7578" y="10740"/>
                  </a:lnTo>
                  <a:lnTo>
                    <a:pt x="7665" y="10740"/>
                  </a:lnTo>
                  <a:lnTo>
                    <a:pt x="7708" y="10697"/>
                  </a:lnTo>
                  <a:lnTo>
                    <a:pt x="7448" y="10177"/>
                  </a:lnTo>
                  <a:lnTo>
                    <a:pt x="7145" y="9657"/>
                  </a:lnTo>
                  <a:lnTo>
                    <a:pt x="6539" y="8618"/>
                  </a:lnTo>
                  <a:lnTo>
                    <a:pt x="5370" y="6626"/>
                  </a:lnTo>
                  <a:lnTo>
                    <a:pt x="5196" y="6323"/>
                  </a:lnTo>
                  <a:lnTo>
                    <a:pt x="5240" y="6193"/>
                  </a:lnTo>
                  <a:lnTo>
                    <a:pt x="5283" y="5890"/>
                  </a:lnTo>
                  <a:lnTo>
                    <a:pt x="5370" y="5587"/>
                  </a:lnTo>
                  <a:lnTo>
                    <a:pt x="5413" y="5197"/>
                  </a:lnTo>
                  <a:lnTo>
                    <a:pt x="5543" y="4591"/>
                  </a:lnTo>
                  <a:lnTo>
                    <a:pt x="5716" y="3941"/>
                  </a:lnTo>
                  <a:lnTo>
                    <a:pt x="5673" y="3898"/>
                  </a:lnTo>
                  <a:lnTo>
                    <a:pt x="5630" y="3941"/>
                  </a:lnTo>
                  <a:lnTo>
                    <a:pt x="5456" y="4591"/>
                  </a:lnTo>
                  <a:lnTo>
                    <a:pt x="5283" y="5197"/>
                  </a:lnTo>
                  <a:lnTo>
                    <a:pt x="5067" y="5847"/>
                  </a:lnTo>
                  <a:lnTo>
                    <a:pt x="5023" y="6063"/>
                  </a:lnTo>
                  <a:lnTo>
                    <a:pt x="4287" y="4851"/>
                  </a:lnTo>
                  <a:lnTo>
                    <a:pt x="3508" y="3725"/>
                  </a:lnTo>
                  <a:lnTo>
                    <a:pt x="3551" y="3552"/>
                  </a:lnTo>
                  <a:lnTo>
                    <a:pt x="3594" y="3379"/>
                  </a:lnTo>
                  <a:lnTo>
                    <a:pt x="3594" y="3162"/>
                  </a:lnTo>
                  <a:lnTo>
                    <a:pt x="3638" y="2946"/>
                  </a:lnTo>
                  <a:lnTo>
                    <a:pt x="3681" y="2426"/>
                  </a:lnTo>
                  <a:lnTo>
                    <a:pt x="3768" y="1950"/>
                  </a:lnTo>
                  <a:lnTo>
                    <a:pt x="3897" y="997"/>
                  </a:lnTo>
                  <a:lnTo>
                    <a:pt x="4027" y="521"/>
                  </a:lnTo>
                  <a:lnTo>
                    <a:pt x="4114"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5" name="Google Shape;9725;p75"/>
            <p:cNvSpPr/>
            <p:nvPr/>
          </p:nvSpPr>
          <p:spPr>
            <a:xfrm>
              <a:off x="7135356" y="3677820"/>
              <a:ext cx="14045" cy="53706"/>
            </a:xfrm>
            <a:custGeom>
              <a:avLst/>
              <a:gdLst/>
              <a:ahLst/>
              <a:cxnLst/>
              <a:rect l="l" t="t" r="r" b="b"/>
              <a:pathLst>
                <a:path w="521" h="1993" extrusionOk="0">
                  <a:moveTo>
                    <a:pt x="520" y="0"/>
                  </a:moveTo>
                  <a:lnTo>
                    <a:pt x="477" y="43"/>
                  </a:lnTo>
                  <a:lnTo>
                    <a:pt x="390" y="520"/>
                  </a:lnTo>
                  <a:lnTo>
                    <a:pt x="260" y="996"/>
                  </a:lnTo>
                  <a:lnTo>
                    <a:pt x="1" y="1992"/>
                  </a:lnTo>
                  <a:lnTo>
                    <a:pt x="44" y="1992"/>
                  </a:lnTo>
                  <a:lnTo>
                    <a:pt x="304" y="1039"/>
                  </a:lnTo>
                  <a:lnTo>
                    <a:pt x="434" y="563"/>
                  </a:lnTo>
                  <a:lnTo>
                    <a:pt x="520" y="43"/>
                  </a:lnTo>
                  <a:lnTo>
                    <a:pt x="520"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6" name="Google Shape;9726;p75"/>
            <p:cNvSpPr/>
            <p:nvPr/>
          </p:nvSpPr>
          <p:spPr>
            <a:xfrm>
              <a:off x="6973099" y="3719832"/>
              <a:ext cx="85240" cy="12854"/>
            </a:xfrm>
            <a:custGeom>
              <a:avLst/>
              <a:gdLst/>
              <a:ahLst/>
              <a:cxnLst/>
              <a:rect l="l" t="t" r="r" b="b"/>
              <a:pathLst>
                <a:path w="3162" h="477" extrusionOk="0">
                  <a:moveTo>
                    <a:pt x="44" y="0"/>
                  </a:moveTo>
                  <a:lnTo>
                    <a:pt x="1" y="43"/>
                  </a:lnTo>
                  <a:lnTo>
                    <a:pt x="44" y="87"/>
                  </a:lnTo>
                  <a:lnTo>
                    <a:pt x="1603" y="303"/>
                  </a:lnTo>
                  <a:lnTo>
                    <a:pt x="2382" y="390"/>
                  </a:lnTo>
                  <a:lnTo>
                    <a:pt x="2729" y="433"/>
                  </a:lnTo>
                  <a:lnTo>
                    <a:pt x="2945" y="433"/>
                  </a:lnTo>
                  <a:lnTo>
                    <a:pt x="3162" y="476"/>
                  </a:lnTo>
                  <a:lnTo>
                    <a:pt x="3162" y="433"/>
                  </a:lnTo>
                  <a:lnTo>
                    <a:pt x="3075" y="390"/>
                  </a:lnTo>
                  <a:lnTo>
                    <a:pt x="2945" y="346"/>
                  </a:lnTo>
                  <a:lnTo>
                    <a:pt x="2512" y="303"/>
                  </a:lnTo>
                  <a:lnTo>
                    <a:pt x="1689" y="217"/>
                  </a:lnTo>
                  <a:lnTo>
                    <a:pt x="4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7" name="Google Shape;9727;p75"/>
            <p:cNvSpPr/>
            <p:nvPr/>
          </p:nvSpPr>
          <p:spPr>
            <a:xfrm>
              <a:off x="7103843" y="3851686"/>
              <a:ext cx="45558" cy="2344"/>
            </a:xfrm>
            <a:custGeom>
              <a:avLst/>
              <a:gdLst/>
              <a:ahLst/>
              <a:cxnLst/>
              <a:rect l="l" t="t" r="r" b="b"/>
              <a:pathLst>
                <a:path w="1690" h="87" extrusionOk="0">
                  <a:moveTo>
                    <a:pt x="0" y="0"/>
                  </a:moveTo>
                  <a:lnTo>
                    <a:pt x="0" y="43"/>
                  </a:lnTo>
                  <a:lnTo>
                    <a:pt x="477" y="43"/>
                  </a:lnTo>
                  <a:lnTo>
                    <a:pt x="866" y="87"/>
                  </a:lnTo>
                  <a:lnTo>
                    <a:pt x="1689" y="87"/>
                  </a:lnTo>
                  <a:lnTo>
                    <a:pt x="1689" y="43"/>
                  </a:lnTo>
                  <a:lnTo>
                    <a:pt x="1646"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8" name="Google Shape;9728;p75"/>
            <p:cNvSpPr/>
            <p:nvPr/>
          </p:nvSpPr>
          <p:spPr>
            <a:xfrm>
              <a:off x="7186710" y="3783994"/>
              <a:ext cx="11700" cy="47886"/>
            </a:xfrm>
            <a:custGeom>
              <a:avLst/>
              <a:gdLst/>
              <a:ahLst/>
              <a:cxnLst/>
              <a:rect l="l" t="t" r="r" b="b"/>
              <a:pathLst>
                <a:path w="434" h="1777" extrusionOk="0">
                  <a:moveTo>
                    <a:pt x="391" y="1"/>
                  </a:moveTo>
                  <a:lnTo>
                    <a:pt x="347" y="44"/>
                  </a:lnTo>
                  <a:lnTo>
                    <a:pt x="174" y="910"/>
                  </a:lnTo>
                  <a:lnTo>
                    <a:pt x="87" y="1343"/>
                  </a:lnTo>
                  <a:lnTo>
                    <a:pt x="44" y="1516"/>
                  </a:lnTo>
                  <a:lnTo>
                    <a:pt x="44" y="1603"/>
                  </a:lnTo>
                  <a:lnTo>
                    <a:pt x="1" y="1733"/>
                  </a:lnTo>
                  <a:lnTo>
                    <a:pt x="44" y="1776"/>
                  </a:lnTo>
                  <a:lnTo>
                    <a:pt x="87" y="1776"/>
                  </a:lnTo>
                  <a:lnTo>
                    <a:pt x="174" y="1386"/>
                  </a:lnTo>
                  <a:lnTo>
                    <a:pt x="261" y="910"/>
                  </a:lnTo>
                  <a:lnTo>
                    <a:pt x="347" y="477"/>
                  </a:lnTo>
                  <a:lnTo>
                    <a:pt x="434" y="44"/>
                  </a:lnTo>
                  <a:lnTo>
                    <a:pt x="391"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9" name="Google Shape;9729;p75"/>
            <p:cNvSpPr/>
            <p:nvPr/>
          </p:nvSpPr>
          <p:spPr>
            <a:xfrm>
              <a:off x="6717461" y="4057053"/>
              <a:ext cx="403904" cy="445766"/>
            </a:xfrm>
            <a:custGeom>
              <a:avLst/>
              <a:gdLst/>
              <a:ahLst/>
              <a:cxnLst/>
              <a:rect l="l" t="t" r="r" b="b"/>
              <a:pathLst>
                <a:path w="14983" h="16542" extrusionOk="0">
                  <a:moveTo>
                    <a:pt x="0" y="0"/>
                  </a:moveTo>
                  <a:lnTo>
                    <a:pt x="217" y="4157"/>
                  </a:lnTo>
                  <a:lnTo>
                    <a:pt x="867" y="16542"/>
                  </a:lnTo>
                  <a:lnTo>
                    <a:pt x="14117" y="16542"/>
                  </a:lnTo>
                  <a:lnTo>
                    <a:pt x="14766" y="4157"/>
                  </a:lnTo>
                  <a:lnTo>
                    <a:pt x="14983" y="0"/>
                  </a:lnTo>
                  <a:close/>
                </a:path>
              </a:pathLst>
            </a:custGeom>
            <a:solidFill>
              <a:srgbClr val="22514A"/>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30" name="Google Shape;9730;p75"/>
            <p:cNvSpPr/>
            <p:nvPr/>
          </p:nvSpPr>
          <p:spPr>
            <a:xfrm>
              <a:off x="6717461" y="4057053"/>
              <a:ext cx="403904" cy="112048"/>
            </a:xfrm>
            <a:custGeom>
              <a:avLst/>
              <a:gdLst/>
              <a:ahLst/>
              <a:cxnLst/>
              <a:rect l="l" t="t" r="r" b="b"/>
              <a:pathLst>
                <a:path w="14983" h="4158" extrusionOk="0">
                  <a:moveTo>
                    <a:pt x="0" y="0"/>
                  </a:moveTo>
                  <a:lnTo>
                    <a:pt x="217" y="4157"/>
                  </a:lnTo>
                  <a:lnTo>
                    <a:pt x="14766" y="4157"/>
                  </a:lnTo>
                  <a:lnTo>
                    <a:pt x="14983"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31" name="Google Shape;9731;p75"/>
            <p:cNvSpPr/>
            <p:nvPr/>
          </p:nvSpPr>
          <p:spPr>
            <a:xfrm>
              <a:off x="6690612" y="3977692"/>
              <a:ext cx="457604" cy="112048"/>
            </a:xfrm>
            <a:custGeom>
              <a:avLst/>
              <a:gdLst/>
              <a:ahLst/>
              <a:cxnLst/>
              <a:rect l="l" t="t" r="r" b="b"/>
              <a:pathLst>
                <a:path w="16975" h="4158" extrusionOk="0">
                  <a:moveTo>
                    <a:pt x="1" y="1"/>
                  </a:moveTo>
                  <a:lnTo>
                    <a:pt x="1" y="4158"/>
                  </a:lnTo>
                  <a:lnTo>
                    <a:pt x="16975" y="4158"/>
                  </a:lnTo>
                  <a:lnTo>
                    <a:pt x="16975" y="1"/>
                  </a:lnTo>
                  <a:close/>
                </a:path>
              </a:pathLst>
            </a:custGeom>
            <a:solidFill>
              <a:srgbClr val="22514A"/>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8" name="Rounded Rectangle 7"/>
          <p:cNvSpPr/>
          <p:nvPr/>
        </p:nvSpPr>
        <p:spPr>
          <a:xfrm>
            <a:off x="2375535" y="411480"/>
            <a:ext cx="4392295" cy="503555"/>
          </a:xfrm>
          <a:prstGeom prst="roundRect">
            <a:avLst/>
          </a:prstGeom>
          <a:solidFill>
            <a:schemeClr val="tx1">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F.  Peran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9" name="Text Box 8"/>
          <p:cNvSpPr txBox="1"/>
          <p:nvPr/>
        </p:nvSpPr>
        <p:spPr>
          <a:xfrm>
            <a:off x="1979930" y="1491615"/>
            <a:ext cx="5859145" cy="1641475"/>
          </a:xfrm>
          <a:prstGeom prst="rect">
            <a:avLst/>
          </a:prstGeom>
          <a:solidFill>
            <a:schemeClr val="tx1">
              <a:lumMod val="10000"/>
              <a:lumOff val="90000"/>
            </a:schemeClr>
          </a:solidFill>
          <a:ln>
            <a:solidFill>
              <a:schemeClr val="tx1">
                <a:lumMod val="90000"/>
                <a:lumOff val="10000"/>
              </a:schemeClr>
            </a:solidFill>
          </a:ln>
        </p:spPr>
        <p:txBody>
          <a:bodyPr wrap="square" rtlCol="0" anchor="t">
            <a:spAutoFit/>
          </a:bodyPr>
          <a:p>
            <a:pPr algn="ctr">
              <a:lnSpc>
                <a:spcPct val="120000"/>
              </a:lnSpc>
            </a:pPr>
            <a:r>
              <a:rPr lang="en-US" b="1">
                <a:solidFill>
                  <a:schemeClr val="tx1">
                    <a:lumMod val="90000"/>
                    <a:lumOff val="10000"/>
                  </a:schemeClr>
                </a:solidFill>
                <a:latin typeface="+mj-lt"/>
                <a:cs typeface="+mj-lt"/>
              </a:rPr>
              <a:t>Kepala sekolah memiliki peran sebagai pemimpin di sekolahnya dan bertanggung jawab dan memimpin proses pendidikan di sekolahnya, yang berkaitan dengan peningkatan mutu sumber daya manusia, peningkaan profesionalisme pendidik, karyawan dan semua yang berhubungan dengan sekolah dibawah naungan kepala sekolah.</a:t>
            </a:r>
            <a:endParaRPr lang="en-US" b="1">
              <a:solidFill>
                <a:schemeClr val="tx1">
                  <a:lumMod val="90000"/>
                  <a:lumOff val="10000"/>
                </a:schemeClr>
              </a:solidFill>
              <a:latin typeface="+mj-lt"/>
              <a:cs typeface="+mj-lt"/>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6595" name="Shape 6595"/>
        <p:cNvGrpSpPr/>
        <p:nvPr/>
      </p:nvGrpSpPr>
      <p:grpSpPr>
        <a:xfrm>
          <a:off x="0" y="0"/>
          <a:ext cx="0" cy="0"/>
          <a:chOff x="0" y="0"/>
          <a:chExt cx="0" cy="0"/>
        </a:xfrm>
      </p:grpSpPr>
      <p:grpSp>
        <p:nvGrpSpPr>
          <p:cNvPr id="6597" name="Google Shape;6597;p66"/>
          <p:cNvGrpSpPr/>
          <p:nvPr/>
        </p:nvGrpSpPr>
        <p:grpSpPr>
          <a:xfrm flipH="1">
            <a:off x="2905389" y="1312722"/>
            <a:ext cx="5152770" cy="3055414"/>
            <a:chOff x="2043907" y="1175363"/>
            <a:chExt cx="5168793" cy="3055414"/>
          </a:xfrm>
        </p:grpSpPr>
        <p:sp>
          <p:nvSpPr>
            <p:cNvPr id="6598" name="Google Shape;6598;p66"/>
            <p:cNvSpPr/>
            <p:nvPr/>
          </p:nvSpPr>
          <p:spPr>
            <a:xfrm>
              <a:off x="5127047" y="1426065"/>
              <a:ext cx="2085654" cy="2487602"/>
            </a:xfrm>
            <a:custGeom>
              <a:avLst/>
              <a:gdLst/>
              <a:ahLst/>
              <a:cxnLst/>
              <a:rect l="l" t="t" r="r" b="b"/>
              <a:pathLst>
                <a:path w="87697" h="104598" extrusionOk="0">
                  <a:moveTo>
                    <a:pt x="1" y="1"/>
                  </a:moveTo>
                  <a:lnTo>
                    <a:pt x="4285" y="104597"/>
                  </a:lnTo>
                  <a:lnTo>
                    <a:pt x="87697" y="104597"/>
                  </a:lnTo>
                  <a:lnTo>
                    <a:pt x="8336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99" name="Google Shape;6599;p66"/>
            <p:cNvSpPr/>
            <p:nvPr/>
          </p:nvSpPr>
          <p:spPr>
            <a:xfrm>
              <a:off x="2043907" y="1175363"/>
              <a:ext cx="5065768" cy="258159"/>
            </a:xfrm>
            <a:custGeom>
              <a:avLst/>
              <a:gdLst/>
              <a:ahLst/>
              <a:cxnLst/>
              <a:rect l="l" t="t" r="r" b="b"/>
              <a:pathLst>
                <a:path w="213004" h="10855" extrusionOk="0">
                  <a:moveTo>
                    <a:pt x="4618" y="0"/>
                  </a:moveTo>
                  <a:lnTo>
                    <a:pt x="4094" y="95"/>
                  </a:lnTo>
                  <a:lnTo>
                    <a:pt x="3618" y="238"/>
                  </a:lnTo>
                  <a:lnTo>
                    <a:pt x="3142" y="381"/>
                  </a:lnTo>
                  <a:lnTo>
                    <a:pt x="2714" y="619"/>
                  </a:lnTo>
                  <a:lnTo>
                    <a:pt x="2285" y="857"/>
                  </a:lnTo>
                  <a:lnTo>
                    <a:pt x="1857" y="1190"/>
                  </a:lnTo>
                  <a:lnTo>
                    <a:pt x="1523" y="1523"/>
                  </a:lnTo>
                  <a:lnTo>
                    <a:pt x="1190" y="1857"/>
                  </a:lnTo>
                  <a:lnTo>
                    <a:pt x="905" y="2238"/>
                  </a:lnTo>
                  <a:lnTo>
                    <a:pt x="619" y="2666"/>
                  </a:lnTo>
                  <a:lnTo>
                    <a:pt x="428" y="3142"/>
                  </a:lnTo>
                  <a:lnTo>
                    <a:pt x="238" y="3618"/>
                  </a:lnTo>
                  <a:lnTo>
                    <a:pt x="95" y="4094"/>
                  </a:lnTo>
                  <a:lnTo>
                    <a:pt x="48" y="4618"/>
                  </a:lnTo>
                  <a:lnTo>
                    <a:pt x="0" y="5142"/>
                  </a:lnTo>
                  <a:lnTo>
                    <a:pt x="0" y="5713"/>
                  </a:lnTo>
                  <a:lnTo>
                    <a:pt x="48" y="6237"/>
                  </a:lnTo>
                  <a:lnTo>
                    <a:pt x="95" y="6760"/>
                  </a:lnTo>
                  <a:lnTo>
                    <a:pt x="238" y="7237"/>
                  </a:lnTo>
                  <a:lnTo>
                    <a:pt x="428" y="7713"/>
                  </a:lnTo>
                  <a:lnTo>
                    <a:pt x="619" y="8141"/>
                  </a:lnTo>
                  <a:lnTo>
                    <a:pt x="905" y="8570"/>
                  </a:lnTo>
                  <a:lnTo>
                    <a:pt x="1190" y="8950"/>
                  </a:lnTo>
                  <a:lnTo>
                    <a:pt x="1523" y="9331"/>
                  </a:lnTo>
                  <a:lnTo>
                    <a:pt x="1857" y="9665"/>
                  </a:lnTo>
                  <a:lnTo>
                    <a:pt x="2285" y="9950"/>
                  </a:lnTo>
                  <a:lnTo>
                    <a:pt x="2714" y="10236"/>
                  </a:lnTo>
                  <a:lnTo>
                    <a:pt x="3142" y="10426"/>
                  </a:lnTo>
                  <a:lnTo>
                    <a:pt x="3618" y="10617"/>
                  </a:lnTo>
                  <a:lnTo>
                    <a:pt x="4094" y="10760"/>
                  </a:lnTo>
                  <a:lnTo>
                    <a:pt x="4618" y="10807"/>
                  </a:lnTo>
                  <a:lnTo>
                    <a:pt x="5142" y="10855"/>
                  </a:lnTo>
                  <a:lnTo>
                    <a:pt x="213003" y="10855"/>
                  </a:lnTo>
                  <a:lnTo>
                    <a:pt x="213003" y="10284"/>
                  </a:lnTo>
                  <a:lnTo>
                    <a:pt x="212956" y="9236"/>
                  </a:lnTo>
                  <a:lnTo>
                    <a:pt x="212813" y="8189"/>
                  </a:lnTo>
                  <a:lnTo>
                    <a:pt x="212575" y="7237"/>
                  </a:lnTo>
                  <a:lnTo>
                    <a:pt x="212194" y="6284"/>
                  </a:lnTo>
                  <a:lnTo>
                    <a:pt x="211765" y="5380"/>
                  </a:lnTo>
                  <a:lnTo>
                    <a:pt x="211242" y="4523"/>
                  </a:lnTo>
                  <a:lnTo>
                    <a:pt x="210670" y="3713"/>
                  </a:lnTo>
                  <a:lnTo>
                    <a:pt x="210004" y="2999"/>
                  </a:lnTo>
                  <a:lnTo>
                    <a:pt x="209290" y="2333"/>
                  </a:lnTo>
                  <a:lnTo>
                    <a:pt x="208480" y="1762"/>
                  </a:lnTo>
                  <a:lnTo>
                    <a:pt x="207623" y="1238"/>
                  </a:lnTo>
                  <a:lnTo>
                    <a:pt x="206719" y="809"/>
                  </a:lnTo>
                  <a:lnTo>
                    <a:pt x="205814" y="476"/>
                  </a:lnTo>
                  <a:lnTo>
                    <a:pt x="204814" y="190"/>
                  </a:lnTo>
                  <a:lnTo>
                    <a:pt x="203815" y="48"/>
                  </a:lnTo>
                  <a:lnTo>
                    <a:pt x="20272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0" name="Google Shape;6600;p66"/>
            <p:cNvSpPr/>
            <p:nvPr/>
          </p:nvSpPr>
          <p:spPr>
            <a:xfrm>
              <a:off x="6902434" y="1309460"/>
              <a:ext cx="142695" cy="116629"/>
            </a:xfrm>
            <a:custGeom>
              <a:avLst/>
              <a:gdLst/>
              <a:ahLst/>
              <a:cxnLst/>
              <a:rect l="l" t="t" r="r" b="b"/>
              <a:pathLst>
                <a:path w="6000" h="4904" extrusionOk="0">
                  <a:moveTo>
                    <a:pt x="3000" y="0"/>
                  </a:moveTo>
                  <a:lnTo>
                    <a:pt x="2667" y="48"/>
                  </a:lnTo>
                  <a:lnTo>
                    <a:pt x="2381" y="48"/>
                  </a:lnTo>
                  <a:lnTo>
                    <a:pt x="2096" y="143"/>
                  </a:lnTo>
                  <a:lnTo>
                    <a:pt x="1810" y="238"/>
                  </a:lnTo>
                  <a:lnTo>
                    <a:pt x="1334" y="524"/>
                  </a:lnTo>
                  <a:lnTo>
                    <a:pt x="858" y="905"/>
                  </a:lnTo>
                  <a:lnTo>
                    <a:pt x="477" y="1333"/>
                  </a:lnTo>
                  <a:lnTo>
                    <a:pt x="239" y="1857"/>
                  </a:lnTo>
                  <a:lnTo>
                    <a:pt x="96" y="2143"/>
                  </a:lnTo>
                  <a:lnTo>
                    <a:pt x="48" y="2428"/>
                  </a:lnTo>
                  <a:lnTo>
                    <a:pt x="1" y="2714"/>
                  </a:lnTo>
                  <a:lnTo>
                    <a:pt x="1" y="3047"/>
                  </a:lnTo>
                  <a:lnTo>
                    <a:pt x="1" y="4904"/>
                  </a:lnTo>
                  <a:lnTo>
                    <a:pt x="6000" y="4904"/>
                  </a:lnTo>
                  <a:lnTo>
                    <a:pt x="6000" y="3047"/>
                  </a:lnTo>
                  <a:lnTo>
                    <a:pt x="6000" y="2999"/>
                  </a:lnTo>
                  <a:lnTo>
                    <a:pt x="6000" y="2714"/>
                  </a:lnTo>
                  <a:lnTo>
                    <a:pt x="5952" y="2428"/>
                  </a:lnTo>
                  <a:lnTo>
                    <a:pt x="5857" y="2143"/>
                  </a:lnTo>
                  <a:lnTo>
                    <a:pt x="5761" y="1857"/>
                  </a:lnTo>
                  <a:lnTo>
                    <a:pt x="5476" y="1333"/>
                  </a:lnTo>
                  <a:lnTo>
                    <a:pt x="5143" y="905"/>
                  </a:lnTo>
                  <a:lnTo>
                    <a:pt x="4666" y="524"/>
                  </a:lnTo>
                  <a:lnTo>
                    <a:pt x="4190" y="238"/>
                  </a:lnTo>
                  <a:lnTo>
                    <a:pt x="3905" y="143"/>
                  </a:lnTo>
                  <a:lnTo>
                    <a:pt x="3619" y="48"/>
                  </a:lnTo>
                  <a:lnTo>
                    <a:pt x="3286" y="48"/>
                  </a:lnTo>
                  <a:lnTo>
                    <a:pt x="3000" y="0"/>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1" name="Google Shape;6601;p66"/>
            <p:cNvSpPr/>
            <p:nvPr/>
          </p:nvSpPr>
          <p:spPr>
            <a:xfrm>
              <a:off x="5062501" y="1426065"/>
              <a:ext cx="2069815" cy="2804623"/>
            </a:xfrm>
            <a:custGeom>
              <a:avLst/>
              <a:gdLst/>
              <a:ahLst/>
              <a:cxnLst/>
              <a:rect l="l" t="t" r="r" b="b"/>
              <a:pathLst>
                <a:path w="87031" h="117928" extrusionOk="0">
                  <a:moveTo>
                    <a:pt x="1" y="1"/>
                  </a:moveTo>
                  <a:lnTo>
                    <a:pt x="3667" y="117928"/>
                  </a:lnTo>
                  <a:lnTo>
                    <a:pt x="87030" y="117928"/>
                  </a:lnTo>
                  <a:lnTo>
                    <a:pt x="83365"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2" name="Google Shape;6602;p66"/>
            <p:cNvSpPr/>
            <p:nvPr/>
          </p:nvSpPr>
          <p:spPr>
            <a:xfrm>
              <a:off x="5062500" y="1433525"/>
              <a:ext cx="2069815" cy="2797252"/>
            </a:xfrm>
            <a:custGeom>
              <a:avLst/>
              <a:gdLst/>
              <a:ahLst/>
              <a:cxnLst/>
              <a:rect l="l" t="t" r="r" b="b"/>
              <a:pathLst>
                <a:path w="87031" h="117928" fill="none" extrusionOk="0">
                  <a:moveTo>
                    <a:pt x="3667" y="117928"/>
                  </a:moveTo>
                  <a:lnTo>
                    <a:pt x="87030" y="117928"/>
                  </a:lnTo>
                  <a:lnTo>
                    <a:pt x="83365" y="1"/>
                  </a:lnTo>
                  <a:lnTo>
                    <a:pt x="1" y="1"/>
                  </a:lnTo>
                  <a:lnTo>
                    <a:pt x="3667" y="1179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3" name="Google Shape;6603;p66"/>
            <p:cNvSpPr/>
            <p:nvPr/>
          </p:nvSpPr>
          <p:spPr>
            <a:xfrm>
              <a:off x="6803927" y="1426065"/>
              <a:ext cx="241202" cy="2804623"/>
            </a:xfrm>
            <a:custGeom>
              <a:avLst/>
              <a:gdLst/>
              <a:ahLst/>
              <a:cxnLst/>
              <a:rect l="l" t="t" r="r" b="b"/>
              <a:pathLst>
                <a:path w="10142" h="117928" extrusionOk="0">
                  <a:moveTo>
                    <a:pt x="4095" y="1"/>
                  </a:moveTo>
                  <a:lnTo>
                    <a:pt x="1" y="117928"/>
                  </a:lnTo>
                  <a:lnTo>
                    <a:pt x="6047" y="117928"/>
                  </a:lnTo>
                  <a:lnTo>
                    <a:pt x="10142"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4" name="Google Shape;6604;p66"/>
            <p:cNvSpPr/>
            <p:nvPr/>
          </p:nvSpPr>
          <p:spPr>
            <a:xfrm>
              <a:off x="2068321" y="1426065"/>
              <a:ext cx="4840452" cy="2804623"/>
            </a:xfrm>
            <a:custGeom>
              <a:avLst/>
              <a:gdLst/>
              <a:ahLst/>
              <a:cxnLst/>
              <a:rect l="l" t="t" r="r" b="b"/>
              <a:pathLst>
                <a:path w="203530" h="117928" extrusionOk="0">
                  <a:moveTo>
                    <a:pt x="4142" y="1"/>
                  </a:moveTo>
                  <a:lnTo>
                    <a:pt x="0" y="117928"/>
                  </a:lnTo>
                  <a:lnTo>
                    <a:pt x="199435" y="117928"/>
                  </a:lnTo>
                  <a:lnTo>
                    <a:pt x="20352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5" name="Google Shape;6605;p66"/>
            <p:cNvSpPr/>
            <p:nvPr/>
          </p:nvSpPr>
          <p:spPr>
            <a:xfrm>
              <a:off x="2060888" y="1426065"/>
              <a:ext cx="4840452" cy="2804623"/>
            </a:xfrm>
            <a:custGeom>
              <a:avLst/>
              <a:gdLst/>
              <a:ahLst/>
              <a:cxnLst/>
              <a:rect l="l" t="t" r="r" b="b"/>
              <a:pathLst>
                <a:path w="203530" h="117928" fill="none" extrusionOk="0">
                  <a:moveTo>
                    <a:pt x="0" y="117928"/>
                  </a:moveTo>
                  <a:lnTo>
                    <a:pt x="199435" y="117928"/>
                  </a:lnTo>
                  <a:lnTo>
                    <a:pt x="203529" y="1"/>
                  </a:lnTo>
                  <a:lnTo>
                    <a:pt x="4142" y="1"/>
                  </a:lnTo>
                  <a:lnTo>
                    <a:pt x="0" y="1179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6" name="Google Shape;6606;p66"/>
            <p:cNvSpPr/>
            <p:nvPr/>
          </p:nvSpPr>
          <p:spPr>
            <a:xfrm>
              <a:off x="2243181" y="1848395"/>
              <a:ext cx="4557369" cy="9085"/>
            </a:xfrm>
            <a:custGeom>
              <a:avLst/>
              <a:gdLst/>
              <a:ahLst/>
              <a:cxnLst/>
              <a:rect l="l" t="t" r="r" b="b"/>
              <a:pathLst>
                <a:path w="191627" h="382" extrusionOk="0">
                  <a:moveTo>
                    <a:pt x="153873" y="1"/>
                  </a:moveTo>
                  <a:lnTo>
                    <a:pt x="134972" y="49"/>
                  </a:lnTo>
                  <a:lnTo>
                    <a:pt x="125498" y="96"/>
                  </a:lnTo>
                  <a:lnTo>
                    <a:pt x="0" y="191"/>
                  </a:lnTo>
                  <a:lnTo>
                    <a:pt x="125498" y="287"/>
                  </a:lnTo>
                  <a:lnTo>
                    <a:pt x="134924" y="334"/>
                  </a:lnTo>
                  <a:lnTo>
                    <a:pt x="153825" y="382"/>
                  </a:lnTo>
                  <a:lnTo>
                    <a:pt x="172726" y="334"/>
                  </a:lnTo>
                  <a:lnTo>
                    <a:pt x="182200" y="287"/>
                  </a:lnTo>
                  <a:lnTo>
                    <a:pt x="191627" y="191"/>
                  </a:lnTo>
                  <a:lnTo>
                    <a:pt x="182200" y="96"/>
                  </a:lnTo>
                  <a:lnTo>
                    <a:pt x="172726" y="49"/>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7" name="Google Shape;6607;p66"/>
            <p:cNvSpPr/>
            <p:nvPr/>
          </p:nvSpPr>
          <p:spPr>
            <a:xfrm>
              <a:off x="2238639" y="1986548"/>
              <a:ext cx="4557393" cy="7943"/>
            </a:xfrm>
            <a:custGeom>
              <a:avLst/>
              <a:gdLst/>
              <a:ahLst/>
              <a:cxnLst/>
              <a:rect l="l" t="t" r="r" b="b"/>
              <a:pathLst>
                <a:path w="191628" h="334" extrusionOk="0">
                  <a:moveTo>
                    <a:pt x="134925" y="0"/>
                  </a:moveTo>
                  <a:lnTo>
                    <a:pt x="125498" y="95"/>
                  </a:lnTo>
                  <a:lnTo>
                    <a:pt x="1" y="143"/>
                  </a:lnTo>
                  <a:lnTo>
                    <a:pt x="125451" y="238"/>
                  </a:lnTo>
                  <a:lnTo>
                    <a:pt x="134925" y="286"/>
                  </a:lnTo>
                  <a:lnTo>
                    <a:pt x="153826" y="333"/>
                  </a:lnTo>
                  <a:lnTo>
                    <a:pt x="172727" y="286"/>
                  </a:lnTo>
                  <a:lnTo>
                    <a:pt x="182153" y="238"/>
                  </a:lnTo>
                  <a:lnTo>
                    <a:pt x="191628" y="143"/>
                  </a:lnTo>
                  <a:lnTo>
                    <a:pt x="182153" y="95"/>
                  </a:lnTo>
                  <a:lnTo>
                    <a:pt x="17272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8" name="Google Shape;6608;p66"/>
            <p:cNvSpPr/>
            <p:nvPr/>
          </p:nvSpPr>
          <p:spPr>
            <a:xfrm>
              <a:off x="2232978" y="2123535"/>
              <a:ext cx="4557393" cy="9085"/>
            </a:xfrm>
            <a:custGeom>
              <a:avLst/>
              <a:gdLst/>
              <a:ahLst/>
              <a:cxnLst/>
              <a:rect l="l" t="t" r="r" b="b"/>
              <a:pathLst>
                <a:path w="191628" h="382" extrusionOk="0">
                  <a:moveTo>
                    <a:pt x="153873" y="1"/>
                  </a:moveTo>
                  <a:lnTo>
                    <a:pt x="134973" y="48"/>
                  </a:lnTo>
                  <a:lnTo>
                    <a:pt x="125498" y="96"/>
                  </a:lnTo>
                  <a:lnTo>
                    <a:pt x="1" y="191"/>
                  </a:lnTo>
                  <a:lnTo>
                    <a:pt x="125498" y="287"/>
                  </a:lnTo>
                  <a:lnTo>
                    <a:pt x="134925" y="334"/>
                  </a:lnTo>
                  <a:lnTo>
                    <a:pt x="153826" y="382"/>
                  </a:lnTo>
                  <a:lnTo>
                    <a:pt x="172727" y="334"/>
                  </a:lnTo>
                  <a:lnTo>
                    <a:pt x="182201" y="287"/>
                  </a:lnTo>
                  <a:lnTo>
                    <a:pt x="191627" y="191"/>
                  </a:lnTo>
                  <a:lnTo>
                    <a:pt x="182201" y="96"/>
                  </a:lnTo>
                  <a:lnTo>
                    <a:pt x="172727" y="48"/>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9" name="Google Shape;6609;p66"/>
            <p:cNvSpPr/>
            <p:nvPr/>
          </p:nvSpPr>
          <p:spPr>
            <a:xfrm>
              <a:off x="2228460" y="2261687"/>
              <a:ext cx="4557393" cy="7943"/>
            </a:xfrm>
            <a:custGeom>
              <a:avLst/>
              <a:gdLst/>
              <a:ahLst/>
              <a:cxnLst/>
              <a:rect l="l" t="t" r="r" b="b"/>
              <a:pathLst>
                <a:path w="191628" h="334" extrusionOk="0">
                  <a:moveTo>
                    <a:pt x="153825" y="0"/>
                  </a:moveTo>
                  <a:lnTo>
                    <a:pt x="134925" y="48"/>
                  </a:lnTo>
                  <a:lnTo>
                    <a:pt x="125498" y="95"/>
                  </a:lnTo>
                  <a:lnTo>
                    <a:pt x="0" y="191"/>
                  </a:lnTo>
                  <a:lnTo>
                    <a:pt x="125450" y="238"/>
                  </a:lnTo>
                  <a:lnTo>
                    <a:pt x="134925" y="333"/>
                  </a:lnTo>
                  <a:lnTo>
                    <a:pt x="172726" y="333"/>
                  </a:lnTo>
                  <a:lnTo>
                    <a:pt x="182153" y="238"/>
                  </a:lnTo>
                  <a:lnTo>
                    <a:pt x="191627" y="191"/>
                  </a:lnTo>
                  <a:lnTo>
                    <a:pt x="182153" y="95"/>
                  </a:lnTo>
                  <a:lnTo>
                    <a:pt x="172726" y="48"/>
                  </a:lnTo>
                  <a:lnTo>
                    <a:pt x="15382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0" name="Google Shape;6610;p66"/>
            <p:cNvSpPr/>
            <p:nvPr/>
          </p:nvSpPr>
          <p:spPr>
            <a:xfrm>
              <a:off x="2222799" y="2398675"/>
              <a:ext cx="4557369" cy="9085"/>
            </a:xfrm>
            <a:custGeom>
              <a:avLst/>
              <a:gdLst/>
              <a:ahLst/>
              <a:cxnLst/>
              <a:rect l="l" t="t" r="r" b="b"/>
              <a:pathLst>
                <a:path w="191627" h="382" extrusionOk="0">
                  <a:moveTo>
                    <a:pt x="153873" y="1"/>
                  </a:moveTo>
                  <a:lnTo>
                    <a:pt x="134972" y="48"/>
                  </a:lnTo>
                  <a:lnTo>
                    <a:pt x="125498" y="96"/>
                  </a:lnTo>
                  <a:lnTo>
                    <a:pt x="0" y="191"/>
                  </a:lnTo>
                  <a:lnTo>
                    <a:pt x="125498" y="286"/>
                  </a:lnTo>
                  <a:lnTo>
                    <a:pt x="134925" y="334"/>
                  </a:lnTo>
                  <a:lnTo>
                    <a:pt x="153825" y="382"/>
                  </a:lnTo>
                  <a:lnTo>
                    <a:pt x="172726" y="334"/>
                  </a:lnTo>
                  <a:lnTo>
                    <a:pt x="182200" y="286"/>
                  </a:lnTo>
                  <a:lnTo>
                    <a:pt x="191627" y="191"/>
                  </a:lnTo>
                  <a:lnTo>
                    <a:pt x="182200" y="96"/>
                  </a:lnTo>
                  <a:lnTo>
                    <a:pt x="172726" y="48"/>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1" name="Google Shape;6611;p66"/>
            <p:cNvSpPr/>
            <p:nvPr/>
          </p:nvSpPr>
          <p:spPr>
            <a:xfrm>
              <a:off x="2218257" y="2536827"/>
              <a:ext cx="4557393" cy="9061"/>
            </a:xfrm>
            <a:custGeom>
              <a:avLst/>
              <a:gdLst/>
              <a:ahLst/>
              <a:cxnLst/>
              <a:rect l="l" t="t" r="r" b="b"/>
              <a:pathLst>
                <a:path w="191628" h="381" extrusionOk="0">
                  <a:moveTo>
                    <a:pt x="153826" y="0"/>
                  </a:moveTo>
                  <a:lnTo>
                    <a:pt x="134925" y="48"/>
                  </a:lnTo>
                  <a:lnTo>
                    <a:pt x="125498" y="95"/>
                  </a:lnTo>
                  <a:lnTo>
                    <a:pt x="1" y="191"/>
                  </a:lnTo>
                  <a:lnTo>
                    <a:pt x="125451" y="286"/>
                  </a:lnTo>
                  <a:lnTo>
                    <a:pt x="134925" y="333"/>
                  </a:lnTo>
                  <a:lnTo>
                    <a:pt x="153826" y="381"/>
                  </a:lnTo>
                  <a:lnTo>
                    <a:pt x="172727" y="333"/>
                  </a:lnTo>
                  <a:lnTo>
                    <a:pt x="182153" y="286"/>
                  </a:lnTo>
                  <a:lnTo>
                    <a:pt x="191628" y="191"/>
                  </a:lnTo>
                  <a:lnTo>
                    <a:pt x="182153" y="95"/>
                  </a:lnTo>
                  <a:lnTo>
                    <a:pt x="172727"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2" name="Google Shape;6612;p66"/>
            <p:cNvSpPr/>
            <p:nvPr/>
          </p:nvSpPr>
          <p:spPr>
            <a:xfrm>
              <a:off x="2212597" y="2674956"/>
              <a:ext cx="4557393" cy="7943"/>
            </a:xfrm>
            <a:custGeom>
              <a:avLst/>
              <a:gdLst/>
              <a:ahLst/>
              <a:cxnLst/>
              <a:rect l="l" t="t" r="r" b="b"/>
              <a:pathLst>
                <a:path w="191628" h="334" extrusionOk="0">
                  <a:moveTo>
                    <a:pt x="134973" y="0"/>
                  </a:moveTo>
                  <a:lnTo>
                    <a:pt x="125498" y="96"/>
                  </a:lnTo>
                  <a:lnTo>
                    <a:pt x="1" y="143"/>
                  </a:lnTo>
                  <a:lnTo>
                    <a:pt x="125498" y="238"/>
                  </a:lnTo>
                  <a:lnTo>
                    <a:pt x="134925" y="286"/>
                  </a:lnTo>
                  <a:lnTo>
                    <a:pt x="153826" y="334"/>
                  </a:lnTo>
                  <a:lnTo>
                    <a:pt x="172727" y="286"/>
                  </a:lnTo>
                  <a:lnTo>
                    <a:pt x="182201" y="238"/>
                  </a:lnTo>
                  <a:lnTo>
                    <a:pt x="191628" y="143"/>
                  </a:lnTo>
                  <a:lnTo>
                    <a:pt x="182201" y="96"/>
                  </a:lnTo>
                  <a:lnTo>
                    <a:pt x="1727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3" name="Google Shape;6613;p66"/>
            <p:cNvSpPr/>
            <p:nvPr/>
          </p:nvSpPr>
          <p:spPr>
            <a:xfrm>
              <a:off x="2208078" y="2811967"/>
              <a:ext cx="4557393" cy="9061"/>
            </a:xfrm>
            <a:custGeom>
              <a:avLst/>
              <a:gdLst/>
              <a:ahLst/>
              <a:cxnLst/>
              <a:rect l="l" t="t" r="r" b="b"/>
              <a:pathLst>
                <a:path w="191628" h="381" extrusionOk="0">
                  <a:moveTo>
                    <a:pt x="153825" y="0"/>
                  </a:moveTo>
                  <a:lnTo>
                    <a:pt x="134925" y="48"/>
                  </a:lnTo>
                  <a:lnTo>
                    <a:pt x="125498" y="95"/>
                  </a:lnTo>
                  <a:lnTo>
                    <a:pt x="0" y="190"/>
                  </a:lnTo>
                  <a:lnTo>
                    <a:pt x="125450" y="286"/>
                  </a:lnTo>
                  <a:lnTo>
                    <a:pt x="134925" y="333"/>
                  </a:lnTo>
                  <a:lnTo>
                    <a:pt x="153825" y="381"/>
                  </a:lnTo>
                  <a:lnTo>
                    <a:pt x="172726" y="333"/>
                  </a:lnTo>
                  <a:lnTo>
                    <a:pt x="182153" y="286"/>
                  </a:lnTo>
                  <a:lnTo>
                    <a:pt x="191627" y="190"/>
                  </a:lnTo>
                  <a:lnTo>
                    <a:pt x="182153" y="95"/>
                  </a:lnTo>
                  <a:lnTo>
                    <a:pt x="172726" y="48"/>
                  </a:lnTo>
                  <a:lnTo>
                    <a:pt x="15382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4" name="Google Shape;6614;p66"/>
            <p:cNvSpPr/>
            <p:nvPr/>
          </p:nvSpPr>
          <p:spPr>
            <a:xfrm>
              <a:off x="2202418" y="2950096"/>
              <a:ext cx="4557393" cy="7943"/>
            </a:xfrm>
            <a:custGeom>
              <a:avLst/>
              <a:gdLst/>
              <a:ahLst/>
              <a:cxnLst/>
              <a:rect l="l" t="t" r="r" b="b"/>
              <a:pathLst>
                <a:path w="191628" h="334" extrusionOk="0">
                  <a:moveTo>
                    <a:pt x="153873" y="0"/>
                  </a:moveTo>
                  <a:lnTo>
                    <a:pt x="134972" y="48"/>
                  </a:lnTo>
                  <a:lnTo>
                    <a:pt x="125498" y="96"/>
                  </a:lnTo>
                  <a:lnTo>
                    <a:pt x="0" y="191"/>
                  </a:lnTo>
                  <a:lnTo>
                    <a:pt x="125498" y="238"/>
                  </a:lnTo>
                  <a:lnTo>
                    <a:pt x="134925" y="334"/>
                  </a:lnTo>
                  <a:lnTo>
                    <a:pt x="172726" y="334"/>
                  </a:lnTo>
                  <a:lnTo>
                    <a:pt x="182200" y="238"/>
                  </a:lnTo>
                  <a:lnTo>
                    <a:pt x="191627" y="191"/>
                  </a:lnTo>
                  <a:lnTo>
                    <a:pt x="182200" y="96"/>
                  </a:lnTo>
                  <a:lnTo>
                    <a:pt x="172774" y="48"/>
                  </a:lnTo>
                  <a:lnTo>
                    <a:pt x="15387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5" name="Google Shape;6615;p66"/>
            <p:cNvSpPr/>
            <p:nvPr/>
          </p:nvSpPr>
          <p:spPr>
            <a:xfrm>
              <a:off x="2197875" y="3087083"/>
              <a:ext cx="4557393" cy="9085"/>
            </a:xfrm>
            <a:custGeom>
              <a:avLst/>
              <a:gdLst/>
              <a:ahLst/>
              <a:cxnLst/>
              <a:rect l="l" t="t" r="r" b="b"/>
              <a:pathLst>
                <a:path w="191628" h="382" extrusionOk="0">
                  <a:moveTo>
                    <a:pt x="153826" y="1"/>
                  </a:moveTo>
                  <a:lnTo>
                    <a:pt x="134925" y="49"/>
                  </a:lnTo>
                  <a:lnTo>
                    <a:pt x="125499" y="96"/>
                  </a:lnTo>
                  <a:lnTo>
                    <a:pt x="1" y="191"/>
                  </a:lnTo>
                  <a:lnTo>
                    <a:pt x="125451" y="287"/>
                  </a:lnTo>
                  <a:lnTo>
                    <a:pt x="134925" y="334"/>
                  </a:lnTo>
                  <a:lnTo>
                    <a:pt x="153826" y="382"/>
                  </a:lnTo>
                  <a:lnTo>
                    <a:pt x="172727" y="334"/>
                  </a:lnTo>
                  <a:lnTo>
                    <a:pt x="182153" y="287"/>
                  </a:lnTo>
                  <a:lnTo>
                    <a:pt x="191628" y="191"/>
                  </a:lnTo>
                  <a:lnTo>
                    <a:pt x="182153" y="96"/>
                  </a:lnTo>
                  <a:lnTo>
                    <a:pt x="172727" y="49"/>
                  </a:lnTo>
                  <a:lnTo>
                    <a:pt x="15382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6" name="Google Shape;6616;p66"/>
            <p:cNvSpPr/>
            <p:nvPr/>
          </p:nvSpPr>
          <p:spPr>
            <a:xfrm>
              <a:off x="2192215" y="3225235"/>
              <a:ext cx="4557393" cy="9085"/>
            </a:xfrm>
            <a:custGeom>
              <a:avLst/>
              <a:gdLst/>
              <a:ahLst/>
              <a:cxnLst/>
              <a:rect l="l" t="t" r="r" b="b"/>
              <a:pathLst>
                <a:path w="191628" h="382" extrusionOk="0">
                  <a:moveTo>
                    <a:pt x="153874" y="0"/>
                  </a:moveTo>
                  <a:lnTo>
                    <a:pt x="134973" y="48"/>
                  </a:lnTo>
                  <a:lnTo>
                    <a:pt x="125498" y="95"/>
                  </a:lnTo>
                  <a:lnTo>
                    <a:pt x="1" y="191"/>
                  </a:lnTo>
                  <a:lnTo>
                    <a:pt x="125498" y="286"/>
                  </a:lnTo>
                  <a:lnTo>
                    <a:pt x="134925" y="334"/>
                  </a:lnTo>
                  <a:lnTo>
                    <a:pt x="153826" y="381"/>
                  </a:lnTo>
                  <a:lnTo>
                    <a:pt x="172727" y="334"/>
                  </a:lnTo>
                  <a:lnTo>
                    <a:pt x="182201" y="286"/>
                  </a:lnTo>
                  <a:lnTo>
                    <a:pt x="191628" y="191"/>
                  </a:lnTo>
                  <a:lnTo>
                    <a:pt x="182201" y="95"/>
                  </a:lnTo>
                  <a:lnTo>
                    <a:pt x="172774" y="48"/>
                  </a:lnTo>
                  <a:lnTo>
                    <a:pt x="1538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7" name="Google Shape;6617;p66"/>
            <p:cNvSpPr/>
            <p:nvPr/>
          </p:nvSpPr>
          <p:spPr>
            <a:xfrm>
              <a:off x="2187696" y="3363364"/>
              <a:ext cx="4557393" cy="7943"/>
            </a:xfrm>
            <a:custGeom>
              <a:avLst/>
              <a:gdLst/>
              <a:ahLst/>
              <a:cxnLst/>
              <a:rect l="l" t="t" r="r" b="b"/>
              <a:pathLst>
                <a:path w="191628" h="334" extrusionOk="0">
                  <a:moveTo>
                    <a:pt x="134925" y="1"/>
                  </a:moveTo>
                  <a:lnTo>
                    <a:pt x="125498" y="96"/>
                  </a:lnTo>
                  <a:lnTo>
                    <a:pt x="0" y="143"/>
                  </a:lnTo>
                  <a:lnTo>
                    <a:pt x="125498" y="239"/>
                  </a:lnTo>
                  <a:lnTo>
                    <a:pt x="134925" y="286"/>
                  </a:lnTo>
                  <a:lnTo>
                    <a:pt x="153825" y="334"/>
                  </a:lnTo>
                  <a:lnTo>
                    <a:pt x="172726" y="286"/>
                  </a:lnTo>
                  <a:lnTo>
                    <a:pt x="182153" y="239"/>
                  </a:lnTo>
                  <a:lnTo>
                    <a:pt x="191627" y="143"/>
                  </a:lnTo>
                  <a:lnTo>
                    <a:pt x="182201" y="96"/>
                  </a:lnTo>
                  <a:lnTo>
                    <a:pt x="17272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8" name="Google Shape;6618;p66"/>
            <p:cNvSpPr/>
            <p:nvPr/>
          </p:nvSpPr>
          <p:spPr>
            <a:xfrm>
              <a:off x="2182036" y="3500375"/>
              <a:ext cx="4557393" cy="9085"/>
            </a:xfrm>
            <a:custGeom>
              <a:avLst/>
              <a:gdLst/>
              <a:ahLst/>
              <a:cxnLst/>
              <a:rect l="l" t="t" r="r" b="b"/>
              <a:pathLst>
                <a:path w="191628" h="382" extrusionOk="0">
                  <a:moveTo>
                    <a:pt x="153873" y="0"/>
                  </a:moveTo>
                  <a:lnTo>
                    <a:pt x="134972" y="48"/>
                  </a:lnTo>
                  <a:lnTo>
                    <a:pt x="125498" y="95"/>
                  </a:lnTo>
                  <a:lnTo>
                    <a:pt x="0" y="191"/>
                  </a:lnTo>
                  <a:lnTo>
                    <a:pt x="125498" y="286"/>
                  </a:lnTo>
                  <a:lnTo>
                    <a:pt x="134925" y="333"/>
                  </a:lnTo>
                  <a:lnTo>
                    <a:pt x="153825" y="381"/>
                  </a:lnTo>
                  <a:lnTo>
                    <a:pt x="172726" y="333"/>
                  </a:lnTo>
                  <a:lnTo>
                    <a:pt x="182200" y="286"/>
                  </a:lnTo>
                  <a:lnTo>
                    <a:pt x="191627" y="191"/>
                  </a:lnTo>
                  <a:lnTo>
                    <a:pt x="182200" y="95"/>
                  </a:lnTo>
                  <a:lnTo>
                    <a:pt x="172774" y="48"/>
                  </a:lnTo>
                  <a:lnTo>
                    <a:pt x="15387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9" name="Google Shape;6619;p66"/>
            <p:cNvSpPr/>
            <p:nvPr/>
          </p:nvSpPr>
          <p:spPr>
            <a:xfrm>
              <a:off x="2177494" y="3638504"/>
              <a:ext cx="4557393" cy="7943"/>
            </a:xfrm>
            <a:custGeom>
              <a:avLst/>
              <a:gdLst/>
              <a:ahLst/>
              <a:cxnLst/>
              <a:rect l="l" t="t" r="r" b="b"/>
              <a:pathLst>
                <a:path w="191628" h="334" extrusionOk="0">
                  <a:moveTo>
                    <a:pt x="153826" y="0"/>
                  </a:moveTo>
                  <a:lnTo>
                    <a:pt x="134925" y="48"/>
                  </a:lnTo>
                  <a:lnTo>
                    <a:pt x="125499" y="96"/>
                  </a:lnTo>
                  <a:lnTo>
                    <a:pt x="1" y="191"/>
                  </a:lnTo>
                  <a:lnTo>
                    <a:pt x="125499" y="239"/>
                  </a:lnTo>
                  <a:lnTo>
                    <a:pt x="134925" y="334"/>
                  </a:lnTo>
                  <a:lnTo>
                    <a:pt x="172727" y="334"/>
                  </a:lnTo>
                  <a:lnTo>
                    <a:pt x="182153" y="239"/>
                  </a:lnTo>
                  <a:lnTo>
                    <a:pt x="191628" y="191"/>
                  </a:lnTo>
                  <a:lnTo>
                    <a:pt x="182201" y="96"/>
                  </a:lnTo>
                  <a:lnTo>
                    <a:pt x="172727"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0" name="Google Shape;6620;p66"/>
            <p:cNvSpPr/>
            <p:nvPr/>
          </p:nvSpPr>
          <p:spPr>
            <a:xfrm>
              <a:off x="2171834" y="3775515"/>
              <a:ext cx="4557393" cy="9085"/>
            </a:xfrm>
            <a:custGeom>
              <a:avLst/>
              <a:gdLst/>
              <a:ahLst/>
              <a:cxnLst/>
              <a:rect l="l" t="t" r="r" b="b"/>
              <a:pathLst>
                <a:path w="191628" h="382" extrusionOk="0">
                  <a:moveTo>
                    <a:pt x="153874" y="0"/>
                  </a:moveTo>
                  <a:lnTo>
                    <a:pt x="134973" y="48"/>
                  </a:lnTo>
                  <a:lnTo>
                    <a:pt x="125499" y="95"/>
                  </a:lnTo>
                  <a:lnTo>
                    <a:pt x="1" y="191"/>
                  </a:lnTo>
                  <a:lnTo>
                    <a:pt x="125499" y="286"/>
                  </a:lnTo>
                  <a:lnTo>
                    <a:pt x="134925" y="333"/>
                  </a:lnTo>
                  <a:lnTo>
                    <a:pt x="153826" y="381"/>
                  </a:lnTo>
                  <a:lnTo>
                    <a:pt x="172727" y="333"/>
                  </a:lnTo>
                  <a:lnTo>
                    <a:pt x="182201" y="286"/>
                  </a:lnTo>
                  <a:lnTo>
                    <a:pt x="191628" y="191"/>
                  </a:lnTo>
                  <a:lnTo>
                    <a:pt x="182201" y="95"/>
                  </a:lnTo>
                  <a:lnTo>
                    <a:pt x="172774" y="48"/>
                  </a:lnTo>
                  <a:lnTo>
                    <a:pt x="1538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1" name="Google Shape;6621;p66"/>
            <p:cNvSpPr/>
            <p:nvPr/>
          </p:nvSpPr>
          <p:spPr>
            <a:xfrm>
              <a:off x="2167315" y="3913644"/>
              <a:ext cx="4557393" cy="9085"/>
            </a:xfrm>
            <a:custGeom>
              <a:avLst/>
              <a:gdLst/>
              <a:ahLst/>
              <a:cxnLst/>
              <a:rect l="l" t="t" r="r" b="b"/>
              <a:pathLst>
                <a:path w="191628" h="382" extrusionOk="0">
                  <a:moveTo>
                    <a:pt x="153826" y="0"/>
                  </a:moveTo>
                  <a:lnTo>
                    <a:pt x="134925" y="48"/>
                  </a:lnTo>
                  <a:lnTo>
                    <a:pt x="125498" y="96"/>
                  </a:lnTo>
                  <a:lnTo>
                    <a:pt x="0" y="191"/>
                  </a:lnTo>
                  <a:lnTo>
                    <a:pt x="125498" y="286"/>
                  </a:lnTo>
                  <a:lnTo>
                    <a:pt x="134925" y="334"/>
                  </a:lnTo>
                  <a:lnTo>
                    <a:pt x="153826" y="381"/>
                  </a:lnTo>
                  <a:lnTo>
                    <a:pt x="172726" y="334"/>
                  </a:lnTo>
                  <a:lnTo>
                    <a:pt x="182153" y="286"/>
                  </a:lnTo>
                  <a:lnTo>
                    <a:pt x="191627" y="191"/>
                  </a:lnTo>
                  <a:lnTo>
                    <a:pt x="182201" y="96"/>
                  </a:lnTo>
                  <a:lnTo>
                    <a:pt x="172726"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2" name="Google Shape;6622;p66"/>
            <p:cNvSpPr/>
            <p:nvPr/>
          </p:nvSpPr>
          <p:spPr>
            <a:xfrm>
              <a:off x="2161655" y="4051772"/>
              <a:ext cx="4557393" cy="7943"/>
            </a:xfrm>
            <a:custGeom>
              <a:avLst/>
              <a:gdLst/>
              <a:ahLst/>
              <a:cxnLst/>
              <a:rect l="l" t="t" r="r" b="b"/>
              <a:pathLst>
                <a:path w="191628" h="334" extrusionOk="0">
                  <a:moveTo>
                    <a:pt x="134972" y="1"/>
                  </a:moveTo>
                  <a:lnTo>
                    <a:pt x="125498" y="96"/>
                  </a:lnTo>
                  <a:lnTo>
                    <a:pt x="0" y="144"/>
                  </a:lnTo>
                  <a:lnTo>
                    <a:pt x="125498" y="239"/>
                  </a:lnTo>
                  <a:lnTo>
                    <a:pt x="134925" y="286"/>
                  </a:lnTo>
                  <a:lnTo>
                    <a:pt x="153825" y="334"/>
                  </a:lnTo>
                  <a:lnTo>
                    <a:pt x="172726" y="286"/>
                  </a:lnTo>
                  <a:lnTo>
                    <a:pt x="182200" y="239"/>
                  </a:lnTo>
                  <a:lnTo>
                    <a:pt x="191627" y="144"/>
                  </a:lnTo>
                  <a:lnTo>
                    <a:pt x="182200" y="96"/>
                  </a:lnTo>
                  <a:lnTo>
                    <a:pt x="17277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3" name="Google Shape;6623;p66"/>
            <p:cNvSpPr/>
            <p:nvPr/>
          </p:nvSpPr>
          <p:spPr>
            <a:xfrm>
              <a:off x="6866214" y="1426065"/>
              <a:ext cx="71348" cy="2019967"/>
            </a:xfrm>
            <a:custGeom>
              <a:avLst/>
              <a:gdLst/>
              <a:ahLst/>
              <a:cxnLst/>
              <a:rect l="l" t="t" r="r" b="b"/>
              <a:pathLst>
                <a:path w="3000" h="84935" extrusionOk="0">
                  <a:moveTo>
                    <a:pt x="3000" y="1"/>
                  </a:moveTo>
                  <a:lnTo>
                    <a:pt x="2524" y="10618"/>
                  </a:lnTo>
                  <a:lnTo>
                    <a:pt x="2143" y="21234"/>
                  </a:lnTo>
                  <a:lnTo>
                    <a:pt x="1333" y="42468"/>
                  </a:lnTo>
                  <a:lnTo>
                    <a:pt x="667" y="63701"/>
                  </a:lnTo>
                  <a:lnTo>
                    <a:pt x="334" y="74318"/>
                  </a:lnTo>
                  <a:lnTo>
                    <a:pt x="0" y="84935"/>
                  </a:lnTo>
                  <a:lnTo>
                    <a:pt x="476" y="74318"/>
                  </a:lnTo>
                  <a:lnTo>
                    <a:pt x="857" y="63701"/>
                  </a:lnTo>
                  <a:lnTo>
                    <a:pt x="1667" y="42468"/>
                  </a:lnTo>
                  <a:lnTo>
                    <a:pt x="2333" y="21234"/>
                  </a:lnTo>
                  <a:lnTo>
                    <a:pt x="2666" y="10618"/>
                  </a:lnTo>
                  <a:lnTo>
                    <a:pt x="3000"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4" name="Google Shape;6624;p66"/>
            <p:cNvSpPr/>
            <p:nvPr/>
          </p:nvSpPr>
          <p:spPr>
            <a:xfrm>
              <a:off x="6871874" y="1426065"/>
              <a:ext cx="91729" cy="2625731"/>
            </a:xfrm>
            <a:custGeom>
              <a:avLst/>
              <a:gdLst/>
              <a:ahLst/>
              <a:cxnLst/>
              <a:rect l="l" t="t" r="r" b="b"/>
              <a:pathLst>
                <a:path w="3857" h="110406" extrusionOk="0">
                  <a:moveTo>
                    <a:pt x="3857" y="1"/>
                  </a:moveTo>
                  <a:lnTo>
                    <a:pt x="3285" y="13807"/>
                  </a:lnTo>
                  <a:lnTo>
                    <a:pt x="2809" y="27566"/>
                  </a:lnTo>
                  <a:lnTo>
                    <a:pt x="1762" y="55179"/>
                  </a:lnTo>
                  <a:lnTo>
                    <a:pt x="857" y="82793"/>
                  </a:lnTo>
                  <a:lnTo>
                    <a:pt x="429" y="96599"/>
                  </a:lnTo>
                  <a:lnTo>
                    <a:pt x="0" y="110406"/>
                  </a:lnTo>
                  <a:lnTo>
                    <a:pt x="572" y="96599"/>
                  </a:lnTo>
                  <a:lnTo>
                    <a:pt x="1048" y="82793"/>
                  </a:lnTo>
                  <a:lnTo>
                    <a:pt x="2048" y="55179"/>
                  </a:lnTo>
                  <a:lnTo>
                    <a:pt x="3000" y="27614"/>
                  </a:lnTo>
                  <a:lnTo>
                    <a:pt x="3428" y="13807"/>
                  </a:lnTo>
                  <a:lnTo>
                    <a:pt x="3857"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5" name="Google Shape;6625;p66"/>
            <p:cNvSpPr/>
            <p:nvPr/>
          </p:nvSpPr>
          <p:spPr>
            <a:xfrm>
              <a:off x="6909236" y="1426065"/>
              <a:ext cx="80409" cy="2308710"/>
            </a:xfrm>
            <a:custGeom>
              <a:avLst/>
              <a:gdLst/>
              <a:ahLst/>
              <a:cxnLst/>
              <a:rect l="l" t="t" r="r" b="b"/>
              <a:pathLst>
                <a:path w="3381" h="97076" extrusionOk="0">
                  <a:moveTo>
                    <a:pt x="3381" y="1"/>
                  </a:moveTo>
                  <a:lnTo>
                    <a:pt x="2905" y="12141"/>
                  </a:lnTo>
                  <a:lnTo>
                    <a:pt x="2429" y="24281"/>
                  </a:lnTo>
                  <a:lnTo>
                    <a:pt x="1572" y="48562"/>
                  </a:lnTo>
                  <a:lnTo>
                    <a:pt x="762" y="72795"/>
                  </a:lnTo>
                  <a:lnTo>
                    <a:pt x="334" y="84935"/>
                  </a:lnTo>
                  <a:lnTo>
                    <a:pt x="0" y="97075"/>
                  </a:lnTo>
                  <a:lnTo>
                    <a:pt x="477" y="84983"/>
                  </a:lnTo>
                  <a:lnTo>
                    <a:pt x="953" y="72842"/>
                  </a:lnTo>
                  <a:lnTo>
                    <a:pt x="1857" y="48562"/>
                  </a:lnTo>
                  <a:lnTo>
                    <a:pt x="2619" y="24281"/>
                  </a:lnTo>
                  <a:lnTo>
                    <a:pt x="3047" y="12141"/>
                  </a:lnTo>
                  <a:lnTo>
                    <a:pt x="338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6" name="Google Shape;6626;p66"/>
            <p:cNvSpPr/>
            <p:nvPr/>
          </p:nvSpPr>
          <p:spPr>
            <a:xfrm>
              <a:off x="6940938" y="1426065"/>
              <a:ext cx="74748" cy="2138855"/>
            </a:xfrm>
            <a:custGeom>
              <a:avLst/>
              <a:gdLst/>
              <a:ahLst/>
              <a:cxnLst/>
              <a:rect l="l" t="t" r="r" b="b"/>
              <a:pathLst>
                <a:path w="3143" h="89934" extrusionOk="0">
                  <a:moveTo>
                    <a:pt x="3143" y="1"/>
                  </a:moveTo>
                  <a:lnTo>
                    <a:pt x="2714" y="11237"/>
                  </a:lnTo>
                  <a:lnTo>
                    <a:pt x="2286" y="22472"/>
                  </a:lnTo>
                  <a:lnTo>
                    <a:pt x="1429" y="44944"/>
                  </a:lnTo>
                  <a:lnTo>
                    <a:pt x="715" y="67463"/>
                  </a:lnTo>
                  <a:lnTo>
                    <a:pt x="334" y="78698"/>
                  </a:lnTo>
                  <a:lnTo>
                    <a:pt x="0" y="89934"/>
                  </a:lnTo>
                  <a:lnTo>
                    <a:pt x="477" y="78698"/>
                  </a:lnTo>
                  <a:lnTo>
                    <a:pt x="905" y="67463"/>
                  </a:lnTo>
                  <a:lnTo>
                    <a:pt x="1762" y="44991"/>
                  </a:lnTo>
                  <a:lnTo>
                    <a:pt x="2476" y="22472"/>
                  </a:lnTo>
                  <a:lnTo>
                    <a:pt x="2857" y="11237"/>
                  </a:lnTo>
                  <a:lnTo>
                    <a:pt x="3143"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627" name="Google Shape;6627;p66"/>
          <p:cNvGrpSpPr/>
          <p:nvPr/>
        </p:nvGrpSpPr>
        <p:grpSpPr>
          <a:xfrm>
            <a:off x="1586776" y="1747790"/>
            <a:ext cx="3594071" cy="2880387"/>
            <a:chOff x="1462951" y="1747790"/>
            <a:chExt cx="3594071" cy="2880387"/>
          </a:xfrm>
        </p:grpSpPr>
        <p:sp>
          <p:nvSpPr>
            <p:cNvPr id="6628" name="Google Shape;6628;p66"/>
            <p:cNvSpPr/>
            <p:nvPr/>
          </p:nvSpPr>
          <p:spPr>
            <a:xfrm flipH="1">
              <a:off x="1462951" y="4194100"/>
              <a:ext cx="3594071" cy="434077"/>
            </a:xfrm>
            <a:custGeom>
              <a:avLst/>
              <a:gdLst/>
              <a:ahLst/>
              <a:cxnLst/>
              <a:rect l="l" t="t" r="r" b="b"/>
              <a:pathLst>
                <a:path w="158111" h="19092" extrusionOk="0">
                  <a:moveTo>
                    <a:pt x="79079" y="1"/>
                  </a:moveTo>
                  <a:lnTo>
                    <a:pt x="70985" y="48"/>
                  </a:lnTo>
                  <a:lnTo>
                    <a:pt x="63130" y="191"/>
                  </a:lnTo>
                  <a:lnTo>
                    <a:pt x="55560" y="429"/>
                  </a:lnTo>
                  <a:lnTo>
                    <a:pt x="48323" y="763"/>
                  </a:lnTo>
                  <a:lnTo>
                    <a:pt x="41373" y="1143"/>
                  </a:lnTo>
                  <a:lnTo>
                    <a:pt x="34850" y="1667"/>
                  </a:lnTo>
                  <a:lnTo>
                    <a:pt x="28804" y="2191"/>
                  </a:lnTo>
                  <a:lnTo>
                    <a:pt x="25900" y="2477"/>
                  </a:lnTo>
                  <a:lnTo>
                    <a:pt x="23186" y="2810"/>
                  </a:lnTo>
                  <a:lnTo>
                    <a:pt x="20567" y="3143"/>
                  </a:lnTo>
                  <a:lnTo>
                    <a:pt x="18092" y="3476"/>
                  </a:lnTo>
                  <a:lnTo>
                    <a:pt x="15711" y="3857"/>
                  </a:lnTo>
                  <a:lnTo>
                    <a:pt x="13521" y="4238"/>
                  </a:lnTo>
                  <a:lnTo>
                    <a:pt x="11474" y="4619"/>
                  </a:lnTo>
                  <a:lnTo>
                    <a:pt x="9570" y="5000"/>
                  </a:lnTo>
                  <a:lnTo>
                    <a:pt x="7808" y="5428"/>
                  </a:lnTo>
                  <a:lnTo>
                    <a:pt x="6237" y="5857"/>
                  </a:lnTo>
                  <a:lnTo>
                    <a:pt x="4809" y="6285"/>
                  </a:lnTo>
                  <a:lnTo>
                    <a:pt x="3571" y="6714"/>
                  </a:lnTo>
                  <a:lnTo>
                    <a:pt x="2524" y="7190"/>
                  </a:lnTo>
                  <a:lnTo>
                    <a:pt x="1619" y="7618"/>
                  </a:lnTo>
                  <a:lnTo>
                    <a:pt x="905" y="8094"/>
                  </a:lnTo>
                  <a:lnTo>
                    <a:pt x="667" y="8332"/>
                  </a:lnTo>
                  <a:lnTo>
                    <a:pt x="429" y="8570"/>
                  </a:lnTo>
                  <a:lnTo>
                    <a:pt x="238" y="8808"/>
                  </a:lnTo>
                  <a:lnTo>
                    <a:pt x="95" y="9047"/>
                  </a:lnTo>
                  <a:lnTo>
                    <a:pt x="48" y="9332"/>
                  </a:lnTo>
                  <a:lnTo>
                    <a:pt x="0" y="9570"/>
                  </a:lnTo>
                  <a:lnTo>
                    <a:pt x="48" y="9808"/>
                  </a:lnTo>
                  <a:lnTo>
                    <a:pt x="95" y="10046"/>
                  </a:lnTo>
                  <a:lnTo>
                    <a:pt x="238" y="10284"/>
                  </a:lnTo>
                  <a:lnTo>
                    <a:pt x="429" y="10522"/>
                  </a:lnTo>
                  <a:lnTo>
                    <a:pt x="667" y="10760"/>
                  </a:lnTo>
                  <a:lnTo>
                    <a:pt x="905" y="10999"/>
                  </a:lnTo>
                  <a:lnTo>
                    <a:pt x="1619" y="11475"/>
                  </a:lnTo>
                  <a:lnTo>
                    <a:pt x="2524" y="11951"/>
                  </a:lnTo>
                  <a:lnTo>
                    <a:pt x="3571" y="12379"/>
                  </a:lnTo>
                  <a:lnTo>
                    <a:pt x="4809" y="12855"/>
                  </a:lnTo>
                  <a:lnTo>
                    <a:pt x="6237" y="13284"/>
                  </a:lnTo>
                  <a:lnTo>
                    <a:pt x="7808" y="13712"/>
                  </a:lnTo>
                  <a:lnTo>
                    <a:pt x="9570" y="14093"/>
                  </a:lnTo>
                  <a:lnTo>
                    <a:pt x="11474" y="14522"/>
                  </a:lnTo>
                  <a:lnTo>
                    <a:pt x="13521" y="14902"/>
                  </a:lnTo>
                  <a:lnTo>
                    <a:pt x="15711" y="15283"/>
                  </a:lnTo>
                  <a:lnTo>
                    <a:pt x="18092" y="15617"/>
                  </a:lnTo>
                  <a:lnTo>
                    <a:pt x="20567" y="15997"/>
                  </a:lnTo>
                  <a:lnTo>
                    <a:pt x="23186" y="16331"/>
                  </a:lnTo>
                  <a:lnTo>
                    <a:pt x="25900" y="16616"/>
                  </a:lnTo>
                  <a:lnTo>
                    <a:pt x="28804" y="16902"/>
                  </a:lnTo>
                  <a:lnTo>
                    <a:pt x="34850" y="17473"/>
                  </a:lnTo>
                  <a:lnTo>
                    <a:pt x="41373" y="17949"/>
                  </a:lnTo>
                  <a:lnTo>
                    <a:pt x="48323" y="18330"/>
                  </a:lnTo>
                  <a:lnTo>
                    <a:pt x="55560" y="18664"/>
                  </a:lnTo>
                  <a:lnTo>
                    <a:pt x="63130" y="18902"/>
                  </a:lnTo>
                  <a:lnTo>
                    <a:pt x="70985" y="19044"/>
                  </a:lnTo>
                  <a:lnTo>
                    <a:pt x="79079" y="19092"/>
                  </a:lnTo>
                  <a:lnTo>
                    <a:pt x="87173" y="19044"/>
                  </a:lnTo>
                  <a:lnTo>
                    <a:pt x="95028" y="18902"/>
                  </a:lnTo>
                  <a:lnTo>
                    <a:pt x="102598" y="18664"/>
                  </a:lnTo>
                  <a:lnTo>
                    <a:pt x="109834" y="18330"/>
                  </a:lnTo>
                  <a:lnTo>
                    <a:pt x="116738" y="17949"/>
                  </a:lnTo>
                  <a:lnTo>
                    <a:pt x="123260" y="17473"/>
                  </a:lnTo>
                  <a:lnTo>
                    <a:pt x="129354" y="16902"/>
                  </a:lnTo>
                  <a:lnTo>
                    <a:pt x="132211" y="16616"/>
                  </a:lnTo>
                  <a:lnTo>
                    <a:pt x="134972" y="16331"/>
                  </a:lnTo>
                  <a:lnTo>
                    <a:pt x="137591" y="15997"/>
                  </a:lnTo>
                  <a:lnTo>
                    <a:pt x="140066" y="15617"/>
                  </a:lnTo>
                  <a:lnTo>
                    <a:pt x="142447" y="15283"/>
                  </a:lnTo>
                  <a:lnTo>
                    <a:pt x="144637" y="14902"/>
                  </a:lnTo>
                  <a:lnTo>
                    <a:pt x="146684" y="14522"/>
                  </a:lnTo>
                  <a:lnTo>
                    <a:pt x="148588" y="14093"/>
                  </a:lnTo>
                  <a:lnTo>
                    <a:pt x="150350" y="13712"/>
                  </a:lnTo>
                  <a:lnTo>
                    <a:pt x="151921" y="13284"/>
                  </a:lnTo>
                  <a:lnTo>
                    <a:pt x="153349" y="12855"/>
                  </a:lnTo>
                  <a:lnTo>
                    <a:pt x="154587" y="12379"/>
                  </a:lnTo>
                  <a:lnTo>
                    <a:pt x="155634" y="11951"/>
                  </a:lnTo>
                  <a:lnTo>
                    <a:pt x="156539" y="11475"/>
                  </a:lnTo>
                  <a:lnTo>
                    <a:pt x="157206" y="10999"/>
                  </a:lnTo>
                  <a:lnTo>
                    <a:pt x="157491" y="10760"/>
                  </a:lnTo>
                  <a:lnTo>
                    <a:pt x="157729" y="10522"/>
                  </a:lnTo>
                  <a:lnTo>
                    <a:pt x="157920" y="10284"/>
                  </a:lnTo>
                  <a:lnTo>
                    <a:pt x="158015" y="10046"/>
                  </a:lnTo>
                  <a:lnTo>
                    <a:pt x="158110" y="9808"/>
                  </a:lnTo>
                  <a:lnTo>
                    <a:pt x="158110" y="9570"/>
                  </a:lnTo>
                  <a:lnTo>
                    <a:pt x="158110" y="9332"/>
                  </a:lnTo>
                  <a:lnTo>
                    <a:pt x="158015" y="9047"/>
                  </a:lnTo>
                  <a:lnTo>
                    <a:pt x="157920" y="8808"/>
                  </a:lnTo>
                  <a:lnTo>
                    <a:pt x="157729" y="8570"/>
                  </a:lnTo>
                  <a:lnTo>
                    <a:pt x="157491" y="8332"/>
                  </a:lnTo>
                  <a:lnTo>
                    <a:pt x="157206" y="8094"/>
                  </a:lnTo>
                  <a:lnTo>
                    <a:pt x="156539" y="7618"/>
                  </a:lnTo>
                  <a:lnTo>
                    <a:pt x="155634" y="7190"/>
                  </a:lnTo>
                  <a:lnTo>
                    <a:pt x="154587" y="6714"/>
                  </a:lnTo>
                  <a:lnTo>
                    <a:pt x="153349" y="6285"/>
                  </a:lnTo>
                  <a:lnTo>
                    <a:pt x="151921" y="5857"/>
                  </a:lnTo>
                  <a:lnTo>
                    <a:pt x="150350" y="5428"/>
                  </a:lnTo>
                  <a:lnTo>
                    <a:pt x="148588" y="5000"/>
                  </a:lnTo>
                  <a:lnTo>
                    <a:pt x="146684" y="4619"/>
                  </a:lnTo>
                  <a:lnTo>
                    <a:pt x="144637" y="4238"/>
                  </a:lnTo>
                  <a:lnTo>
                    <a:pt x="142447" y="3857"/>
                  </a:lnTo>
                  <a:lnTo>
                    <a:pt x="140066" y="3476"/>
                  </a:lnTo>
                  <a:lnTo>
                    <a:pt x="137591" y="3143"/>
                  </a:lnTo>
                  <a:lnTo>
                    <a:pt x="134972" y="2810"/>
                  </a:lnTo>
                  <a:lnTo>
                    <a:pt x="132211" y="2477"/>
                  </a:lnTo>
                  <a:lnTo>
                    <a:pt x="129354" y="2191"/>
                  </a:lnTo>
                  <a:lnTo>
                    <a:pt x="123260" y="1667"/>
                  </a:lnTo>
                  <a:lnTo>
                    <a:pt x="116738" y="1143"/>
                  </a:lnTo>
                  <a:lnTo>
                    <a:pt x="109834" y="763"/>
                  </a:lnTo>
                  <a:lnTo>
                    <a:pt x="102598" y="429"/>
                  </a:lnTo>
                  <a:lnTo>
                    <a:pt x="95028" y="191"/>
                  </a:lnTo>
                  <a:lnTo>
                    <a:pt x="87173" y="48"/>
                  </a:lnTo>
                  <a:lnTo>
                    <a:pt x="7907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9" name="Google Shape;6629;p66"/>
            <p:cNvSpPr/>
            <p:nvPr/>
          </p:nvSpPr>
          <p:spPr>
            <a:xfrm flipH="1">
              <a:off x="1462951" y="4194100"/>
              <a:ext cx="3594071" cy="434077"/>
            </a:xfrm>
            <a:custGeom>
              <a:avLst/>
              <a:gdLst/>
              <a:ahLst/>
              <a:cxnLst/>
              <a:rect l="l" t="t" r="r" b="b"/>
              <a:pathLst>
                <a:path w="158111" h="19092" fill="none" extrusionOk="0">
                  <a:moveTo>
                    <a:pt x="79079" y="1"/>
                  </a:moveTo>
                  <a:lnTo>
                    <a:pt x="79079" y="1"/>
                  </a:lnTo>
                  <a:lnTo>
                    <a:pt x="87173" y="48"/>
                  </a:lnTo>
                  <a:lnTo>
                    <a:pt x="95028" y="191"/>
                  </a:lnTo>
                  <a:lnTo>
                    <a:pt x="102598" y="429"/>
                  </a:lnTo>
                  <a:lnTo>
                    <a:pt x="109834" y="763"/>
                  </a:lnTo>
                  <a:lnTo>
                    <a:pt x="116738" y="1143"/>
                  </a:lnTo>
                  <a:lnTo>
                    <a:pt x="123260" y="1667"/>
                  </a:lnTo>
                  <a:lnTo>
                    <a:pt x="129354" y="2191"/>
                  </a:lnTo>
                  <a:lnTo>
                    <a:pt x="132211" y="2477"/>
                  </a:lnTo>
                  <a:lnTo>
                    <a:pt x="134972" y="2810"/>
                  </a:lnTo>
                  <a:lnTo>
                    <a:pt x="137591" y="3143"/>
                  </a:lnTo>
                  <a:lnTo>
                    <a:pt x="140066" y="3476"/>
                  </a:lnTo>
                  <a:lnTo>
                    <a:pt x="142447" y="3857"/>
                  </a:lnTo>
                  <a:lnTo>
                    <a:pt x="144637" y="4238"/>
                  </a:lnTo>
                  <a:lnTo>
                    <a:pt x="146684" y="4619"/>
                  </a:lnTo>
                  <a:lnTo>
                    <a:pt x="148588" y="5000"/>
                  </a:lnTo>
                  <a:lnTo>
                    <a:pt x="150350" y="5428"/>
                  </a:lnTo>
                  <a:lnTo>
                    <a:pt x="151921" y="5857"/>
                  </a:lnTo>
                  <a:lnTo>
                    <a:pt x="153349" y="6285"/>
                  </a:lnTo>
                  <a:lnTo>
                    <a:pt x="154587" y="6714"/>
                  </a:lnTo>
                  <a:lnTo>
                    <a:pt x="155634" y="7190"/>
                  </a:lnTo>
                  <a:lnTo>
                    <a:pt x="156539" y="7618"/>
                  </a:lnTo>
                  <a:lnTo>
                    <a:pt x="157206" y="8094"/>
                  </a:lnTo>
                  <a:lnTo>
                    <a:pt x="157491" y="8332"/>
                  </a:lnTo>
                  <a:lnTo>
                    <a:pt x="157729" y="8570"/>
                  </a:lnTo>
                  <a:lnTo>
                    <a:pt x="157920" y="8808"/>
                  </a:lnTo>
                  <a:lnTo>
                    <a:pt x="158015" y="9047"/>
                  </a:lnTo>
                  <a:lnTo>
                    <a:pt x="158110" y="9332"/>
                  </a:lnTo>
                  <a:lnTo>
                    <a:pt x="158110" y="9570"/>
                  </a:lnTo>
                  <a:lnTo>
                    <a:pt x="158110" y="9570"/>
                  </a:lnTo>
                  <a:lnTo>
                    <a:pt x="158110" y="9808"/>
                  </a:lnTo>
                  <a:lnTo>
                    <a:pt x="158015" y="10046"/>
                  </a:lnTo>
                  <a:lnTo>
                    <a:pt x="157920" y="10284"/>
                  </a:lnTo>
                  <a:lnTo>
                    <a:pt x="157729" y="10522"/>
                  </a:lnTo>
                  <a:lnTo>
                    <a:pt x="157491" y="10760"/>
                  </a:lnTo>
                  <a:lnTo>
                    <a:pt x="157206" y="10999"/>
                  </a:lnTo>
                  <a:lnTo>
                    <a:pt x="156539" y="11475"/>
                  </a:lnTo>
                  <a:lnTo>
                    <a:pt x="155634" y="11951"/>
                  </a:lnTo>
                  <a:lnTo>
                    <a:pt x="154587" y="12379"/>
                  </a:lnTo>
                  <a:lnTo>
                    <a:pt x="153349" y="12855"/>
                  </a:lnTo>
                  <a:lnTo>
                    <a:pt x="151921" y="13284"/>
                  </a:lnTo>
                  <a:lnTo>
                    <a:pt x="150350" y="13712"/>
                  </a:lnTo>
                  <a:lnTo>
                    <a:pt x="148588" y="14093"/>
                  </a:lnTo>
                  <a:lnTo>
                    <a:pt x="146684" y="14522"/>
                  </a:lnTo>
                  <a:lnTo>
                    <a:pt x="144637" y="14902"/>
                  </a:lnTo>
                  <a:lnTo>
                    <a:pt x="142447" y="15283"/>
                  </a:lnTo>
                  <a:lnTo>
                    <a:pt x="140066" y="15617"/>
                  </a:lnTo>
                  <a:lnTo>
                    <a:pt x="137591" y="15997"/>
                  </a:lnTo>
                  <a:lnTo>
                    <a:pt x="134972" y="16331"/>
                  </a:lnTo>
                  <a:lnTo>
                    <a:pt x="132211" y="16616"/>
                  </a:lnTo>
                  <a:lnTo>
                    <a:pt x="129354" y="16902"/>
                  </a:lnTo>
                  <a:lnTo>
                    <a:pt x="123260" y="17473"/>
                  </a:lnTo>
                  <a:lnTo>
                    <a:pt x="116738" y="17949"/>
                  </a:lnTo>
                  <a:lnTo>
                    <a:pt x="109834" y="18330"/>
                  </a:lnTo>
                  <a:lnTo>
                    <a:pt x="102598" y="18664"/>
                  </a:lnTo>
                  <a:lnTo>
                    <a:pt x="95028" y="18902"/>
                  </a:lnTo>
                  <a:lnTo>
                    <a:pt x="87173" y="19044"/>
                  </a:lnTo>
                  <a:lnTo>
                    <a:pt x="79079" y="19092"/>
                  </a:lnTo>
                  <a:lnTo>
                    <a:pt x="79079" y="19092"/>
                  </a:lnTo>
                  <a:lnTo>
                    <a:pt x="70985" y="19044"/>
                  </a:lnTo>
                  <a:lnTo>
                    <a:pt x="63130" y="18902"/>
                  </a:lnTo>
                  <a:lnTo>
                    <a:pt x="55560" y="18664"/>
                  </a:lnTo>
                  <a:lnTo>
                    <a:pt x="48323" y="18330"/>
                  </a:lnTo>
                  <a:lnTo>
                    <a:pt x="41373" y="17949"/>
                  </a:lnTo>
                  <a:lnTo>
                    <a:pt x="34850" y="17473"/>
                  </a:lnTo>
                  <a:lnTo>
                    <a:pt x="28804" y="16902"/>
                  </a:lnTo>
                  <a:lnTo>
                    <a:pt x="25900" y="16616"/>
                  </a:lnTo>
                  <a:lnTo>
                    <a:pt x="23186" y="16331"/>
                  </a:lnTo>
                  <a:lnTo>
                    <a:pt x="20567" y="15997"/>
                  </a:lnTo>
                  <a:lnTo>
                    <a:pt x="18092" y="15617"/>
                  </a:lnTo>
                  <a:lnTo>
                    <a:pt x="15711" y="15283"/>
                  </a:lnTo>
                  <a:lnTo>
                    <a:pt x="13521" y="14902"/>
                  </a:lnTo>
                  <a:lnTo>
                    <a:pt x="11474" y="14522"/>
                  </a:lnTo>
                  <a:lnTo>
                    <a:pt x="9570" y="14093"/>
                  </a:lnTo>
                  <a:lnTo>
                    <a:pt x="7808" y="13712"/>
                  </a:lnTo>
                  <a:lnTo>
                    <a:pt x="6237" y="13284"/>
                  </a:lnTo>
                  <a:lnTo>
                    <a:pt x="4809" y="12855"/>
                  </a:lnTo>
                  <a:lnTo>
                    <a:pt x="3571" y="12379"/>
                  </a:lnTo>
                  <a:lnTo>
                    <a:pt x="2524" y="11951"/>
                  </a:lnTo>
                  <a:lnTo>
                    <a:pt x="1619" y="11475"/>
                  </a:lnTo>
                  <a:lnTo>
                    <a:pt x="905" y="10999"/>
                  </a:lnTo>
                  <a:lnTo>
                    <a:pt x="667" y="10760"/>
                  </a:lnTo>
                  <a:lnTo>
                    <a:pt x="429" y="10522"/>
                  </a:lnTo>
                  <a:lnTo>
                    <a:pt x="238" y="10284"/>
                  </a:lnTo>
                  <a:lnTo>
                    <a:pt x="95" y="10046"/>
                  </a:lnTo>
                  <a:lnTo>
                    <a:pt x="48" y="9808"/>
                  </a:lnTo>
                  <a:lnTo>
                    <a:pt x="0" y="9570"/>
                  </a:lnTo>
                  <a:lnTo>
                    <a:pt x="0" y="9570"/>
                  </a:lnTo>
                  <a:lnTo>
                    <a:pt x="48" y="9332"/>
                  </a:lnTo>
                  <a:lnTo>
                    <a:pt x="95" y="9047"/>
                  </a:lnTo>
                  <a:lnTo>
                    <a:pt x="238" y="8808"/>
                  </a:lnTo>
                  <a:lnTo>
                    <a:pt x="429" y="8570"/>
                  </a:lnTo>
                  <a:lnTo>
                    <a:pt x="667" y="8332"/>
                  </a:lnTo>
                  <a:lnTo>
                    <a:pt x="905" y="8094"/>
                  </a:lnTo>
                  <a:lnTo>
                    <a:pt x="1619" y="7618"/>
                  </a:lnTo>
                  <a:lnTo>
                    <a:pt x="2524" y="7190"/>
                  </a:lnTo>
                  <a:lnTo>
                    <a:pt x="3571" y="6714"/>
                  </a:lnTo>
                  <a:lnTo>
                    <a:pt x="4809" y="6285"/>
                  </a:lnTo>
                  <a:lnTo>
                    <a:pt x="6237" y="5857"/>
                  </a:lnTo>
                  <a:lnTo>
                    <a:pt x="7808" y="5428"/>
                  </a:lnTo>
                  <a:lnTo>
                    <a:pt x="9570" y="5000"/>
                  </a:lnTo>
                  <a:lnTo>
                    <a:pt x="11474" y="4619"/>
                  </a:lnTo>
                  <a:lnTo>
                    <a:pt x="13521" y="4238"/>
                  </a:lnTo>
                  <a:lnTo>
                    <a:pt x="15711" y="3857"/>
                  </a:lnTo>
                  <a:lnTo>
                    <a:pt x="18092" y="3476"/>
                  </a:lnTo>
                  <a:lnTo>
                    <a:pt x="20567" y="3143"/>
                  </a:lnTo>
                  <a:lnTo>
                    <a:pt x="23186" y="2810"/>
                  </a:lnTo>
                  <a:lnTo>
                    <a:pt x="25900" y="2477"/>
                  </a:lnTo>
                  <a:lnTo>
                    <a:pt x="28804" y="2191"/>
                  </a:lnTo>
                  <a:lnTo>
                    <a:pt x="34850" y="1667"/>
                  </a:lnTo>
                  <a:lnTo>
                    <a:pt x="41373" y="1143"/>
                  </a:lnTo>
                  <a:lnTo>
                    <a:pt x="48323" y="763"/>
                  </a:lnTo>
                  <a:lnTo>
                    <a:pt x="55560" y="429"/>
                  </a:lnTo>
                  <a:lnTo>
                    <a:pt x="63130" y="191"/>
                  </a:lnTo>
                  <a:lnTo>
                    <a:pt x="70985" y="48"/>
                  </a:lnTo>
                  <a:lnTo>
                    <a:pt x="790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0" name="Google Shape;6630;p66"/>
            <p:cNvSpPr/>
            <p:nvPr/>
          </p:nvSpPr>
          <p:spPr>
            <a:xfrm flipH="1">
              <a:off x="2404482" y="3928906"/>
              <a:ext cx="536800" cy="482800"/>
            </a:xfrm>
            <a:custGeom>
              <a:avLst/>
              <a:gdLst/>
              <a:ahLst/>
              <a:cxnLst/>
              <a:rect l="l" t="t" r="r" b="b"/>
              <a:pathLst>
                <a:path w="23615" h="21235" extrusionOk="0">
                  <a:moveTo>
                    <a:pt x="9855" y="1"/>
                  </a:moveTo>
                  <a:lnTo>
                    <a:pt x="9855" y="8285"/>
                  </a:lnTo>
                  <a:lnTo>
                    <a:pt x="9855" y="11284"/>
                  </a:lnTo>
                  <a:lnTo>
                    <a:pt x="9950" y="13760"/>
                  </a:lnTo>
                  <a:lnTo>
                    <a:pt x="5808" y="15664"/>
                  </a:lnTo>
                  <a:lnTo>
                    <a:pt x="2761" y="17140"/>
                  </a:lnTo>
                  <a:lnTo>
                    <a:pt x="1666" y="17711"/>
                  </a:lnTo>
                  <a:lnTo>
                    <a:pt x="1047" y="18044"/>
                  </a:lnTo>
                  <a:lnTo>
                    <a:pt x="762" y="18378"/>
                  </a:lnTo>
                  <a:lnTo>
                    <a:pt x="476" y="18759"/>
                  </a:lnTo>
                  <a:lnTo>
                    <a:pt x="238" y="19235"/>
                  </a:lnTo>
                  <a:lnTo>
                    <a:pt x="95" y="19711"/>
                  </a:lnTo>
                  <a:lnTo>
                    <a:pt x="0" y="20187"/>
                  </a:lnTo>
                  <a:lnTo>
                    <a:pt x="0" y="20615"/>
                  </a:lnTo>
                  <a:lnTo>
                    <a:pt x="48" y="20758"/>
                  </a:lnTo>
                  <a:lnTo>
                    <a:pt x="95" y="20901"/>
                  </a:lnTo>
                  <a:lnTo>
                    <a:pt x="191" y="20996"/>
                  </a:lnTo>
                  <a:lnTo>
                    <a:pt x="333" y="21091"/>
                  </a:lnTo>
                  <a:lnTo>
                    <a:pt x="714" y="21139"/>
                  </a:lnTo>
                  <a:lnTo>
                    <a:pt x="1476" y="21139"/>
                  </a:lnTo>
                  <a:lnTo>
                    <a:pt x="4047" y="21187"/>
                  </a:lnTo>
                  <a:lnTo>
                    <a:pt x="7618" y="21234"/>
                  </a:lnTo>
                  <a:lnTo>
                    <a:pt x="11617" y="21187"/>
                  </a:lnTo>
                  <a:lnTo>
                    <a:pt x="15663" y="21139"/>
                  </a:lnTo>
                  <a:lnTo>
                    <a:pt x="19187" y="21044"/>
                  </a:lnTo>
                  <a:lnTo>
                    <a:pt x="21805" y="20949"/>
                  </a:lnTo>
                  <a:lnTo>
                    <a:pt x="22614" y="20853"/>
                  </a:lnTo>
                  <a:lnTo>
                    <a:pt x="22852" y="20806"/>
                  </a:lnTo>
                  <a:lnTo>
                    <a:pt x="22995" y="20758"/>
                  </a:lnTo>
                  <a:lnTo>
                    <a:pt x="23043" y="20711"/>
                  </a:lnTo>
                  <a:lnTo>
                    <a:pt x="23091" y="20568"/>
                  </a:lnTo>
                  <a:lnTo>
                    <a:pt x="23186" y="20092"/>
                  </a:lnTo>
                  <a:lnTo>
                    <a:pt x="23281" y="19425"/>
                  </a:lnTo>
                  <a:lnTo>
                    <a:pt x="23329" y="18568"/>
                  </a:lnTo>
                  <a:lnTo>
                    <a:pt x="23471" y="16426"/>
                  </a:lnTo>
                  <a:lnTo>
                    <a:pt x="23567" y="13760"/>
                  </a:lnTo>
                  <a:lnTo>
                    <a:pt x="23614" y="11284"/>
                  </a:lnTo>
                  <a:lnTo>
                    <a:pt x="23614" y="8285"/>
                  </a:lnTo>
                  <a:lnTo>
                    <a:pt x="23614" y="2524"/>
                  </a:lnTo>
                  <a:lnTo>
                    <a:pt x="23614"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1" name="Google Shape;6631;p66"/>
            <p:cNvSpPr/>
            <p:nvPr/>
          </p:nvSpPr>
          <p:spPr>
            <a:xfrm flipH="1">
              <a:off x="2404482" y="4117252"/>
              <a:ext cx="536800" cy="294455"/>
            </a:xfrm>
            <a:custGeom>
              <a:avLst/>
              <a:gdLst/>
              <a:ahLst/>
              <a:cxnLst/>
              <a:rect l="l" t="t" r="r" b="b"/>
              <a:pathLst>
                <a:path w="23615" h="12951" extrusionOk="0">
                  <a:moveTo>
                    <a:pt x="9855" y="1"/>
                  </a:moveTo>
                  <a:lnTo>
                    <a:pt x="9855" y="3000"/>
                  </a:lnTo>
                  <a:lnTo>
                    <a:pt x="9950" y="5476"/>
                  </a:lnTo>
                  <a:lnTo>
                    <a:pt x="5808" y="7380"/>
                  </a:lnTo>
                  <a:lnTo>
                    <a:pt x="2761" y="8856"/>
                  </a:lnTo>
                  <a:lnTo>
                    <a:pt x="1666" y="9427"/>
                  </a:lnTo>
                  <a:lnTo>
                    <a:pt x="1047" y="9760"/>
                  </a:lnTo>
                  <a:lnTo>
                    <a:pt x="762" y="10094"/>
                  </a:lnTo>
                  <a:lnTo>
                    <a:pt x="476" y="10475"/>
                  </a:lnTo>
                  <a:lnTo>
                    <a:pt x="286" y="10951"/>
                  </a:lnTo>
                  <a:lnTo>
                    <a:pt x="95" y="11427"/>
                  </a:lnTo>
                  <a:lnTo>
                    <a:pt x="0" y="11903"/>
                  </a:lnTo>
                  <a:lnTo>
                    <a:pt x="0" y="12331"/>
                  </a:lnTo>
                  <a:lnTo>
                    <a:pt x="48" y="12474"/>
                  </a:lnTo>
                  <a:lnTo>
                    <a:pt x="95" y="12617"/>
                  </a:lnTo>
                  <a:lnTo>
                    <a:pt x="191" y="12712"/>
                  </a:lnTo>
                  <a:lnTo>
                    <a:pt x="333" y="12807"/>
                  </a:lnTo>
                  <a:lnTo>
                    <a:pt x="714" y="12855"/>
                  </a:lnTo>
                  <a:lnTo>
                    <a:pt x="1476" y="12855"/>
                  </a:lnTo>
                  <a:lnTo>
                    <a:pt x="4047" y="12903"/>
                  </a:lnTo>
                  <a:lnTo>
                    <a:pt x="7618" y="12950"/>
                  </a:lnTo>
                  <a:lnTo>
                    <a:pt x="11617" y="12903"/>
                  </a:lnTo>
                  <a:lnTo>
                    <a:pt x="15663" y="12855"/>
                  </a:lnTo>
                  <a:lnTo>
                    <a:pt x="19187" y="12760"/>
                  </a:lnTo>
                  <a:lnTo>
                    <a:pt x="21805" y="12665"/>
                  </a:lnTo>
                  <a:lnTo>
                    <a:pt x="22614" y="12569"/>
                  </a:lnTo>
                  <a:lnTo>
                    <a:pt x="22852" y="12522"/>
                  </a:lnTo>
                  <a:lnTo>
                    <a:pt x="22995" y="12474"/>
                  </a:lnTo>
                  <a:lnTo>
                    <a:pt x="23043" y="12427"/>
                  </a:lnTo>
                  <a:lnTo>
                    <a:pt x="23091" y="12284"/>
                  </a:lnTo>
                  <a:lnTo>
                    <a:pt x="23186" y="11808"/>
                  </a:lnTo>
                  <a:lnTo>
                    <a:pt x="23281" y="11141"/>
                  </a:lnTo>
                  <a:lnTo>
                    <a:pt x="23329" y="10284"/>
                  </a:lnTo>
                  <a:lnTo>
                    <a:pt x="23471" y="8142"/>
                  </a:lnTo>
                  <a:lnTo>
                    <a:pt x="23567" y="5476"/>
                  </a:lnTo>
                  <a:lnTo>
                    <a:pt x="23614" y="3000"/>
                  </a:lnTo>
                  <a:lnTo>
                    <a:pt x="2361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2" name="Google Shape;6632;p66"/>
            <p:cNvSpPr/>
            <p:nvPr/>
          </p:nvSpPr>
          <p:spPr>
            <a:xfrm flipH="1">
              <a:off x="2403413" y="4185438"/>
              <a:ext cx="538959" cy="226269"/>
            </a:xfrm>
            <a:custGeom>
              <a:avLst/>
              <a:gdLst/>
              <a:ahLst/>
              <a:cxnLst/>
              <a:rect l="l" t="t" r="r" b="b"/>
              <a:pathLst>
                <a:path w="23710" h="9952" extrusionOk="0">
                  <a:moveTo>
                    <a:pt x="9903" y="1"/>
                  </a:moveTo>
                  <a:lnTo>
                    <a:pt x="9998" y="2477"/>
                  </a:lnTo>
                  <a:lnTo>
                    <a:pt x="5809" y="4381"/>
                  </a:lnTo>
                  <a:lnTo>
                    <a:pt x="2762" y="5857"/>
                  </a:lnTo>
                  <a:lnTo>
                    <a:pt x="1667" y="6428"/>
                  </a:lnTo>
                  <a:lnTo>
                    <a:pt x="1048" y="6809"/>
                  </a:lnTo>
                  <a:lnTo>
                    <a:pt x="762" y="7095"/>
                  </a:lnTo>
                  <a:lnTo>
                    <a:pt x="477" y="7523"/>
                  </a:lnTo>
                  <a:lnTo>
                    <a:pt x="239" y="7999"/>
                  </a:lnTo>
                  <a:lnTo>
                    <a:pt x="96" y="8475"/>
                  </a:lnTo>
                  <a:lnTo>
                    <a:pt x="0" y="8951"/>
                  </a:lnTo>
                  <a:lnTo>
                    <a:pt x="0" y="9332"/>
                  </a:lnTo>
                  <a:lnTo>
                    <a:pt x="48" y="9523"/>
                  </a:lnTo>
                  <a:lnTo>
                    <a:pt x="96" y="9666"/>
                  </a:lnTo>
                  <a:lnTo>
                    <a:pt x="191" y="9761"/>
                  </a:lnTo>
                  <a:lnTo>
                    <a:pt x="286" y="9856"/>
                  </a:lnTo>
                  <a:lnTo>
                    <a:pt x="857" y="9904"/>
                  </a:lnTo>
                  <a:lnTo>
                    <a:pt x="2095" y="9904"/>
                  </a:lnTo>
                  <a:lnTo>
                    <a:pt x="6047" y="9951"/>
                  </a:lnTo>
                  <a:lnTo>
                    <a:pt x="11141" y="9951"/>
                  </a:lnTo>
                  <a:lnTo>
                    <a:pt x="16330" y="9904"/>
                  </a:lnTo>
                  <a:lnTo>
                    <a:pt x="20330" y="9761"/>
                  </a:lnTo>
                  <a:lnTo>
                    <a:pt x="22234" y="9666"/>
                  </a:lnTo>
                  <a:lnTo>
                    <a:pt x="22805" y="9570"/>
                  </a:lnTo>
                  <a:lnTo>
                    <a:pt x="23091" y="9523"/>
                  </a:lnTo>
                  <a:lnTo>
                    <a:pt x="23139" y="9428"/>
                  </a:lnTo>
                  <a:lnTo>
                    <a:pt x="23234" y="9237"/>
                  </a:lnTo>
                  <a:lnTo>
                    <a:pt x="23329" y="8571"/>
                  </a:lnTo>
                  <a:lnTo>
                    <a:pt x="23424" y="7666"/>
                  </a:lnTo>
                  <a:lnTo>
                    <a:pt x="23519" y="6428"/>
                  </a:lnTo>
                  <a:lnTo>
                    <a:pt x="23662" y="3429"/>
                  </a:lnTo>
                  <a:lnTo>
                    <a:pt x="2371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3" name="Google Shape;6633;p66"/>
            <p:cNvSpPr/>
            <p:nvPr/>
          </p:nvSpPr>
          <p:spPr>
            <a:xfrm flipH="1">
              <a:off x="2441284" y="4387857"/>
              <a:ext cx="488109" cy="5434"/>
            </a:xfrm>
            <a:custGeom>
              <a:avLst/>
              <a:gdLst/>
              <a:ahLst/>
              <a:cxnLst/>
              <a:rect l="l" t="t" r="r" b="b"/>
              <a:pathLst>
                <a:path w="21473" h="239" extrusionOk="0">
                  <a:moveTo>
                    <a:pt x="4381" y="1"/>
                  </a:moveTo>
                  <a:lnTo>
                    <a:pt x="48" y="96"/>
                  </a:lnTo>
                  <a:lnTo>
                    <a:pt x="1" y="96"/>
                  </a:lnTo>
                  <a:lnTo>
                    <a:pt x="48" y="144"/>
                  </a:lnTo>
                  <a:lnTo>
                    <a:pt x="4381" y="191"/>
                  </a:lnTo>
                  <a:lnTo>
                    <a:pt x="10760" y="239"/>
                  </a:lnTo>
                  <a:lnTo>
                    <a:pt x="17140" y="191"/>
                  </a:lnTo>
                  <a:lnTo>
                    <a:pt x="19711" y="191"/>
                  </a:lnTo>
                  <a:lnTo>
                    <a:pt x="21472" y="96"/>
                  </a:lnTo>
                  <a:lnTo>
                    <a:pt x="19711" y="48"/>
                  </a:lnTo>
                  <a:lnTo>
                    <a:pt x="1714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4" name="Google Shape;6634;p66"/>
            <p:cNvSpPr/>
            <p:nvPr/>
          </p:nvSpPr>
          <p:spPr>
            <a:xfrm flipH="1">
              <a:off x="2631749" y="4221179"/>
              <a:ext cx="96335" cy="25987"/>
            </a:xfrm>
            <a:custGeom>
              <a:avLst/>
              <a:gdLst/>
              <a:ahLst/>
              <a:cxnLst/>
              <a:rect l="l" t="t" r="r" b="b"/>
              <a:pathLst>
                <a:path w="4238" h="1143" extrusionOk="0">
                  <a:moveTo>
                    <a:pt x="1143" y="0"/>
                  </a:moveTo>
                  <a:lnTo>
                    <a:pt x="571" y="48"/>
                  </a:lnTo>
                  <a:lnTo>
                    <a:pt x="48" y="95"/>
                  </a:lnTo>
                  <a:lnTo>
                    <a:pt x="0" y="143"/>
                  </a:lnTo>
                  <a:lnTo>
                    <a:pt x="0" y="191"/>
                  </a:lnTo>
                  <a:lnTo>
                    <a:pt x="0" y="238"/>
                  </a:lnTo>
                  <a:lnTo>
                    <a:pt x="48" y="286"/>
                  </a:lnTo>
                  <a:lnTo>
                    <a:pt x="1095" y="429"/>
                  </a:lnTo>
                  <a:lnTo>
                    <a:pt x="2142" y="619"/>
                  </a:lnTo>
                  <a:lnTo>
                    <a:pt x="3142" y="857"/>
                  </a:lnTo>
                  <a:lnTo>
                    <a:pt x="4190" y="1143"/>
                  </a:lnTo>
                  <a:lnTo>
                    <a:pt x="4237" y="1095"/>
                  </a:lnTo>
                  <a:lnTo>
                    <a:pt x="4237" y="1047"/>
                  </a:lnTo>
                  <a:lnTo>
                    <a:pt x="3809" y="714"/>
                  </a:lnTo>
                  <a:lnTo>
                    <a:pt x="3333" y="429"/>
                  </a:lnTo>
                  <a:lnTo>
                    <a:pt x="2809" y="238"/>
                  </a:lnTo>
                  <a:lnTo>
                    <a:pt x="2285" y="95"/>
                  </a:lnTo>
                  <a:lnTo>
                    <a:pt x="1714" y="48"/>
                  </a:lnTo>
                  <a:lnTo>
                    <a:pt x="1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5" name="Google Shape;6635;p66"/>
            <p:cNvSpPr/>
            <p:nvPr/>
          </p:nvSpPr>
          <p:spPr>
            <a:xfrm flipH="1">
              <a:off x="2654481" y="4235230"/>
              <a:ext cx="97426" cy="26010"/>
            </a:xfrm>
            <a:custGeom>
              <a:avLst/>
              <a:gdLst/>
              <a:ahLst/>
              <a:cxnLst/>
              <a:rect l="l" t="t" r="r" b="b"/>
              <a:pathLst>
                <a:path w="4286" h="1144" extrusionOk="0">
                  <a:moveTo>
                    <a:pt x="1191" y="1"/>
                  </a:moveTo>
                  <a:lnTo>
                    <a:pt x="620" y="49"/>
                  </a:lnTo>
                  <a:lnTo>
                    <a:pt x="96" y="96"/>
                  </a:lnTo>
                  <a:lnTo>
                    <a:pt x="48" y="144"/>
                  </a:lnTo>
                  <a:lnTo>
                    <a:pt x="1" y="191"/>
                  </a:lnTo>
                  <a:lnTo>
                    <a:pt x="48" y="239"/>
                  </a:lnTo>
                  <a:lnTo>
                    <a:pt x="96" y="287"/>
                  </a:lnTo>
                  <a:lnTo>
                    <a:pt x="1143" y="429"/>
                  </a:lnTo>
                  <a:lnTo>
                    <a:pt x="2191" y="620"/>
                  </a:lnTo>
                  <a:lnTo>
                    <a:pt x="3190" y="858"/>
                  </a:lnTo>
                  <a:lnTo>
                    <a:pt x="4190" y="1144"/>
                  </a:lnTo>
                  <a:lnTo>
                    <a:pt x="4285" y="1096"/>
                  </a:lnTo>
                  <a:lnTo>
                    <a:pt x="4285" y="1048"/>
                  </a:lnTo>
                  <a:lnTo>
                    <a:pt x="3857" y="715"/>
                  </a:lnTo>
                  <a:lnTo>
                    <a:pt x="3381" y="429"/>
                  </a:lnTo>
                  <a:lnTo>
                    <a:pt x="2857" y="239"/>
                  </a:lnTo>
                  <a:lnTo>
                    <a:pt x="2286" y="96"/>
                  </a:lnTo>
                  <a:lnTo>
                    <a:pt x="1762" y="49"/>
                  </a:lnTo>
                  <a:lnTo>
                    <a:pt x="119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6" name="Google Shape;6636;p66"/>
            <p:cNvSpPr/>
            <p:nvPr/>
          </p:nvSpPr>
          <p:spPr>
            <a:xfrm flipH="1">
              <a:off x="2677212" y="4249303"/>
              <a:ext cx="97426" cy="26010"/>
            </a:xfrm>
            <a:custGeom>
              <a:avLst/>
              <a:gdLst/>
              <a:ahLst/>
              <a:cxnLst/>
              <a:rect l="l" t="t" r="r" b="b"/>
              <a:pathLst>
                <a:path w="4286" h="1144" extrusionOk="0">
                  <a:moveTo>
                    <a:pt x="1191" y="1"/>
                  </a:moveTo>
                  <a:lnTo>
                    <a:pt x="620" y="49"/>
                  </a:lnTo>
                  <a:lnTo>
                    <a:pt x="96" y="96"/>
                  </a:lnTo>
                  <a:lnTo>
                    <a:pt x="48" y="144"/>
                  </a:lnTo>
                  <a:lnTo>
                    <a:pt x="1" y="191"/>
                  </a:lnTo>
                  <a:lnTo>
                    <a:pt x="48" y="239"/>
                  </a:lnTo>
                  <a:lnTo>
                    <a:pt x="96" y="287"/>
                  </a:lnTo>
                  <a:lnTo>
                    <a:pt x="1143" y="429"/>
                  </a:lnTo>
                  <a:lnTo>
                    <a:pt x="2143" y="572"/>
                  </a:lnTo>
                  <a:lnTo>
                    <a:pt x="3191" y="810"/>
                  </a:lnTo>
                  <a:lnTo>
                    <a:pt x="4190" y="1144"/>
                  </a:lnTo>
                  <a:lnTo>
                    <a:pt x="4286" y="1096"/>
                  </a:lnTo>
                  <a:lnTo>
                    <a:pt x="4286" y="1048"/>
                  </a:lnTo>
                  <a:lnTo>
                    <a:pt x="3810" y="715"/>
                  </a:lnTo>
                  <a:lnTo>
                    <a:pt x="3334" y="429"/>
                  </a:lnTo>
                  <a:lnTo>
                    <a:pt x="2857" y="239"/>
                  </a:lnTo>
                  <a:lnTo>
                    <a:pt x="2286" y="96"/>
                  </a:lnTo>
                  <a:lnTo>
                    <a:pt x="171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7" name="Google Shape;6637;p66"/>
            <p:cNvSpPr/>
            <p:nvPr/>
          </p:nvSpPr>
          <p:spPr>
            <a:xfrm flipH="1">
              <a:off x="2701012" y="4263377"/>
              <a:ext cx="96335" cy="24919"/>
            </a:xfrm>
            <a:custGeom>
              <a:avLst/>
              <a:gdLst/>
              <a:ahLst/>
              <a:cxnLst/>
              <a:rect l="l" t="t" r="r" b="b"/>
              <a:pathLst>
                <a:path w="4238" h="1096" extrusionOk="0">
                  <a:moveTo>
                    <a:pt x="619" y="1"/>
                  </a:moveTo>
                  <a:lnTo>
                    <a:pt x="48" y="96"/>
                  </a:lnTo>
                  <a:lnTo>
                    <a:pt x="0" y="144"/>
                  </a:lnTo>
                  <a:lnTo>
                    <a:pt x="0" y="191"/>
                  </a:lnTo>
                  <a:lnTo>
                    <a:pt x="0" y="239"/>
                  </a:lnTo>
                  <a:lnTo>
                    <a:pt x="95" y="286"/>
                  </a:lnTo>
                  <a:lnTo>
                    <a:pt x="1143" y="382"/>
                  </a:lnTo>
                  <a:lnTo>
                    <a:pt x="2142" y="572"/>
                  </a:lnTo>
                  <a:lnTo>
                    <a:pt x="3190" y="810"/>
                  </a:lnTo>
                  <a:lnTo>
                    <a:pt x="4190" y="1096"/>
                  </a:lnTo>
                  <a:lnTo>
                    <a:pt x="4237" y="1096"/>
                  </a:lnTo>
                  <a:lnTo>
                    <a:pt x="4237" y="1048"/>
                  </a:lnTo>
                  <a:lnTo>
                    <a:pt x="3809" y="715"/>
                  </a:lnTo>
                  <a:lnTo>
                    <a:pt x="3333" y="429"/>
                  </a:lnTo>
                  <a:lnTo>
                    <a:pt x="2809" y="239"/>
                  </a:lnTo>
                  <a:lnTo>
                    <a:pt x="2285" y="96"/>
                  </a:lnTo>
                  <a:lnTo>
                    <a:pt x="171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8" name="Google Shape;6638;p66"/>
            <p:cNvSpPr/>
            <p:nvPr/>
          </p:nvSpPr>
          <p:spPr>
            <a:xfrm flipH="1">
              <a:off x="2688032" y="4139988"/>
              <a:ext cx="102836" cy="89853"/>
            </a:xfrm>
            <a:custGeom>
              <a:avLst/>
              <a:gdLst/>
              <a:ahLst/>
              <a:cxnLst/>
              <a:rect l="l" t="t" r="r" b="b"/>
              <a:pathLst>
                <a:path w="4524" h="3952" extrusionOk="0">
                  <a:moveTo>
                    <a:pt x="1143" y="429"/>
                  </a:moveTo>
                  <a:lnTo>
                    <a:pt x="1477" y="524"/>
                  </a:lnTo>
                  <a:lnTo>
                    <a:pt x="1810" y="667"/>
                  </a:lnTo>
                  <a:lnTo>
                    <a:pt x="2096" y="810"/>
                  </a:lnTo>
                  <a:lnTo>
                    <a:pt x="2286" y="953"/>
                  </a:lnTo>
                  <a:lnTo>
                    <a:pt x="2667" y="1333"/>
                  </a:lnTo>
                  <a:lnTo>
                    <a:pt x="3048" y="1762"/>
                  </a:lnTo>
                  <a:lnTo>
                    <a:pt x="3714" y="2667"/>
                  </a:lnTo>
                  <a:lnTo>
                    <a:pt x="4333" y="3619"/>
                  </a:lnTo>
                  <a:lnTo>
                    <a:pt x="4333" y="3619"/>
                  </a:lnTo>
                  <a:lnTo>
                    <a:pt x="3524" y="3238"/>
                  </a:lnTo>
                  <a:lnTo>
                    <a:pt x="2667" y="2952"/>
                  </a:lnTo>
                  <a:lnTo>
                    <a:pt x="2048" y="2714"/>
                  </a:lnTo>
                  <a:lnTo>
                    <a:pt x="1715" y="2524"/>
                  </a:lnTo>
                  <a:lnTo>
                    <a:pt x="1381" y="2333"/>
                  </a:lnTo>
                  <a:lnTo>
                    <a:pt x="1048" y="2143"/>
                  </a:lnTo>
                  <a:lnTo>
                    <a:pt x="810" y="1905"/>
                  </a:lnTo>
                  <a:lnTo>
                    <a:pt x="572" y="1619"/>
                  </a:lnTo>
                  <a:lnTo>
                    <a:pt x="477" y="1333"/>
                  </a:lnTo>
                  <a:lnTo>
                    <a:pt x="477" y="1048"/>
                  </a:lnTo>
                  <a:lnTo>
                    <a:pt x="477" y="857"/>
                  </a:lnTo>
                  <a:lnTo>
                    <a:pt x="524" y="667"/>
                  </a:lnTo>
                  <a:lnTo>
                    <a:pt x="620" y="572"/>
                  </a:lnTo>
                  <a:lnTo>
                    <a:pt x="715" y="477"/>
                  </a:lnTo>
                  <a:lnTo>
                    <a:pt x="858" y="429"/>
                  </a:lnTo>
                  <a:close/>
                  <a:moveTo>
                    <a:pt x="1001" y="0"/>
                  </a:moveTo>
                  <a:lnTo>
                    <a:pt x="715" y="96"/>
                  </a:lnTo>
                  <a:lnTo>
                    <a:pt x="429" y="238"/>
                  </a:lnTo>
                  <a:lnTo>
                    <a:pt x="191" y="477"/>
                  </a:lnTo>
                  <a:lnTo>
                    <a:pt x="48" y="762"/>
                  </a:lnTo>
                  <a:lnTo>
                    <a:pt x="1" y="1048"/>
                  </a:lnTo>
                  <a:lnTo>
                    <a:pt x="1" y="1286"/>
                  </a:lnTo>
                  <a:lnTo>
                    <a:pt x="96" y="1572"/>
                  </a:lnTo>
                  <a:lnTo>
                    <a:pt x="239" y="1810"/>
                  </a:lnTo>
                  <a:lnTo>
                    <a:pt x="429" y="2048"/>
                  </a:lnTo>
                  <a:lnTo>
                    <a:pt x="620" y="2286"/>
                  </a:lnTo>
                  <a:lnTo>
                    <a:pt x="858" y="2428"/>
                  </a:lnTo>
                  <a:lnTo>
                    <a:pt x="1239" y="2714"/>
                  </a:lnTo>
                  <a:lnTo>
                    <a:pt x="1619" y="2952"/>
                  </a:lnTo>
                  <a:lnTo>
                    <a:pt x="2048" y="3143"/>
                  </a:lnTo>
                  <a:lnTo>
                    <a:pt x="2524" y="3333"/>
                  </a:lnTo>
                  <a:lnTo>
                    <a:pt x="4286" y="3952"/>
                  </a:lnTo>
                  <a:lnTo>
                    <a:pt x="4428" y="3952"/>
                  </a:lnTo>
                  <a:lnTo>
                    <a:pt x="4476" y="3809"/>
                  </a:lnTo>
                  <a:lnTo>
                    <a:pt x="4524" y="3762"/>
                  </a:lnTo>
                  <a:lnTo>
                    <a:pt x="4524" y="3714"/>
                  </a:lnTo>
                  <a:lnTo>
                    <a:pt x="4381" y="3285"/>
                  </a:lnTo>
                  <a:lnTo>
                    <a:pt x="4143" y="2809"/>
                  </a:lnTo>
                  <a:lnTo>
                    <a:pt x="3905" y="2381"/>
                  </a:lnTo>
                  <a:lnTo>
                    <a:pt x="3667" y="2000"/>
                  </a:lnTo>
                  <a:lnTo>
                    <a:pt x="3381" y="1572"/>
                  </a:lnTo>
                  <a:lnTo>
                    <a:pt x="3048" y="1191"/>
                  </a:lnTo>
                  <a:lnTo>
                    <a:pt x="2714" y="857"/>
                  </a:lnTo>
                  <a:lnTo>
                    <a:pt x="2381" y="524"/>
                  </a:lnTo>
                  <a:lnTo>
                    <a:pt x="2143" y="334"/>
                  </a:lnTo>
                  <a:lnTo>
                    <a:pt x="1857" y="191"/>
                  </a:lnTo>
                  <a:lnTo>
                    <a:pt x="1572" y="96"/>
                  </a:lnTo>
                  <a:lnTo>
                    <a:pt x="128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9" name="Google Shape;6639;p66"/>
            <p:cNvSpPr/>
            <p:nvPr/>
          </p:nvSpPr>
          <p:spPr>
            <a:xfrm flipH="1">
              <a:off x="2579808" y="4160542"/>
              <a:ext cx="115816" cy="69300"/>
            </a:xfrm>
            <a:custGeom>
              <a:avLst/>
              <a:gdLst/>
              <a:ahLst/>
              <a:cxnLst/>
              <a:rect l="l" t="t" r="r" b="b"/>
              <a:pathLst>
                <a:path w="5095" h="3048" extrusionOk="0">
                  <a:moveTo>
                    <a:pt x="4142" y="429"/>
                  </a:moveTo>
                  <a:lnTo>
                    <a:pt x="4428" y="477"/>
                  </a:lnTo>
                  <a:lnTo>
                    <a:pt x="4523" y="572"/>
                  </a:lnTo>
                  <a:lnTo>
                    <a:pt x="4618" y="668"/>
                  </a:lnTo>
                  <a:lnTo>
                    <a:pt x="4666" y="810"/>
                  </a:lnTo>
                  <a:lnTo>
                    <a:pt x="4666" y="1001"/>
                  </a:lnTo>
                  <a:lnTo>
                    <a:pt x="4618" y="1191"/>
                  </a:lnTo>
                  <a:lnTo>
                    <a:pt x="4523" y="1429"/>
                  </a:lnTo>
                  <a:lnTo>
                    <a:pt x="4380" y="1715"/>
                  </a:lnTo>
                  <a:lnTo>
                    <a:pt x="4095" y="1905"/>
                  </a:lnTo>
                  <a:lnTo>
                    <a:pt x="3761" y="2096"/>
                  </a:lnTo>
                  <a:lnTo>
                    <a:pt x="3428" y="2239"/>
                  </a:lnTo>
                  <a:lnTo>
                    <a:pt x="3047" y="2334"/>
                  </a:lnTo>
                  <a:lnTo>
                    <a:pt x="2666" y="2381"/>
                  </a:lnTo>
                  <a:lnTo>
                    <a:pt x="2000" y="2477"/>
                  </a:lnTo>
                  <a:lnTo>
                    <a:pt x="1095" y="2572"/>
                  </a:lnTo>
                  <a:lnTo>
                    <a:pt x="238" y="2715"/>
                  </a:lnTo>
                  <a:lnTo>
                    <a:pt x="1048" y="1953"/>
                  </a:lnTo>
                  <a:lnTo>
                    <a:pt x="1476" y="1572"/>
                  </a:lnTo>
                  <a:lnTo>
                    <a:pt x="1952" y="1239"/>
                  </a:lnTo>
                  <a:lnTo>
                    <a:pt x="2381" y="906"/>
                  </a:lnTo>
                  <a:lnTo>
                    <a:pt x="2857" y="668"/>
                  </a:lnTo>
                  <a:lnTo>
                    <a:pt x="3095" y="572"/>
                  </a:lnTo>
                  <a:lnTo>
                    <a:pt x="3428" y="477"/>
                  </a:lnTo>
                  <a:lnTo>
                    <a:pt x="3761" y="429"/>
                  </a:lnTo>
                  <a:close/>
                  <a:moveTo>
                    <a:pt x="3476" y="1"/>
                  </a:moveTo>
                  <a:lnTo>
                    <a:pt x="3190" y="96"/>
                  </a:lnTo>
                  <a:lnTo>
                    <a:pt x="2905" y="191"/>
                  </a:lnTo>
                  <a:lnTo>
                    <a:pt x="2476" y="429"/>
                  </a:lnTo>
                  <a:lnTo>
                    <a:pt x="2048" y="715"/>
                  </a:lnTo>
                  <a:lnTo>
                    <a:pt x="1667" y="1001"/>
                  </a:lnTo>
                  <a:lnTo>
                    <a:pt x="1286" y="1286"/>
                  </a:lnTo>
                  <a:lnTo>
                    <a:pt x="953" y="1620"/>
                  </a:lnTo>
                  <a:lnTo>
                    <a:pt x="619" y="2001"/>
                  </a:lnTo>
                  <a:lnTo>
                    <a:pt x="286" y="2381"/>
                  </a:lnTo>
                  <a:lnTo>
                    <a:pt x="0" y="2762"/>
                  </a:lnTo>
                  <a:lnTo>
                    <a:pt x="0" y="2810"/>
                  </a:lnTo>
                  <a:lnTo>
                    <a:pt x="48" y="2810"/>
                  </a:lnTo>
                  <a:lnTo>
                    <a:pt x="48" y="2953"/>
                  </a:lnTo>
                  <a:lnTo>
                    <a:pt x="143" y="3048"/>
                  </a:lnTo>
                  <a:lnTo>
                    <a:pt x="191" y="3048"/>
                  </a:lnTo>
                  <a:lnTo>
                    <a:pt x="2095" y="2905"/>
                  </a:lnTo>
                  <a:lnTo>
                    <a:pt x="2571" y="2810"/>
                  </a:lnTo>
                  <a:lnTo>
                    <a:pt x="3000" y="2715"/>
                  </a:lnTo>
                  <a:lnTo>
                    <a:pt x="3476" y="2619"/>
                  </a:lnTo>
                  <a:lnTo>
                    <a:pt x="3904" y="2429"/>
                  </a:lnTo>
                  <a:lnTo>
                    <a:pt x="4142" y="2334"/>
                  </a:lnTo>
                  <a:lnTo>
                    <a:pt x="4428" y="2143"/>
                  </a:lnTo>
                  <a:lnTo>
                    <a:pt x="4618" y="1953"/>
                  </a:lnTo>
                  <a:lnTo>
                    <a:pt x="4856" y="1763"/>
                  </a:lnTo>
                  <a:lnTo>
                    <a:pt x="4999" y="1524"/>
                  </a:lnTo>
                  <a:lnTo>
                    <a:pt x="5095" y="1239"/>
                  </a:lnTo>
                  <a:lnTo>
                    <a:pt x="5095" y="1001"/>
                  </a:lnTo>
                  <a:lnTo>
                    <a:pt x="4999" y="668"/>
                  </a:lnTo>
                  <a:lnTo>
                    <a:pt x="4856" y="382"/>
                  </a:lnTo>
                  <a:lnTo>
                    <a:pt x="4618" y="191"/>
                  </a:lnTo>
                  <a:lnTo>
                    <a:pt x="4380" y="49"/>
                  </a:lnTo>
                  <a:lnTo>
                    <a:pt x="409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0" name="Google Shape;6640;p66"/>
            <p:cNvSpPr/>
            <p:nvPr/>
          </p:nvSpPr>
          <p:spPr>
            <a:xfrm flipH="1">
              <a:off x="2300600" y="2597505"/>
              <a:ext cx="448057" cy="1481892"/>
            </a:xfrm>
            <a:custGeom>
              <a:avLst/>
              <a:gdLst/>
              <a:ahLst/>
              <a:cxnLst/>
              <a:rect l="l" t="t" r="r" b="b"/>
              <a:pathLst>
                <a:path w="19711" h="65178" extrusionOk="0">
                  <a:moveTo>
                    <a:pt x="6856" y="1"/>
                  </a:moveTo>
                  <a:lnTo>
                    <a:pt x="6094" y="4714"/>
                  </a:lnTo>
                  <a:lnTo>
                    <a:pt x="4476" y="15569"/>
                  </a:lnTo>
                  <a:lnTo>
                    <a:pt x="2667" y="27757"/>
                  </a:lnTo>
                  <a:lnTo>
                    <a:pt x="2000" y="32803"/>
                  </a:lnTo>
                  <a:lnTo>
                    <a:pt x="1572" y="36374"/>
                  </a:lnTo>
                  <a:lnTo>
                    <a:pt x="1334" y="39183"/>
                  </a:lnTo>
                  <a:lnTo>
                    <a:pt x="1048" y="43182"/>
                  </a:lnTo>
                  <a:lnTo>
                    <a:pt x="572" y="52799"/>
                  </a:lnTo>
                  <a:lnTo>
                    <a:pt x="143" y="61416"/>
                  </a:lnTo>
                  <a:lnTo>
                    <a:pt x="0" y="65177"/>
                  </a:lnTo>
                  <a:lnTo>
                    <a:pt x="15140" y="65177"/>
                  </a:lnTo>
                  <a:lnTo>
                    <a:pt x="15426" y="54513"/>
                  </a:lnTo>
                  <a:lnTo>
                    <a:pt x="15854" y="39135"/>
                  </a:lnTo>
                  <a:lnTo>
                    <a:pt x="15902" y="37231"/>
                  </a:lnTo>
                  <a:lnTo>
                    <a:pt x="17854" y="18425"/>
                  </a:lnTo>
                  <a:lnTo>
                    <a:pt x="1971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1" name="Google Shape;6641;p66"/>
            <p:cNvSpPr/>
            <p:nvPr/>
          </p:nvSpPr>
          <p:spPr>
            <a:xfrm flipH="1">
              <a:off x="2337402" y="2627812"/>
              <a:ext cx="111474" cy="1397450"/>
            </a:xfrm>
            <a:custGeom>
              <a:avLst/>
              <a:gdLst/>
              <a:ahLst/>
              <a:cxnLst/>
              <a:rect l="l" t="t" r="r" b="b"/>
              <a:pathLst>
                <a:path w="4904" h="61464" extrusionOk="0">
                  <a:moveTo>
                    <a:pt x="4809" y="1"/>
                  </a:moveTo>
                  <a:lnTo>
                    <a:pt x="3904" y="6666"/>
                  </a:lnTo>
                  <a:lnTo>
                    <a:pt x="3428" y="9999"/>
                  </a:lnTo>
                  <a:lnTo>
                    <a:pt x="3000" y="13379"/>
                  </a:lnTo>
                  <a:lnTo>
                    <a:pt x="2381" y="19282"/>
                  </a:lnTo>
                  <a:lnTo>
                    <a:pt x="1809" y="25234"/>
                  </a:lnTo>
                  <a:lnTo>
                    <a:pt x="1286" y="31232"/>
                  </a:lnTo>
                  <a:lnTo>
                    <a:pt x="905" y="37183"/>
                  </a:lnTo>
                  <a:lnTo>
                    <a:pt x="619" y="43230"/>
                  </a:lnTo>
                  <a:lnTo>
                    <a:pt x="333" y="49276"/>
                  </a:lnTo>
                  <a:lnTo>
                    <a:pt x="143" y="55322"/>
                  </a:lnTo>
                  <a:lnTo>
                    <a:pt x="0" y="61369"/>
                  </a:lnTo>
                  <a:lnTo>
                    <a:pt x="0" y="61416"/>
                  </a:lnTo>
                  <a:lnTo>
                    <a:pt x="95" y="61464"/>
                  </a:lnTo>
                  <a:lnTo>
                    <a:pt x="143" y="61416"/>
                  </a:lnTo>
                  <a:lnTo>
                    <a:pt x="143" y="61369"/>
                  </a:lnTo>
                  <a:lnTo>
                    <a:pt x="381" y="54608"/>
                  </a:lnTo>
                  <a:lnTo>
                    <a:pt x="619" y="47800"/>
                  </a:lnTo>
                  <a:lnTo>
                    <a:pt x="905" y="41801"/>
                  </a:lnTo>
                  <a:lnTo>
                    <a:pt x="1238" y="35850"/>
                  </a:lnTo>
                  <a:lnTo>
                    <a:pt x="1667" y="29852"/>
                  </a:lnTo>
                  <a:lnTo>
                    <a:pt x="2190" y="23853"/>
                  </a:lnTo>
                  <a:lnTo>
                    <a:pt x="2714" y="17902"/>
                  </a:lnTo>
                  <a:lnTo>
                    <a:pt x="3380" y="11903"/>
                  </a:lnTo>
                  <a:lnTo>
                    <a:pt x="4047" y="5952"/>
                  </a:lnTo>
                  <a:lnTo>
                    <a:pt x="4475" y="3000"/>
                  </a:lnTo>
                  <a:lnTo>
                    <a:pt x="490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2" name="Google Shape;6642;p66"/>
            <p:cNvSpPr/>
            <p:nvPr/>
          </p:nvSpPr>
          <p:spPr>
            <a:xfrm flipH="1">
              <a:off x="2418552" y="4019828"/>
              <a:ext cx="309532" cy="8685"/>
            </a:xfrm>
            <a:custGeom>
              <a:avLst/>
              <a:gdLst/>
              <a:ahLst/>
              <a:cxnLst/>
              <a:rect l="l" t="t" r="r" b="b"/>
              <a:pathLst>
                <a:path w="13617" h="382" extrusionOk="0">
                  <a:moveTo>
                    <a:pt x="5285" y="1"/>
                  </a:moveTo>
                  <a:lnTo>
                    <a:pt x="2619" y="96"/>
                  </a:lnTo>
                  <a:lnTo>
                    <a:pt x="1286" y="144"/>
                  </a:lnTo>
                  <a:lnTo>
                    <a:pt x="667" y="144"/>
                  </a:lnTo>
                  <a:lnTo>
                    <a:pt x="48" y="191"/>
                  </a:lnTo>
                  <a:lnTo>
                    <a:pt x="0" y="191"/>
                  </a:lnTo>
                  <a:lnTo>
                    <a:pt x="0" y="239"/>
                  </a:lnTo>
                  <a:lnTo>
                    <a:pt x="714" y="239"/>
                  </a:lnTo>
                  <a:lnTo>
                    <a:pt x="1524" y="286"/>
                  </a:lnTo>
                  <a:lnTo>
                    <a:pt x="2999" y="334"/>
                  </a:lnTo>
                  <a:lnTo>
                    <a:pt x="5618" y="382"/>
                  </a:lnTo>
                  <a:lnTo>
                    <a:pt x="8284" y="382"/>
                  </a:lnTo>
                  <a:lnTo>
                    <a:pt x="10903" y="334"/>
                  </a:lnTo>
                  <a:lnTo>
                    <a:pt x="12283" y="239"/>
                  </a:lnTo>
                  <a:lnTo>
                    <a:pt x="13616" y="191"/>
                  </a:lnTo>
                  <a:lnTo>
                    <a:pt x="13616" y="144"/>
                  </a:lnTo>
                  <a:lnTo>
                    <a:pt x="12807" y="144"/>
                  </a:lnTo>
                  <a:lnTo>
                    <a:pt x="12045" y="96"/>
                  </a:lnTo>
                  <a:lnTo>
                    <a:pt x="10569" y="48"/>
                  </a:lnTo>
                  <a:lnTo>
                    <a:pt x="790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3" name="Google Shape;6643;p66"/>
            <p:cNvSpPr/>
            <p:nvPr/>
          </p:nvSpPr>
          <p:spPr>
            <a:xfrm flipH="1">
              <a:off x="2300600" y="2597505"/>
              <a:ext cx="250022" cy="889799"/>
            </a:xfrm>
            <a:custGeom>
              <a:avLst/>
              <a:gdLst/>
              <a:ahLst/>
              <a:cxnLst/>
              <a:rect l="l" t="t" r="r" b="b"/>
              <a:pathLst>
                <a:path w="10999" h="39136" extrusionOk="0">
                  <a:moveTo>
                    <a:pt x="1" y="1"/>
                  </a:moveTo>
                  <a:lnTo>
                    <a:pt x="7142" y="39135"/>
                  </a:lnTo>
                  <a:lnTo>
                    <a:pt x="7190" y="37231"/>
                  </a:lnTo>
                  <a:lnTo>
                    <a:pt x="9142" y="18425"/>
                  </a:lnTo>
                  <a:lnTo>
                    <a:pt x="1099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4" name="Google Shape;6644;p66"/>
            <p:cNvSpPr/>
            <p:nvPr/>
          </p:nvSpPr>
          <p:spPr>
            <a:xfrm flipH="1">
              <a:off x="1573357" y="3744903"/>
              <a:ext cx="484836" cy="648387"/>
            </a:xfrm>
            <a:custGeom>
              <a:avLst/>
              <a:gdLst/>
              <a:ahLst/>
              <a:cxnLst/>
              <a:rect l="l" t="t" r="r" b="b"/>
              <a:pathLst>
                <a:path w="21329" h="28518" extrusionOk="0">
                  <a:moveTo>
                    <a:pt x="12664" y="0"/>
                  </a:moveTo>
                  <a:lnTo>
                    <a:pt x="476" y="5523"/>
                  </a:lnTo>
                  <a:lnTo>
                    <a:pt x="3999" y="12712"/>
                  </a:lnTo>
                  <a:lnTo>
                    <a:pt x="5475" y="15664"/>
                  </a:lnTo>
                  <a:lnTo>
                    <a:pt x="6570" y="17901"/>
                  </a:lnTo>
                  <a:lnTo>
                    <a:pt x="3571" y="21329"/>
                  </a:lnTo>
                  <a:lnTo>
                    <a:pt x="1428" y="23900"/>
                  </a:lnTo>
                  <a:lnTo>
                    <a:pt x="619" y="24852"/>
                  </a:lnTo>
                  <a:lnTo>
                    <a:pt x="238" y="25471"/>
                  </a:lnTo>
                  <a:lnTo>
                    <a:pt x="95" y="25852"/>
                  </a:lnTo>
                  <a:lnTo>
                    <a:pt x="0" y="26328"/>
                  </a:lnTo>
                  <a:lnTo>
                    <a:pt x="0" y="26852"/>
                  </a:lnTo>
                  <a:lnTo>
                    <a:pt x="48" y="27375"/>
                  </a:lnTo>
                  <a:lnTo>
                    <a:pt x="143" y="27851"/>
                  </a:lnTo>
                  <a:lnTo>
                    <a:pt x="333" y="28232"/>
                  </a:lnTo>
                  <a:lnTo>
                    <a:pt x="429" y="28327"/>
                  </a:lnTo>
                  <a:lnTo>
                    <a:pt x="524" y="28470"/>
                  </a:lnTo>
                  <a:lnTo>
                    <a:pt x="667" y="28518"/>
                  </a:lnTo>
                  <a:lnTo>
                    <a:pt x="809" y="28518"/>
                  </a:lnTo>
                  <a:lnTo>
                    <a:pt x="1143" y="28423"/>
                  </a:lnTo>
                  <a:lnTo>
                    <a:pt x="1904" y="28137"/>
                  </a:lnTo>
                  <a:lnTo>
                    <a:pt x="4237" y="27090"/>
                  </a:lnTo>
                  <a:lnTo>
                    <a:pt x="7475" y="25661"/>
                  </a:lnTo>
                  <a:lnTo>
                    <a:pt x="11141" y="23947"/>
                  </a:lnTo>
                  <a:lnTo>
                    <a:pt x="14807" y="22281"/>
                  </a:lnTo>
                  <a:lnTo>
                    <a:pt x="17996" y="20710"/>
                  </a:lnTo>
                  <a:lnTo>
                    <a:pt x="20282" y="19520"/>
                  </a:lnTo>
                  <a:lnTo>
                    <a:pt x="20996" y="19139"/>
                  </a:lnTo>
                  <a:lnTo>
                    <a:pt x="21186" y="18996"/>
                  </a:lnTo>
                  <a:lnTo>
                    <a:pt x="21281" y="18901"/>
                  </a:lnTo>
                  <a:lnTo>
                    <a:pt x="21329" y="18806"/>
                  </a:lnTo>
                  <a:lnTo>
                    <a:pt x="21329" y="18663"/>
                  </a:lnTo>
                  <a:lnTo>
                    <a:pt x="21234" y="18187"/>
                  </a:lnTo>
                  <a:lnTo>
                    <a:pt x="20996" y="17568"/>
                  </a:lnTo>
                  <a:lnTo>
                    <a:pt x="20710" y="16759"/>
                  </a:lnTo>
                  <a:lnTo>
                    <a:pt x="19948" y="14711"/>
                  </a:lnTo>
                  <a:lnTo>
                    <a:pt x="18949" y="12283"/>
                  </a:lnTo>
                  <a:lnTo>
                    <a:pt x="18472" y="11141"/>
                  </a:lnTo>
                  <a:lnTo>
                    <a:pt x="17949" y="9998"/>
                  </a:lnTo>
                  <a:lnTo>
                    <a:pt x="16568" y="7189"/>
                  </a:lnTo>
                  <a:lnTo>
                    <a:pt x="15092" y="4428"/>
                  </a:lnTo>
                  <a:lnTo>
                    <a:pt x="13854" y="2143"/>
                  </a:lnTo>
                  <a:lnTo>
                    <a:pt x="12664"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5" name="Google Shape;6645;p66"/>
            <p:cNvSpPr/>
            <p:nvPr/>
          </p:nvSpPr>
          <p:spPr>
            <a:xfrm flipH="1">
              <a:off x="1573357" y="3908353"/>
              <a:ext cx="484836" cy="484938"/>
            </a:xfrm>
            <a:custGeom>
              <a:avLst/>
              <a:gdLst/>
              <a:ahLst/>
              <a:cxnLst/>
              <a:rect l="l" t="t" r="r" b="b"/>
              <a:pathLst>
                <a:path w="21329" h="21329" extrusionOk="0">
                  <a:moveTo>
                    <a:pt x="16568" y="0"/>
                  </a:moveTo>
                  <a:lnTo>
                    <a:pt x="10141" y="2857"/>
                  </a:lnTo>
                  <a:lnTo>
                    <a:pt x="3999" y="5523"/>
                  </a:lnTo>
                  <a:lnTo>
                    <a:pt x="5475" y="8475"/>
                  </a:lnTo>
                  <a:lnTo>
                    <a:pt x="6523" y="10712"/>
                  </a:lnTo>
                  <a:lnTo>
                    <a:pt x="3571" y="14140"/>
                  </a:lnTo>
                  <a:lnTo>
                    <a:pt x="1428" y="16711"/>
                  </a:lnTo>
                  <a:lnTo>
                    <a:pt x="619" y="17663"/>
                  </a:lnTo>
                  <a:lnTo>
                    <a:pt x="238" y="18282"/>
                  </a:lnTo>
                  <a:lnTo>
                    <a:pt x="95" y="18663"/>
                  </a:lnTo>
                  <a:lnTo>
                    <a:pt x="0" y="19139"/>
                  </a:lnTo>
                  <a:lnTo>
                    <a:pt x="0" y="19663"/>
                  </a:lnTo>
                  <a:lnTo>
                    <a:pt x="48" y="20186"/>
                  </a:lnTo>
                  <a:lnTo>
                    <a:pt x="143" y="20662"/>
                  </a:lnTo>
                  <a:lnTo>
                    <a:pt x="333" y="21043"/>
                  </a:lnTo>
                  <a:lnTo>
                    <a:pt x="429" y="21138"/>
                  </a:lnTo>
                  <a:lnTo>
                    <a:pt x="524" y="21281"/>
                  </a:lnTo>
                  <a:lnTo>
                    <a:pt x="667" y="21329"/>
                  </a:lnTo>
                  <a:lnTo>
                    <a:pt x="809" y="21329"/>
                  </a:lnTo>
                  <a:lnTo>
                    <a:pt x="1143" y="21234"/>
                  </a:lnTo>
                  <a:lnTo>
                    <a:pt x="1904" y="20948"/>
                  </a:lnTo>
                  <a:lnTo>
                    <a:pt x="4237" y="19901"/>
                  </a:lnTo>
                  <a:lnTo>
                    <a:pt x="7475" y="18472"/>
                  </a:lnTo>
                  <a:lnTo>
                    <a:pt x="11141" y="16758"/>
                  </a:lnTo>
                  <a:lnTo>
                    <a:pt x="14807" y="15092"/>
                  </a:lnTo>
                  <a:lnTo>
                    <a:pt x="17996" y="13521"/>
                  </a:lnTo>
                  <a:lnTo>
                    <a:pt x="20282" y="12331"/>
                  </a:lnTo>
                  <a:lnTo>
                    <a:pt x="20996" y="11950"/>
                  </a:lnTo>
                  <a:lnTo>
                    <a:pt x="21186" y="11807"/>
                  </a:lnTo>
                  <a:lnTo>
                    <a:pt x="21281" y="11712"/>
                  </a:lnTo>
                  <a:lnTo>
                    <a:pt x="21329" y="11617"/>
                  </a:lnTo>
                  <a:lnTo>
                    <a:pt x="21329" y="11474"/>
                  </a:lnTo>
                  <a:lnTo>
                    <a:pt x="21234" y="10998"/>
                  </a:lnTo>
                  <a:lnTo>
                    <a:pt x="20996" y="10379"/>
                  </a:lnTo>
                  <a:lnTo>
                    <a:pt x="20710" y="9570"/>
                  </a:lnTo>
                  <a:lnTo>
                    <a:pt x="19948" y="7522"/>
                  </a:lnTo>
                  <a:lnTo>
                    <a:pt x="18949" y="5094"/>
                  </a:lnTo>
                  <a:lnTo>
                    <a:pt x="18472" y="3952"/>
                  </a:lnTo>
                  <a:lnTo>
                    <a:pt x="17949" y="2809"/>
                  </a:lnTo>
                  <a:lnTo>
                    <a:pt x="1656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6" name="Google Shape;6646;p66"/>
            <p:cNvSpPr/>
            <p:nvPr/>
          </p:nvSpPr>
          <p:spPr>
            <a:xfrm flipH="1">
              <a:off x="1572266" y="3971127"/>
              <a:ext cx="487018" cy="423255"/>
            </a:xfrm>
            <a:custGeom>
              <a:avLst/>
              <a:gdLst/>
              <a:ahLst/>
              <a:cxnLst/>
              <a:rect l="l" t="t" r="r" b="b"/>
              <a:pathLst>
                <a:path w="21425" h="18616" extrusionOk="0">
                  <a:moveTo>
                    <a:pt x="18044" y="0"/>
                  </a:moveTo>
                  <a:lnTo>
                    <a:pt x="5476" y="5714"/>
                  </a:lnTo>
                  <a:lnTo>
                    <a:pt x="6571" y="7951"/>
                  </a:lnTo>
                  <a:lnTo>
                    <a:pt x="3571" y="11379"/>
                  </a:lnTo>
                  <a:lnTo>
                    <a:pt x="1429" y="13950"/>
                  </a:lnTo>
                  <a:lnTo>
                    <a:pt x="619" y="14950"/>
                  </a:lnTo>
                  <a:lnTo>
                    <a:pt x="239" y="15569"/>
                  </a:lnTo>
                  <a:lnTo>
                    <a:pt x="96" y="15949"/>
                  </a:lnTo>
                  <a:lnTo>
                    <a:pt x="1" y="16473"/>
                  </a:lnTo>
                  <a:lnTo>
                    <a:pt x="1" y="16949"/>
                  </a:lnTo>
                  <a:lnTo>
                    <a:pt x="48" y="17473"/>
                  </a:lnTo>
                  <a:lnTo>
                    <a:pt x="143" y="17949"/>
                  </a:lnTo>
                  <a:lnTo>
                    <a:pt x="334" y="18330"/>
                  </a:lnTo>
                  <a:lnTo>
                    <a:pt x="429" y="18473"/>
                  </a:lnTo>
                  <a:lnTo>
                    <a:pt x="524" y="18568"/>
                  </a:lnTo>
                  <a:lnTo>
                    <a:pt x="667" y="18615"/>
                  </a:lnTo>
                  <a:lnTo>
                    <a:pt x="810" y="18615"/>
                  </a:lnTo>
                  <a:lnTo>
                    <a:pt x="1143" y="18520"/>
                  </a:lnTo>
                  <a:lnTo>
                    <a:pt x="1905" y="18235"/>
                  </a:lnTo>
                  <a:lnTo>
                    <a:pt x="4285" y="17187"/>
                  </a:lnTo>
                  <a:lnTo>
                    <a:pt x="7523" y="15711"/>
                  </a:lnTo>
                  <a:lnTo>
                    <a:pt x="11189" y="14045"/>
                  </a:lnTo>
                  <a:lnTo>
                    <a:pt x="14855" y="12331"/>
                  </a:lnTo>
                  <a:lnTo>
                    <a:pt x="18092" y="10760"/>
                  </a:lnTo>
                  <a:lnTo>
                    <a:pt x="20425" y="9570"/>
                  </a:lnTo>
                  <a:lnTo>
                    <a:pt x="21091" y="9189"/>
                  </a:lnTo>
                  <a:lnTo>
                    <a:pt x="21329" y="9046"/>
                  </a:lnTo>
                  <a:lnTo>
                    <a:pt x="21425" y="8951"/>
                  </a:lnTo>
                  <a:lnTo>
                    <a:pt x="21425" y="8808"/>
                  </a:lnTo>
                  <a:lnTo>
                    <a:pt x="21425" y="8618"/>
                  </a:lnTo>
                  <a:lnTo>
                    <a:pt x="21234" y="7999"/>
                  </a:lnTo>
                  <a:lnTo>
                    <a:pt x="20949" y="7094"/>
                  </a:lnTo>
                  <a:lnTo>
                    <a:pt x="20520" y="5952"/>
                  </a:lnTo>
                  <a:lnTo>
                    <a:pt x="19425" y="3190"/>
                  </a:lnTo>
                  <a:lnTo>
                    <a:pt x="18044"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7" name="Google Shape;6647;p66"/>
            <p:cNvSpPr/>
            <p:nvPr/>
          </p:nvSpPr>
          <p:spPr>
            <a:xfrm flipH="1">
              <a:off x="1598248" y="4173547"/>
              <a:ext cx="445875" cy="201351"/>
            </a:xfrm>
            <a:custGeom>
              <a:avLst/>
              <a:gdLst/>
              <a:ahLst/>
              <a:cxnLst/>
              <a:rect l="l" t="t" r="r" b="b"/>
              <a:pathLst>
                <a:path w="19615" h="8856" extrusionOk="0">
                  <a:moveTo>
                    <a:pt x="19615" y="0"/>
                  </a:moveTo>
                  <a:lnTo>
                    <a:pt x="17949" y="667"/>
                  </a:lnTo>
                  <a:lnTo>
                    <a:pt x="15616" y="1714"/>
                  </a:lnTo>
                  <a:lnTo>
                    <a:pt x="9808" y="4285"/>
                  </a:lnTo>
                  <a:lnTo>
                    <a:pt x="3999" y="6951"/>
                  </a:lnTo>
                  <a:lnTo>
                    <a:pt x="48" y="8808"/>
                  </a:lnTo>
                  <a:lnTo>
                    <a:pt x="0" y="8856"/>
                  </a:lnTo>
                  <a:lnTo>
                    <a:pt x="95" y="8856"/>
                  </a:lnTo>
                  <a:lnTo>
                    <a:pt x="4047" y="7094"/>
                  </a:lnTo>
                  <a:lnTo>
                    <a:pt x="9903" y="4523"/>
                  </a:lnTo>
                  <a:lnTo>
                    <a:pt x="15663" y="1857"/>
                  </a:lnTo>
                  <a:lnTo>
                    <a:pt x="17996" y="762"/>
                  </a:lnTo>
                  <a:lnTo>
                    <a:pt x="1961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8" name="Google Shape;6648;p66"/>
            <p:cNvSpPr/>
            <p:nvPr/>
          </p:nvSpPr>
          <p:spPr>
            <a:xfrm flipH="1">
              <a:off x="1831994" y="4116183"/>
              <a:ext cx="96335" cy="27079"/>
            </a:xfrm>
            <a:custGeom>
              <a:avLst/>
              <a:gdLst/>
              <a:ahLst/>
              <a:cxnLst/>
              <a:rect l="l" t="t" r="r" b="b"/>
              <a:pathLst>
                <a:path w="4238" h="1191" extrusionOk="0">
                  <a:moveTo>
                    <a:pt x="3142" y="0"/>
                  </a:moveTo>
                  <a:lnTo>
                    <a:pt x="2619" y="48"/>
                  </a:lnTo>
                  <a:lnTo>
                    <a:pt x="2047" y="143"/>
                  </a:lnTo>
                  <a:lnTo>
                    <a:pt x="1524" y="286"/>
                  </a:lnTo>
                  <a:lnTo>
                    <a:pt x="1000" y="476"/>
                  </a:lnTo>
                  <a:lnTo>
                    <a:pt x="476" y="762"/>
                  </a:lnTo>
                  <a:lnTo>
                    <a:pt x="48" y="1047"/>
                  </a:lnTo>
                  <a:lnTo>
                    <a:pt x="0" y="1143"/>
                  </a:lnTo>
                  <a:lnTo>
                    <a:pt x="48" y="1190"/>
                  </a:lnTo>
                  <a:lnTo>
                    <a:pt x="95" y="1190"/>
                  </a:lnTo>
                  <a:lnTo>
                    <a:pt x="1095" y="905"/>
                  </a:lnTo>
                  <a:lnTo>
                    <a:pt x="2143" y="619"/>
                  </a:lnTo>
                  <a:lnTo>
                    <a:pt x="3142" y="429"/>
                  </a:lnTo>
                  <a:lnTo>
                    <a:pt x="4190" y="286"/>
                  </a:lnTo>
                  <a:lnTo>
                    <a:pt x="4237" y="238"/>
                  </a:lnTo>
                  <a:lnTo>
                    <a:pt x="4237" y="190"/>
                  </a:lnTo>
                  <a:lnTo>
                    <a:pt x="3714" y="48"/>
                  </a:lnTo>
                  <a:lnTo>
                    <a:pt x="314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9" name="Google Shape;6649;p66"/>
            <p:cNvSpPr/>
            <p:nvPr/>
          </p:nvSpPr>
          <p:spPr>
            <a:xfrm flipH="1">
              <a:off x="1847155" y="4137828"/>
              <a:ext cx="96335" cy="28170"/>
            </a:xfrm>
            <a:custGeom>
              <a:avLst/>
              <a:gdLst/>
              <a:ahLst/>
              <a:cxnLst/>
              <a:rect l="l" t="t" r="r" b="b"/>
              <a:pathLst>
                <a:path w="4238" h="1239" extrusionOk="0">
                  <a:moveTo>
                    <a:pt x="3143" y="0"/>
                  </a:moveTo>
                  <a:lnTo>
                    <a:pt x="2619" y="48"/>
                  </a:lnTo>
                  <a:lnTo>
                    <a:pt x="2048" y="143"/>
                  </a:lnTo>
                  <a:lnTo>
                    <a:pt x="1524" y="286"/>
                  </a:lnTo>
                  <a:lnTo>
                    <a:pt x="1000" y="524"/>
                  </a:lnTo>
                  <a:lnTo>
                    <a:pt x="477" y="762"/>
                  </a:lnTo>
                  <a:lnTo>
                    <a:pt x="48" y="1048"/>
                  </a:lnTo>
                  <a:lnTo>
                    <a:pt x="1" y="1143"/>
                  </a:lnTo>
                  <a:lnTo>
                    <a:pt x="48" y="1190"/>
                  </a:lnTo>
                  <a:lnTo>
                    <a:pt x="96" y="1238"/>
                  </a:lnTo>
                  <a:lnTo>
                    <a:pt x="1096" y="905"/>
                  </a:lnTo>
                  <a:lnTo>
                    <a:pt x="2143" y="667"/>
                  </a:lnTo>
                  <a:lnTo>
                    <a:pt x="3191" y="429"/>
                  </a:lnTo>
                  <a:lnTo>
                    <a:pt x="4190" y="286"/>
                  </a:lnTo>
                  <a:lnTo>
                    <a:pt x="4238" y="238"/>
                  </a:lnTo>
                  <a:lnTo>
                    <a:pt x="4238" y="191"/>
                  </a:lnTo>
                  <a:lnTo>
                    <a:pt x="3714" y="48"/>
                  </a:lnTo>
                  <a:lnTo>
                    <a:pt x="3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0" name="Google Shape;6650;p66"/>
            <p:cNvSpPr/>
            <p:nvPr/>
          </p:nvSpPr>
          <p:spPr>
            <a:xfrm flipH="1">
              <a:off x="1861226" y="4160542"/>
              <a:ext cx="97404" cy="27101"/>
            </a:xfrm>
            <a:custGeom>
              <a:avLst/>
              <a:gdLst/>
              <a:ahLst/>
              <a:cxnLst/>
              <a:rect l="l" t="t" r="r" b="b"/>
              <a:pathLst>
                <a:path w="4285" h="1192" extrusionOk="0">
                  <a:moveTo>
                    <a:pt x="3142" y="1"/>
                  </a:moveTo>
                  <a:lnTo>
                    <a:pt x="2619" y="49"/>
                  </a:lnTo>
                  <a:lnTo>
                    <a:pt x="2047" y="144"/>
                  </a:lnTo>
                  <a:lnTo>
                    <a:pt x="1524" y="287"/>
                  </a:lnTo>
                  <a:lnTo>
                    <a:pt x="1000" y="477"/>
                  </a:lnTo>
                  <a:lnTo>
                    <a:pt x="476" y="763"/>
                  </a:lnTo>
                  <a:lnTo>
                    <a:pt x="48" y="1048"/>
                  </a:lnTo>
                  <a:lnTo>
                    <a:pt x="0" y="1144"/>
                  </a:lnTo>
                  <a:lnTo>
                    <a:pt x="48" y="1191"/>
                  </a:lnTo>
                  <a:lnTo>
                    <a:pt x="95" y="1191"/>
                  </a:lnTo>
                  <a:lnTo>
                    <a:pt x="1143" y="906"/>
                  </a:lnTo>
                  <a:lnTo>
                    <a:pt x="2143" y="620"/>
                  </a:lnTo>
                  <a:lnTo>
                    <a:pt x="3190" y="429"/>
                  </a:lnTo>
                  <a:lnTo>
                    <a:pt x="4190" y="287"/>
                  </a:lnTo>
                  <a:lnTo>
                    <a:pt x="4285" y="239"/>
                  </a:lnTo>
                  <a:lnTo>
                    <a:pt x="4237" y="191"/>
                  </a:lnTo>
                  <a:lnTo>
                    <a:pt x="3714" y="49"/>
                  </a:lnTo>
                  <a:lnTo>
                    <a:pt x="314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1" name="Google Shape;6651;p66"/>
            <p:cNvSpPr/>
            <p:nvPr/>
          </p:nvSpPr>
          <p:spPr>
            <a:xfrm flipH="1">
              <a:off x="1877456" y="4182209"/>
              <a:ext cx="96335" cy="28147"/>
            </a:xfrm>
            <a:custGeom>
              <a:avLst/>
              <a:gdLst/>
              <a:ahLst/>
              <a:cxnLst/>
              <a:rect l="l" t="t" r="r" b="b"/>
              <a:pathLst>
                <a:path w="4238" h="1238" extrusionOk="0">
                  <a:moveTo>
                    <a:pt x="3143" y="0"/>
                  </a:moveTo>
                  <a:lnTo>
                    <a:pt x="2619" y="48"/>
                  </a:lnTo>
                  <a:lnTo>
                    <a:pt x="2048" y="143"/>
                  </a:lnTo>
                  <a:lnTo>
                    <a:pt x="1524" y="286"/>
                  </a:lnTo>
                  <a:lnTo>
                    <a:pt x="1000" y="524"/>
                  </a:lnTo>
                  <a:lnTo>
                    <a:pt x="477" y="762"/>
                  </a:lnTo>
                  <a:lnTo>
                    <a:pt x="48" y="1048"/>
                  </a:lnTo>
                  <a:lnTo>
                    <a:pt x="1" y="1143"/>
                  </a:lnTo>
                  <a:lnTo>
                    <a:pt x="48" y="1190"/>
                  </a:lnTo>
                  <a:lnTo>
                    <a:pt x="96" y="1238"/>
                  </a:lnTo>
                  <a:lnTo>
                    <a:pt x="1096" y="905"/>
                  </a:lnTo>
                  <a:lnTo>
                    <a:pt x="2143" y="667"/>
                  </a:lnTo>
                  <a:lnTo>
                    <a:pt x="3143" y="429"/>
                  </a:lnTo>
                  <a:lnTo>
                    <a:pt x="4190" y="286"/>
                  </a:lnTo>
                  <a:lnTo>
                    <a:pt x="4238" y="238"/>
                  </a:lnTo>
                  <a:lnTo>
                    <a:pt x="4238" y="191"/>
                  </a:lnTo>
                  <a:lnTo>
                    <a:pt x="3714" y="48"/>
                  </a:lnTo>
                  <a:lnTo>
                    <a:pt x="3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2" name="Google Shape;6652;p66"/>
            <p:cNvSpPr/>
            <p:nvPr/>
          </p:nvSpPr>
          <p:spPr>
            <a:xfrm flipH="1">
              <a:off x="1891527" y="4076123"/>
              <a:ext cx="121226" cy="59546"/>
            </a:xfrm>
            <a:custGeom>
              <a:avLst/>
              <a:gdLst/>
              <a:ahLst/>
              <a:cxnLst/>
              <a:rect l="l" t="t" r="r" b="b"/>
              <a:pathLst>
                <a:path w="5333" h="2619" extrusionOk="0">
                  <a:moveTo>
                    <a:pt x="1572" y="429"/>
                  </a:moveTo>
                  <a:lnTo>
                    <a:pt x="1905" y="477"/>
                  </a:lnTo>
                  <a:lnTo>
                    <a:pt x="2191" y="524"/>
                  </a:lnTo>
                  <a:lnTo>
                    <a:pt x="2667" y="715"/>
                  </a:lnTo>
                  <a:lnTo>
                    <a:pt x="3191" y="953"/>
                  </a:lnTo>
                  <a:lnTo>
                    <a:pt x="3667" y="1238"/>
                  </a:lnTo>
                  <a:lnTo>
                    <a:pt x="4190" y="1524"/>
                  </a:lnTo>
                  <a:lnTo>
                    <a:pt x="5143" y="2095"/>
                  </a:lnTo>
                  <a:lnTo>
                    <a:pt x="4238" y="2143"/>
                  </a:lnTo>
                  <a:lnTo>
                    <a:pt x="3333" y="2191"/>
                  </a:lnTo>
                  <a:lnTo>
                    <a:pt x="2667" y="2238"/>
                  </a:lnTo>
                  <a:lnTo>
                    <a:pt x="1905" y="2191"/>
                  </a:lnTo>
                  <a:lnTo>
                    <a:pt x="1524" y="2143"/>
                  </a:lnTo>
                  <a:lnTo>
                    <a:pt x="1191" y="2000"/>
                  </a:lnTo>
                  <a:lnTo>
                    <a:pt x="858" y="1857"/>
                  </a:lnTo>
                  <a:lnTo>
                    <a:pt x="667" y="1619"/>
                  </a:lnTo>
                  <a:lnTo>
                    <a:pt x="524" y="1381"/>
                  </a:lnTo>
                  <a:lnTo>
                    <a:pt x="477" y="1191"/>
                  </a:lnTo>
                  <a:lnTo>
                    <a:pt x="429" y="1000"/>
                  </a:lnTo>
                  <a:lnTo>
                    <a:pt x="477" y="857"/>
                  </a:lnTo>
                  <a:lnTo>
                    <a:pt x="524" y="762"/>
                  </a:lnTo>
                  <a:lnTo>
                    <a:pt x="620" y="667"/>
                  </a:lnTo>
                  <a:lnTo>
                    <a:pt x="905" y="524"/>
                  </a:lnTo>
                  <a:lnTo>
                    <a:pt x="1239" y="477"/>
                  </a:lnTo>
                  <a:lnTo>
                    <a:pt x="1572" y="429"/>
                  </a:lnTo>
                  <a:close/>
                  <a:moveTo>
                    <a:pt x="1429" y="0"/>
                  </a:moveTo>
                  <a:lnTo>
                    <a:pt x="1143" y="48"/>
                  </a:lnTo>
                  <a:lnTo>
                    <a:pt x="810" y="96"/>
                  </a:lnTo>
                  <a:lnTo>
                    <a:pt x="572" y="239"/>
                  </a:lnTo>
                  <a:lnTo>
                    <a:pt x="334" y="381"/>
                  </a:lnTo>
                  <a:lnTo>
                    <a:pt x="144" y="619"/>
                  </a:lnTo>
                  <a:lnTo>
                    <a:pt x="48" y="953"/>
                  </a:lnTo>
                  <a:lnTo>
                    <a:pt x="1" y="1238"/>
                  </a:lnTo>
                  <a:lnTo>
                    <a:pt x="96" y="1524"/>
                  </a:lnTo>
                  <a:lnTo>
                    <a:pt x="239" y="1762"/>
                  </a:lnTo>
                  <a:lnTo>
                    <a:pt x="429" y="2000"/>
                  </a:lnTo>
                  <a:lnTo>
                    <a:pt x="620" y="2143"/>
                  </a:lnTo>
                  <a:lnTo>
                    <a:pt x="905" y="2286"/>
                  </a:lnTo>
                  <a:lnTo>
                    <a:pt x="1191" y="2429"/>
                  </a:lnTo>
                  <a:lnTo>
                    <a:pt x="1429" y="2476"/>
                  </a:lnTo>
                  <a:lnTo>
                    <a:pt x="1905" y="2571"/>
                  </a:lnTo>
                  <a:lnTo>
                    <a:pt x="2381" y="2619"/>
                  </a:lnTo>
                  <a:lnTo>
                    <a:pt x="3333" y="2619"/>
                  </a:lnTo>
                  <a:lnTo>
                    <a:pt x="5190" y="2429"/>
                  </a:lnTo>
                  <a:lnTo>
                    <a:pt x="5285" y="2429"/>
                  </a:lnTo>
                  <a:lnTo>
                    <a:pt x="5333" y="2333"/>
                  </a:lnTo>
                  <a:lnTo>
                    <a:pt x="5333" y="2286"/>
                  </a:lnTo>
                  <a:lnTo>
                    <a:pt x="5333" y="2191"/>
                  </a:lnTo>
                  <a:lnTo>
                    <a:pt x="5333" y="2143"/>
                  </a:lnTo>
                  <a:lnTo>
                    <a:pt x="5000" y="1762"/>
                  </a:lnTo>
                  <a:lnTo>
                    <a:pt x="4619" y="1476"/>
                  </a:lnTo>
                  <a:lnTo>
                    <a:pt x="4238" y="1191"/>
                  </a:lnTo>
                  <a:lnTo>
                    <a:pt x="3809" y="905"/>
                  </a:lnTo>
                  <a:lnTo>
                    <a:pt x="3381" y="667"/>
                  </a:lnTo>
                  <a:lnTo>
                    <a:pt x="2952" y="429"/>
                  </a:lnTo>
                  <a:lnTo>
                    <a:pt x="2524" y="239"/>
                  </a:lnTo>
                  <a:lnTo>
                    <a:pt x="2048" y="96"/>
                  </a:lnTo>
                  <a:lnTo>
                    <a:pt x="1762" y="48"/>
                  </a:lnTo>
                  <a:lnTo>
                    <a:pt x="142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3" name="Google Shape;6653;p66"/>
            <p:cNvSpPr/>
            <p:nvPr/>
          </p:nvSpPr>
          <p:spPr>
            <a:xfrm flipH="1">
              <a:off x="1808194" y="4029582"/>
              <a:ext cx="90925" cy="101767"/>
            </a:xfrm>
            <a:custGeom>
              <a:avLst/>
              <a:gdLst/>
              <a:ahLst/>
              <a:cxnLst/>
              <a:rect l="l" t="t" r="r" b="b"/>
              <a:pathLst>
                <a:path w="4000" h="4476" extrusionOk="0">
                  <a:moveTo>
                    <a:pt x="3095" y="381"/>
                  </a:moveTo>
                  <a:lnTo>
                    <a:pt x="3238" y="429"/>
                  </a:lnTo>
                  <a:lnTo>
                    <a:pt x="3333" y="476"/>
                  </a:lnTo>
                  <a:lnTo>
                    <a:pt x="3476" y="572"/>
                  </a:lnTo>
                  <a:lnTo>
                    <a:pt x="3524" y="714"/>
                  </a:lnTo>
                  <a:lnTo>
                    <a:pt x="3571" y="952"/>
                  </a:lnTo>
                  <a:lnTo>
                    <a:pt x="3619" y="1191"/>
                  </a:lnTo>
                  <a:lnTo>
                    <a:pt x="3524" y="1524"/>
                  </a:lnTo>
                  <a:lnTo>
                    <a:pt x="3381" y="1809"/>
                  </a:lnTo>
                  <a:lnTo>
                    <a:pt x="3143" y="2095"/>
                  </a:lnTo>
                  <a:lnTo>
                    <a:pt x="2905" y="2381"/>
                  </a:lnTo>
                  <a:lnTo>
                    <a:pt x="2286" y="2809"/>
                  </a:lnTo>
                  <a:lnTo>
                    <a:pt x="1715" y="3190"/>
                  </a:lnTo>
                  <a:lnTo>
                    <a:pt x="953" y="3619"/>
                  </a:lnTo>
                  <a:lnTo>
                    <a:pt x="191" y="4095"/>
                  </a:lnTo>
                  <a:lnTo>
                    <a:pt x="667" y="3095"/>
                  </a:lnTo>
                  <a:lnTo>
                    <a:pt x="1143" y="2095"/>
                  </a:lnTo>
                  <a:lnTo>
                    <a:pt x="1429" y="1619"/>
                  </a:lnTo>
                  <a:lnTo>
                    <a:pt x="1762" y="1143"/>
                  </a:lnTo>
                  <a:lnTo>
                    <a:pt x="1905" y="952"/>
                  </a:lnTo>
                  <a:lnTo>
                    <a:pt x="2191" y="762"/>
                  </a:lnTo>
                  <a:lnTo>
                    <a:pt x="2476" y="572"/>
                  </a:lnTo>
                  <a:lnTo>
                    <a:pt x="2810" y="429"/>
                  </a:lnTo>
                  <a:lnTo>
                    <a:pt x="3095" y="381"/>
                  </a:lnTo>
                  <a:close/>
                  <a:moveTo>
                    <a:pt x="2857" y="0"/>
                  </a:moveTo>
                  <a:lnTo>
                    <a:pt x="2572" y="48"/>
                  </a:lnTo>
                  <a:lnTo>
                    <a:pt x="2286" y="143"/>
                  </a:lnTo>
                  <a:lnTo>
                    <a:pt x="2048" y="334"/>
                  </a:lnTo>
                  <a:lnTo>
                    <a:pt x="1810" y="524"/>
                  </a:lnTo>
                  <a:lnTo>
                    <a:pt x="1572" y="714"/>
                  </a:lnTo>
                  <a:lnTo>
                    <a:pt x="1286" y="1143"/>
                  </a:lnTo>
                  <a:lnTo>
                    <a:pt x="1000" y="1524"/>
                  </a:lnTo>
                  <a:lnTo>
                    <a:pt x="762" y="1952"/>
                  </a:lnTo>
                  <a:lnTo>
                    <a:pt x="572" y="2381"/>
                  </a:lnTo>
                  <a:lnTo>
                    <a:pt x="382" y="2857"/>
                  </a:lnTo>
                  <a:lnTo>
                    <a:pt x="239" y="3333"/>
                  </a:lnTo>
                  <a:lnTo>
                    <a:pt x="96" y="3761"/>
                  </a:lnTo>
                  <a:lnTo>
                    <a:pt x="1" y="4285"/>
                  </a:lnTo>
                  <a:lnTo>
                    <a:pt x="48" y="4333"/>
                  </a:lnTo>
                  <a:lnTo>
                    <a:pt x="144" y="4428"/>
                  </a:lnTo>
                  <a:lnTo>
                    <a:pt x="239" y="4476"/>
                  </a:lnTo>
                  <a:lnTo>
                    <a:pt x="286" y="4428"/>
                  </a:lnTo>
                  <a:lnTo>
                    <a:pt x="1953" y="3523"/>
                  </a:lnTo>
                  <a:lnTo>
                    <a:pt x="2762" y="3000"/>
                  </a:lnTo>
                  <a:lnTo>
                    <a:pt x="3095" y="2714"/>
                  </a:lnTo>
                  <a:lnTo>
                    <a:pt x="3429" y="2381"/>
                  </a:lnTo>
                  <a:lnTo>
                    <a:pt x="3619" y="2143"/>
                  </a:lnTo>
                  <a:lnTo>
                    <a:pt x="3762" y="1905"/>
                  </a:lnTo>
                  <a:lnTo>
                    <a:pt x="3905" y="1619"/>
                  </a:lnTo>
                  <a:lnTo>
                    <a:pt x="4000" y="1381"/>
                  </a:lnTo>
                  <a:lnTo>
                    <a:pt x="4000" y="1095"/>
                  </a:lnTo>
                  <a:lnTo>
                    <a:pt x="4000" y="810"/>
                  </a:lnTo>
                  <a:lnTo>
                    <a:pt x="3905" y="524"/>
                  </a:lnTo>
                  <a:lnTo>
                    <a:pt x="3714" y="286"/>
                  </a:lnTo>
                  <a:lnTo>
                    <a:pt x="3429" y="96"/>
                  </a:lnTo>
                  <a:lnTo>
                    <a:pt x="3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4" name="Google Shape;6654;p66"/>
            <p:cNvSpPr/>
            <p:nvPr/>
          </p:nvSpPr>
          <p:spPr>
            <a:xfrm flipH="1">
              <a:off x="1667510" y="2597505"/>
              <a:ext cx="926392" cy="1412615"/>
            </a:xfrm>
            <a:custGeom>
              <a:avLst/>
              <a:gdLst/>
              <a:ahLst/>
              <a:cxnLst/>
              <a:rect l="l" t="t" r="r" b="b"/>
              <a:pathLst>
                <a:path w="40754" h="62131" extrusionOk="0">
                  <a:moveTo>
                    <a:pt x="1" y="1"/>
                  </a:moveTo>
                  <a:lnTo>
                    <a:pt x="239" y="905"/>
                  </a:lnTo>
                  <a:lnTo>
                    <a:pt x="524" y="1858"/>
                  </a:lnTo>
                  <a:lnTo>
                    <a:pt x="1000" y="3000"/>
                  </a:lnTo>
                  <a:lnTo>
                    <a:pt x="1286" y="3667"/>
                  </a:lnTo>
                  <a:lnTo>
                    <a:pt x="1619" y="4286"/>
                  </a:lnTo>
                  <a:lnTo>
                    <a:pt x="2000" y="4952"/>
                  </a:lnTo>
                  <a:lnTo>
                    <a:pt x="2429" y="5619"/>
                  </a:lnTo>
                  <a:lnTo>
                    <a:pt x="2905" y="6285"/>
                  </a:lnTo>
                  <a:lnTo>
                    <a:pt x="3476" y="6904"/>
                  </a:lnTo>
                  <a:lnTo>
                    <a:pt x="4047" y="7475"/>
                  </a:lnTo>
                  <a:lnTo>
                    <a:pt x="4714" y="8047"/>
                  </a:lnTo>
                  <a:lnTo>
                    <a:pt x="8951" y="22091"/>
                  </a:lnTo>
                  <a:lnTo>
                    <a:pt x="12046" y="32375"/>
                  </a:lnTo>
                  <a:lnTo>
                    <a:pt x="13236" y="36279"/>
                  </a:lnTo>
                  <a:lnTo>
                    <a:pt x="13950" y="38469"/>
                  </a:lnTo>
                  <a:lnTo>
                    <a:pt x="14379" y="39611"/>
                  </a:lnTo>
                  <a:lnTo>
                    <a:pt x="14997" y="41040"/>
                  </a:lnTo>
                  <a:lnTo>
                    <a:pt x="15712" y="42658"/>
                  </a:lnTo>
                  <a:lnTo>
                    <a:pt x="16521" y="44420"/>
                  </a:lnTo>
                  <a:lnTo>
                    <a:pt x="18425" y="48324"/>
                  </a:lnTo>
                  <a:lnTo>
                    <a:pt x="20473" y="52323"/>
                  </a:lnTo>
                  <a:lnTo>
                    <a:pt x="22377" y="56084"/>
                  </a:lnTo>
                  <a:lnTo>
                    <a:pt x="24043" y="59226"/>
                  </a:lnTo>
                  <a:lnTo>
                    <a:pt x="25614" y="62130"/>
                  </a:lnTo>
                  <a:lnTo>
                    <a:pt x="40754" y="55656"/>
                  </a:lnTo>
                  <a:lnTo>
                    <a:pt x="34803" y="45277"/>
                  </a:lnTo>
                  <a:lnTo>
                    <a:pt x="30470" y="37802"/>
                  </a:lnTo>
                  <a:lnTo>
                    <a:pt x="28852" y="35089"/>
                  </a:lnTo>
                  <a:lnTo>
                    <a:pt x="28280" y="34184"/>
                  </a:lnTo>
                  <a:lnTo>
                    <a:pt x="27947" y="33708"/>
                  </a:lnTo>
                  <a:lnTo>
                    <a:pt x="27757" y="33279"/>
                  </a:lnTo>
                  <a:lnTo>
                    <a:pt x="27423" y="32422"/>
                  </a:lnTo>
                  <a:lnTo>
                    <a:pt x="26519" y="29614"/>
                  </a:lnTo>
                  <a:lnTo>
                    <a:pt x="25376" y="25900"/>
                  </a:lnTo>
                  <a:lnTo>
                    <a:pt x="24138" y="21663"/>
                  </a:lnTo>
                  <a:lnTo>
                    <a:pt x="22901" y="17426"/>
                  </a:lnTo>
                  <a:lnTo>
                    <a:pt x="21901" y="13760"/>
                  </a:lnTo>
                  <a:lnTo>
                    <a:pt x="21234" y="11094"/>
                  </a:lnTo>
                  <a:lnTo>
                    <a:pt x="21044" y="10284"/>
                  </a:lnTo>
                  <a:lnTo>
                    <a:pt x="20949" y="9951"/>
                  </a:lnTo>
                  <a:lnTo>
                    <a:pt x="21091" y="8713"/>
                  </a:lnTo>
                  <a:lnTo>
                    <a:pt x="21139" y="7571"/>
                  </a:lnTo>
                  <a:lnTo>
                    <a:pt x="21091" y="6523"/>
                  </a:lnTo>
                  <a:lnTo>
                    <a:pt x="20996" y="5523"/>
                  </a:lnTo>
                  <a:lnTo>
                    <a:pt x="20853" y="4619"/>
                  </a:lnTo>
                  <a:lnTo>
                    <a:pt x="20663" y="3810"/>
                  </a:lnTo>
                  <a:lnTo>
                    <a:pt x="20425" y="3095"/>
                  </a:lnTo>
                  <a:lnTo>
                    <a:pt x="20139" y="2429"/>
                  </a:lnTo>
                  <a:lnTo>
                    <a:pt x="19901" y="1858"/>
                  </a:lnTo>
                  <a:lnTo>
                    <a:pt x="19616" y="1334"/>
                  </a:lnTo>
                  <a:lnTo>
                    <a:pt x="19139" y="572"/>
                  </a:lnTo>
                  <a:lnTo>
                    <a:pt x="18806" y="144"/>
                  </a:lnTo>
                  <a:lnTo>
                    <a:pt x="18663"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5" name="Google Shape;6655;p66"/>
            <p:cNvSpPr/>
            <p:nvPr/>
          </p:nvSpPr>
          <p:spPr>
            <a:xfrm flipH="1">
              <a:off x="2193467" y="2640817"/>
              <a:ext cx="123386" cy="95264"/>
            </a:xfrm>
            <a:custGeom>
              <a:avLst/>
              <a:gdLst/>
              <a:ahLst/>
              <a:cxnLst/>
              <a:rect l="l" t="t" r="r" b="b"/>
              <a:pathLst>
                <a:path w="5428" h="4190" extrusionOk="0">
                  <a:moveTo>
                    <a:pt x="1" y="0"/>
                  </a:moveTo>
                  <a:lnTo>
                    <a:pt x="1" y="48"/>
                  </a:lnTo>
                  <a:lnTo>
                    <a:pt x="96" y="524"/>
                  </a:lnTo>
                  <a:lnTo>
                    <a:pt x="239" y="952"/>
                  </a:lnTo>
                  <a:lnTo>
                    <a:pt x="381" y="1381"/>
                  </a:lnTo>
                  <a:lnTo>
                    <a:pt x="619" y="1762"/>
                  </a:lnTo>
                  <a:lnTo>
                    <a:pt x="905" y="2143"/>
                  </a:lnTo>
                  <a:lnTo>
                    <a:pt x="1191" y="2476"/>
                  </a:lnTo>
                  <a:lnTo>
                    <a:pt x="1524" y="2809"/>
                  </a:lnTo>
                  <a:lnTo>
                    <a:pt x="1857" y="3095"/>
                  </a:lnTo>
                  <a:lnTo>
                    <a:pt x="2238" y="3333"/>
                  </a:lnTo>
                  <a:lnTo>
                    <a:pt x="2619" y="3571"/>
                  </a:lnTo>
                  <a:lnTo>
                    <a:pt x="3048" y="3761"/>
                  </a:lnTo>
                  <a:lnTo>
                    <a:pt x="3476" y="3904"/>
                  </a:lnTo>
                  <a:lnTo>
                    <a:pt x="3952" y="3999"/>
                  </a:lnTo>
                  <a:lnTo>
                    <a:pt x="4381" y="4095"/>
                  </a:lnTo>
                  <a:lnTo>
                    <a:pt x="4857" y="4142"/>
                  </a:lnTo>
                  <a:lnTo>
                    <a:pt x="5333" y="4190"/>
                  </a:lnTo>
                  <a:lnTo>
                    <a:pt x="5380" y="4142"/>
                  </a:lnTo>
                  <a:lnTo>
                    <a:pt x="5428" y="4047"/>
                  </a:lnTo>
                  <a:lnTo>
                    <a:pt x="5428" y="3904"/>
                  </a:lnTo>
                  <a:lnTo>
                    <a:pt x="5333" y="3856"/>
                  </a:lnTo>
                  <a:lnTo>
                    <a:pt x="4857" y="3809"/>
                  </a:lnTo>
                  <a:lnTo>
                    <a:pt x="4428" y="3761"/>
                  </a:lnTo>
                  <a:lnTo>
                    <a:pt x="3952" y="3666"/>
                  </a:lnTo>
                  <a:lnTo>
                    <a:pt x="3524" y="3523"/>
                  </a:lnTo>
                  <a:lnTo>
                    <a:pt x="3143" y="3380"/>
                  </a:lnTo>
                  <a:lnTo>
                    <a:pt x="2714" y="3190"/>
                  </a:lnTo>
                  <a:lnTo>
                    <a:pt x="2333" y="2952"/>
                  </a:lnTo>
                  <a:lnTo>
                    <a:pt x="1953" y="2714"/>
                  </a:lnTo>
                  <a:lnTo>
                    <a:pt x="1619" y="2428"/>
                  </a:lnTo>
                  <a:lnTo>
                    <a:pt x="1334" y="2143"/>
                  </a:lnTo>
                  <a:lnTo>
                    <a:pt x="1048" y="1857"/>
                  </a:lnTo>
                  <a:lnTo>
                    <a:pt x="810" y="1524"/>
                  </a:lnTo>
                  <a:lnTo>
                    <a:pt x="572" y="1190"/>
                  </a:lnTo>
                  <a:lnTo>
                    <a:pt x="381" y="810"/>
                  </a:lnTo>
                  <a:lnTo>
                    <a:pt x="239" y="429"/>
                  </a:lnTo>
                  <a:lnTo>
                    <a:pt x="96" y="48"/>
                  </a:lnTo>
                  <a:lnTo>
                    <a:pt x="9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6" name="Google Shape;6656;p66"/>
            <p:cNvSpPr/>
            <p:nvPr/>
          </p:nvSpPr>
          <p:spPr>
            <a:xfrm flipH="1">
              <a:off x="2426122" y="2741470"/>
              <a:ext cx="115839" cy="71459"/>
            </a:xfrm>
            <a:custGeom>
              <a:avLst/>
              <a:gdLst/>
              <a:ahLst/>
              <a:cxnLst/>
              <a:rect l="l" t="t" r="r" b="b"/>
              <a:pathLst>
                <a:path w="5096" h="3143" extrusionOk="0">
                  <a:moveTo>
                    <a:pt x="48" y="1"/>
                  </a:moveTo>
                  <a:lnTo>
                    <a:pt x="1" y="48"/>
                  </a:lnTo>
                  <a:lnTo>
                    <a:pt x="48" y="96"/>
                  </a:lnTo>
                  <a:lnTo>
                    <a:pt x="620" y="524"/>
                  </a:lnTo>
                  <a:lnTo>
                    <a:pt x="1191" y="953"/>
                  </a:lnTo>
                  <a:lnTo>
                    <a:pt x="1810" y="1334"/>
                  </a:lnTo>
                  <a:lnTo>
                    <a:pt x="2429" y="1715"/>
                  </a:lnTo>
                  <a:lnTo>
                    <a:pt x="3714" y="2429"/>
                  </a:lnTo>
                  <a:lnTo>
                    <a:pt x="5047" y="3143"/>
                  </a:lnTo>
                  <a:lnTo>
                    <a:pt x="5095" y="3095"/>
                  </a:lnTo>
                  <a:lnTo>
                    <a:pt x="5047" y="3048"/>
                  </a:lnTo>
                  <a:lnTo>
                    <a:pt x="3857" y="2191"/>
                  </a:lnTo>
                  <a:lnTo>
                    <a:pt x="3238" y="1762"/>
                  </a:lnTo>
                  <a:lnTo>
                    <a:pt x="2619" y="1381"/>
                  </a:lnTo>
                  <a:lnTo>
                    <a:pt x="2000" y="1001"/>
                  </a:lnTo>
                  <a:lnTo>
                    <a:pt x="1382" y="620"/>
                  </a:lnTo>
                  <a:lnTo>
                    <a:pt x="715" y="286"/>
                  </a:lnTo>
                  <a:lnTo>
                    <a:pt x="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7" name="Google Shape;6657;p66"/>
            <p:cNvSpPr/>
            <p:nvPr/>
          </p:nvSpPr>
          <p:spPr>
            <a:xfrm flipH="1">
              <a:off x="2474835" y="2624584"/>
              <a:ext cx="74695" cy="155878"/>
            </a:xfrm>
            <a:custGeom>
              <a:avLst/>
              <a:gdLst/>
              <a:ahLst/>
              <a:cxnLst/>
              <a:rect l="l" t="t" r="r" b="b"/>
              <a:pathLst>
                <a:path w="3286" h="6856" extrusionOk="0">
                  <a:moveTo>
                    <a:pt x="1" y="0"/>
                  </a:moveTo>
                  <a:lnTo>
                    <a:pt x="286" y="1952"/>
                  </a:lnTo>
                  <a:lnTo>
                    <a:pt x="429" y="2761"/>
                  </a:lnTo>
                  <a:lnTo>
                    <a:pt x="619" y="3571"/>
                  </a:lnTo>
                  <a:lnTo>
                    <a:pt x="762" y="3904"/>
                  </a:lnTo>
                  <a:lnTo>
                    <a:pt x="1000" y="4237"/>
                  </a:lnTo>
                  <a:lnTo>
                    <a:pt x="1238" y="4523"/>
                  </a:lnTo>
                  <a:lnTo>
                    <a:pt x="1524" y="4809"/>
                  </a:lnTo>
                  <a:lnTo>
                    <a:pt x="2191" y="5285"/>
                  </a:lnTo>
                  <a:lnTo>
                    <a:pt x="2524" y="5475"/>
                  </a:lnTo>
                  <a:lnTo>
                    <a:pt x="2857" y="5713"/>
                  </a:lnTo>
                  <a:lnTo>
                    <a:pt x="2905" y="5856"/>
                  </a:lnTo>
                  <a:lnTo>
                    <a:pt x="3048" y="6380"/>
                  </a:lnTo>
                  <a:lnTo>
                    <a:pt x="3095" y="6618"/>
                  </a:lnTo>
                  <a:lnTo>
                    <a:pt x="3190" y="6856"/>
                  </a:lnTo>
                  <a:lnTo>
                    <a:pt x="3286" y="6856"/>
                  </a:lnTo>
                  <a:lnTo>
                    <a:pt x="3286" y="6570"/>
                  </a:lnTo>
                  <a:lnTo>
                    <a:pt x="3238" y="6332"/>
                  </a:lnTo>
                  <a:lnTo>
                    <a:pt x="3190" y="5856"/>
                  </a:lnTo>
                  <a:lnTo>
                    <a:pt x="2905" y="4523"/>
                  </a:lnTo>
                  <a:lnTo>
                    <a:pt x="2571" y="2952"/>
                  </a:lnTo>
                  <a:lnTo>
                    <a:pt x="2191" y="1619"/>
                  </a:lnTo>
                  <a:lnTo>
                    <a:pt x="1762" y="238"/>
                  </a:lnTo>
                  <a:lnTo>
                    <a:pt x="1715" y="190"/>
                  </a:lnTo>
                  <a:lnTo>
                    <a:pt x="1715" y="238"/>
                  </a:lnTo>
                  <a:lnTo>
                    <a:pt x="2000" y="1619"/>
                  </a:lnTo>
                  <a:lnTo>
                    <a:pt x="2286" y="3047"/>
                  </a:lnTo>
                  <a:lnTo>
                    <a:pt x="2619" y="4475"/>
                  </a:lnTo>
                  <a:lnTo>
                    <a:pt x="2762" y="5142"/>
                  </a:lnTo>
                  <a:lnTo>
                    <a:pt x="2810" y="5332"/>
                  </a:lnTo>
                  <a:lnTo>
                    <a:pt x="2381" y="5094"/>
                  </a:lnTo>
                  <a:lnTo>
                    <a:pt x="1715" y="4570"/>
                  </a:lnTo>
                  <a:lnTo>
                    <a:pt x="1429" y="4285"/>
                  </a:lnTo>
                  <a:lnTo>
                    <a:pt x="1238" y="3952"/>
                  </a:lnTo>
                  <a:lnTo>
                    <a:pt x="1048" y="3618"/>
                  </a:lnTo>
                  <a:lnTo>
                    <a:pt x="905" y="3237"/>
                  </a:lnTo>
                  <a:lnTo>
                    <a:pt x="715" y="2476"/>
                  </a:lnTo>
                  <a:lnTo>
                    <a:pt x="477" y="1714"/>
                  </a:lnTo>
                  <a:lnTo>
                    <a:pt x="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8" name="Google Shape;6658;p66"/>
            <p:cNvSpPr/>
            <p:nvPr/>
          </p:nvSpPr>
          <p:spPr>
            <a:xfrm flipH="1">
              <a:off x="1728112" y="3816340"/>
              <a:ext cx="285710" cy="125571"/>
            </a:xfrm>
            <a:custGeom>
              <a:avLst/>
              <a:gdLst/>
              <a:ahLst/>
              <a:cxnLst/>
              <a:rect l="l" t="t" r="r" b="b"/>
              <a:pathLst>
                <a:path w="12569" h="5523" extrusionOk="0">
                  <a:moveTo>
                    <a:pt x="12521" y="0"/>
                  </a:moveTo>
                  <a:lnTo>
                    <a:pt x="12426" y="48"/>
                  </a:lnTo>
                  <a:lnTo>
                    <a:pt x="8998" y="1429"/>
                  </a:lnTo>
                  <a:lnTo>
                    <a:pt x="6523" y="2428"/>
                  </a:lnTo>
                  <a:lnTo>
                    <a:pt x="4761" y="3238"/>
                  </a:lnTo>
                  <a:lnTo>
                    <a:pt x="2238" y="4428"/>
                  </a:lnTo>
                  <a:lnTo>
                    <a:pt x="48" y="5475"/>
                  </a:lnTo>
                  <a:lnTo>
                    <a:pt x="0" y="5523"/>
                  </a:lnTo>
                  <a:lnTo>
                    <a:pt x="48" y="5523"/>
                  </a:lnTo>
                  <a:lnTo>
                    <a:pt x="3333" y="4190"/>
                  </a:lnTo>
                  <a:lnTo>
                    <a:pt x="5808" y="3143"/>
                  </a:lnTo>
                  <a:lnTo>
                    <a:pt x="7665" y="2381"/>
                  </a:lnTo>
                  <a:lnTo>
                    <a:pt x="12474" y="143"/>
                  </a:lnTo>
                  <a:lnTo>
                    <a:pt x="12569" y="96"/>
                  </a:lnTo>
                  <a:lnTo>
                    <a:pt x="12569" y="48"/>
                  </a:lnTo>
                  <a:lnTo>
                    <a:pt x="1252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9" name="Google Shape;6659;p66"/>
            <p:cNvSpPr/>
            <p:nvPr/>
          </p:nvSpPr>
          <p:spPr>
            <a:xfrm flipH="1">
              <a:off x="1746501" y="2611579"/>
              <a:ext cx="445897" cy="1203693"/>
            </a:xfrm>
            <a:custGeom>
              <a:avLst/>
              <a:gdLst/>
              <a:ahLst/>
              <a:cxnLst/>
              <a:rect l="l" t="t" r="r" b="b"/>
              <a:pathLst>
                <a:path w="19616" h="52942" extrusionOk="0">
                  <a:moveTo>
                    <a:pt x="1" y="1"/>
                  </a:moveTo>
                  <a:lnTo>
                    <a:pt x="429" y="810"/>
                  </a:lnTo>
                  <a:lnTo>
                    <a:pt x="858" y="1619"/>
                  </a:lnTo>
                  <a:lnTo>
                    <a:pt x="1191" y="2429"/>
                  </a:lnTo>
                  <a:lnTo>
                    <a:pt x="1429" y="3286"/>
                  </a:lnTo>
                  <a:lnTo>
                    <a:pt x="1667" y="4143"/>
                  </a:lnTo>
                  <a:lnTo>
                    <a:pt x="1810" y="5000"/>
                  </a:lnTo>
                  <a:lnTo>
                    <a:pt x="1905" y="5904"/>
                  </a:lnTo>
                  <a:lnTo>
                    <a:pt x="1905" y="6761"/>
                  </a:lnTo>
                  <a:lnTo>
                    <a:pt x="1857" y="7666"/>
                  </a:lnTo>
                  <a:lnTo>
                    <a:pt x="1762" y="8523"/>
                  </a:lnTo>
                  <a:lnTo>
                    <a:pt x="1667" y="8951"/>
                  </a:lnTo>
                  <a:lnTo>
                    <a:pt x="1619" y="9189"/>
                  </a:lnTo>
                  <a:lnTo>
                    <a:pt x="1619" y="9427"/>
                  </a:lnTo>
                  <a:lnTo>
                    <a:pt x="1762" y="10332"/>
                  </a:lnTo>
                  <a:lnTo>
                    <a:pt x="2143" y="12093"/>
                  </a:lnTo>
                  <a:lnTo>
                    <a:pt x="2571" y="13807"/>
                  </a:lnTo>
                  <a:lnTo>
                    <a:pt x="3476" y="17283"/>
                  </a:lnTo>
                  <a:lnTo>
                    <a:pt x="4381" y="20711"/>
                  </a:lnTo>
                  <a:lnTo>
                    <a:pt x="6285" y="27614"/>
                  </a:lnTo>
                  <a:lnTo>
                    <a:pt x="7285" y="31042"/>
                  </a:lnTo>
                  <a:lnTo>
                    <a:pt x="7856" y="32756"/>
                  </a:lnTo>
                  <a:lnTo>
                    <a:pt x="7951" y="33184"/>
                  </a:lnTo>
                  <a:lnTo>
                    <a:pt x="8142" y="33613"/>
                  </a:lnTo>
                  <a:lnTo>
                    <a:pt x="8570" y="34422"/>
                  </a:lnTo>
                  <a:lnTo>
                    <a:pt x="10284" y="37517"/>
                  </a:lnTo>
                  <a:lnTo>
                    <a:pt x="12093" y="40611"/>
                  </a:lnTo>
                  <a:lnTo>
                    <a:pt x="16331" y="47752"/>
                  </a:lnTo>
                  <a:lnTo>
                    <a:pt x="18235" y="50942"/>
                  </a:lnTo>
                  <a:lnTo>
                    <a:pt x="18997" y="52085"/>
                  </a:lnTo>
                  <a:lnTo>
                    <a:pt x="19520" y="52847"/>
                  </a:lnTo>
                  <a:lnTo>
                    <a:pt x="19568" y="52942"/>
                  </a:lnTo>
                  <a:lnTo>
                    <a:pt x="19616" y="52942"/>
                  </a:lnTo>
                  <a:lnTo>
                    <a:pt x="19568" y="52799"/>
                  </a:lnTo>
                  <a:lnTo>
                    <a:pt x="17949" y="49895"/>
                  </a:lnTo>
                  <a:lnTo>
                    <a:pt x="15521" y="45753"/>
                  </a:lnTo>
                  <a:lnTo>
                    <a:pt x="12379" y="40468"/>
                  </a:lnTo>
                  <a:lnTo>
                    <a:pt x="10617" y="37374"/>
                  </a:lnTo>
                  <a:lnTo>
                    <a:pt x="9713" y="35803"/>
                  </a:lnTo>
                  <a:lnTo>
                    <a:pt x="8856" y="34231"/>
                  </a:lnTo>
                  <a:lnTo>
                    <a:pt x="8665" y="33851"/>
                  </a:lnTo>
                  <a:lnTo>
                    <a:pt x="8475" y="33470"/>
                  </a:lnTo>
                  <a:lnTo>
                    <a:pt x="8189" y="32660"/>
                  </a:lnTo>
                  <a:lnTo>
                    <a:pt x="7666" y="30946"/>
                  </a:lnTo>
                  <a:lnTo>
                    <a:pt x="6666" y="27519"/>
                  </a:lnTo>
                  <a:lnTo>
                    <a:pt x="4762" y="20615"/>
                  </a:lnTo>
                  <a:lnTo>
                    <a:pt x="2857" y="13760"/>
                  </a:lnTo>
                  <a:lnTo>
                    <a:pt x="2429" y="11998"/>
                  </a:lnTo>
                  <a:lnTo>
                    <a:pt x="2000" y="10284"/>
                  </a:lnTo>
                  <a:lnTo>
                    <a:pt x="1905" y="9856"/>
                  </a:lnTo>
                  <a:lnTo>
                    <a:pt x="1810" y="9427"/>
                  </a:lnTo>
                  <a:lnTo>
                    <a:pt x="1857" y="9237"/>
                  </a:lnTo>
                  <a:lnTo>
                    <a:pt x="1905" y="8999"/>
                  </a:lnTo>
                  <a:lnTo>
                    <a:pt x="1953" y="8570"/>
                  </a:lnTo>
                  <a:lnTo>
                    <a:pt x="2095" y="7666"/>
                  </a:lnTo>
                  <a:lnTo>
                    <a:pt x="2095" y="6761"/>
                  </a:lnTo>
                  <a:lnTo>
                    <a:pt x="2048" y="5857"/>
                  </a:lnTo>
                  <a:lnTo>
                    <a:pt x="1953" y="5000"/>
                  </a:lnTo>
                  <a:lnTo>
                    <a:pt x="1762" y="4095"/>
                  </a:lnTo>
                  <a:lnTo>
                    <a:pt x="1524" y="3238"/>
                  </a:lnTo>
                  <a:lnTo>
                    <a:pt x="1238" y="2429"/>
                  </a:lnTo>
                  <a:lnTo>
                    <a:pt x="905" y="1572"/>
                  </a:lnTo>
                  <a:lnTo>
                    <a:pt x="477" y="810"/>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0" name="Google Shape;6660;p66"/>
            <p:cNvSpPr/>
            <p:nvPr/>
          </p:nvSpPr>
          <p:spPr>
            <a:xfrm flipH="1">
              <a:off x="2219426" y="1747790"/>
              <a:ext cx="445897" cy="667895"/>
            </a:xfrm>
            <a:custGeom>
              <a:avLst/>
              <a:gdLst/>
              <a:ahLst/>
              <a:cxnLst/>
              <a:rect l="l" t="t" r="r" b="b"/>
              <a:pathLst>
                <a:path w="19616" h="29376" extrusionOk="0">
                  <a:moveTo>
                    <a:pt x="10474" y="1"/>
                  </a:moveTo>
                  <a:lnTo>
                    <a:pt x="9665" y="48"/>
                  </a:lnTo>
                  <a:lnTo>
                    <a:pt x="8856" y="144"/>
                  </a:lnTo>
                  <a:lnTo>
                    <a:pt x="8094" y="287"/>
                  </a:lnTo>
                  <a:lnTo>
                    <a:pt x="7380" y="525"/>
                  </a:lnTo>
                  <a:lnTo>
                    <a:pt x="6713" y="858"/>
                  </a:lnTo>
                  <a:lnTo>
                    <a:pt x="6094" y="1286"/>
                  </a:lnTo>
                  <a:lnTo>
                    <a:pt x="5809" y="1524"/>
                  </a:lnTo>
                  <a:lnTo>
                    <a:pt x="5571" y="1762"/>
                  </a:lnTo>
                  <a:lnTo>
                    <a:pt x="5333" y="2048"/>
                  </a:lnTo>
                  <a:lnTo>
                    <a:pt x="5142" y="2334"/>
                  </a:lnTo>
                  <a:lnTo>
                    <a:pt x="4952" y="2667"/>
                  </a:lnTo>
                  <a:lnTo>
                    <a:pt x="4809" y="3095"/>
                  </a:lnTo>
                  <a:lnTo>
                    <a:pt x="4761" y="3476"/>
                  </a:lnTo>
                  <a:lnTo>
                    <a:pt x="4714" y="3952"/>
                  </a:lnTo>
                  <a:lnTo>
                    <a:pt x="4666" y="4429"/>
                  </a:lnTo>
                  <a:lnTo>
                    <a:pt x="4666" y="4905"/>
                  </a:lnTo>
                  <a:lnTo>
                    <a:pt x="4761" y="5904"/>
                  </a:lnTo>
                  <a:lnTo>
                    <a:pt x="4999" y="7904"/>
                  </a:lnTo>
                  <a:lnTo>
                    <a:pt x="5047" y="8904"/>
                  </a:lnTo>
                  <a:lnTo>
                    <a:pt x="5047" y="9332"/>
                  </a:lnTo>
                  <a:lnTo>
                    <a:pt x="4999" y="9761"/>
                  </a:lnTo>
                  <a:lnTo>
                    <a:pt x="4857" y="10237"/>
                  </a:lnTo>
                  <a:lnTo>
                    <a:pt x="4618" y="10760"/>
                  </a:lnTo>
                  <a:lnTo>
                    <a:pt x="4333" y="11379"/>
                  </a:lnTo>
                  <a:lnTo>
                    <a:pt x="3904" y="12094"/>
                  </a:lnTo>
                  <a:lnTo>
                    <a:pt x="3000" y="13617"/>
                  </a:lnTo>
                  <a:lnTo>
                    <a:pt x="2000" y="15379"/>
                  </a:lnTo>
                  <a:lnTo>
                    <a:pt x="1524" y="16331"/>
                  </a:lnTo>
                  <a:lnTo>
                    <a:pt x="1048" y="17283"/>
                  </a:lnTo>
                  <a:lnTo>
                    <a:pt x="667" y="18283"/>
                  </a:lnTo>
                  <a:lnTo>
                    <a:pt x="334" y="19282"/>
                  </a:lnTo>
                  <a:lnTo>
                    <a:pt x="143" y="20282"/>
                  </a:lnTo>
                  <a:lnTo>
                    <a:pt x="48" y="20758"/>
                  </a:lnTo>
                  <a:lnTo>
                    <a:pt x="0" y="21282"/>
                  </a:lnTo>
                  <a:lnTo>
                    <a:pt x="0" y="21806"/>
                  </a:lnTo>
                  <a:lnTo>
                    <a:pt x="0" y="22282"/>
                  </a:lnTo>
                  <a:lnTo>
                    <a:pt x="48" y="22806"/>
                  </a:lnTo>
                  <a:lnTo>
                    <a:pt x="143" y="23282"/>
                  </a:lnTo>
                  <a:lnTo>
                    <a:pt x="286" y="23901"/>
                  </a:lnTo>
                  <a:lnTo>
                    <a:pt x="524" y="24472"/>
                  </a:lnTo>
                  <a:lnTo>
                    <a:pt x="810" y="24996"/>
                  </a:lnTo>
                  <a:lnTo>
                    <a:pt x="1143" y="25519"/>
                  </a:lnTo>
                  <a:lnTo>
                    <a:pt x="1476" y="25995"/>
                  </a:lnTo>
                  <a:lnTo>
                    <a:pt x="1905" y="26424"/>
                  </a:lnTo>
                  <a:lnTo>
                    <a:pt x="2333" y="26852"/>
                  </a:lnTo>
                  <a:lnTo>
                    <a:pt x="2809" y="27233"/>
                  </a:lnTo>
                  <a:lnTo>
                    <a:pt x="3333" y="27566"/>
                  </a:lnTo>
                  <a:lnTo>
                    <a:pt x="3857" y="27900"/>
                  </a:lnTo>
                  <a:lnTo>
                    <a:pt x="4428" y="28185"/>
                  </a:lnTo>
                  <a:lnTo>
                    <a:pt x="4999" y="28471"/>
                  </a:lnTo>
                  <a:lnTo>
                    <a:pt x="5618" y="28661"/>
                  </a:lnTo>
                  <a:lnTo>
                    <a:pt x="6285" y="28852"/>
                  </a:lnTo>
                  <a:lnTo>
                    <a:pt x="6904" y="29042"/>
                  </a:lnTo>
                  <a:lnTo>
                    <a:pt x="7570" y="29137"/>
                  </a:lnTo>
                  <a:lnTo>
                    <a:pt x="8237" y="29233"/>
                  </a:lnTo>
                  <a:lnTo>
                    <a:pt x="8903" y="29328"/>
                  </a:lnTo>
                  <a:lnTo>
                    <a:pt x="9570" y="29376"/>
                  </a:lnTo>
                  <a:lnTo>
                    <a:pt x="10236" y="29376"/>
                  </a:lnTo>
                  <a:lnTo>
                    <a:pt x="10903" y="29328"/>
                  </a:lnTo>
                  <a:lnTo>
                    <a:pt x="11569" y="29280"/>
                  </a:lnTo>
                  <a:lnTo>
                    <a:pt x="12236" y="29185"/>
                  </a:lnTo>
                  <a:lnTo>
                    <a:pt x="12902" y="29042"/>
                  </a:lnTo>
                  <a:lnTo>
                    <a:pt x="13521" y="28899"/>
                  </a:lnTo>
                  <a:lnTo>
                    <a:pt x="14140" y="28709"/>
                  </a:lnTo>
                  <a:lnTo>
                    <a:pt x="14759" y="28519"/>
                  </a:lnTo>
                  <a:lnTo>
                    <a:pt x="15331" y="28233"/>
                  </a:lnTo>
                  <a:lnTo>
                    <a:pt x="15854" y="27995"/>
                  </a:lnTo>
                  <a:lnTo>
                    <a:pt x="16378" y="27662"/>
                  </a:lnTo>
                  <a:lnTo>
                    <a:pt x="16854" y="27328"/>
                  </a:lnTo>
                  <a:lnTo>
                    <a:pt x="17330" y="26947"/>
                  </a:lnTo>
                  <a:lnTo>
                    <a:pt x="17759" y="26519"/>
                  </a:lnTo>
                  <a:lnTo>
                    <a:pt x="18139" y="26043"/>
                  </a:lnTo>
                  <a:lnTo>
                    <a:pt x="18520" y="25614"/>
                  </a:lnTo>
                  <a:lnTo>
                    <a:pt x="18806" y="25138"/>
                  </a:lnTo>
                  <a:lnTo>
                    <a:pt x="19044" y="24662"/>
                  </a:lnTo>
                  <a:lnTo>
                    <a:pt x="19234" y="24186"/>
                  </a:lnTo>
                  <a:lnTo>
                    <a:pt x="19377" y="23662"/>
                  </a:lnTo>
                  <a:lnTo>
                    <a:pt x="19520" y="23186"/>
                  </a:lnTo>
                  <a:lnTo>
                    <a:pt x="19568" y="22663"/>
                  </a:lnTo>
                  <a:lnTo>
                    <a:pt x="19615" y="22187"/>
                  </a:lnTo>
                  <a:lnTo>
                    <a:pt x="19615" y="21663"/>
                  </a:lnTo>
                  <a:lnTo>
                    <a:pt x="19615" y="21139"/>
                  </a:lnTo>
                  <a:lnTo>
                    <a:pt x="19473" y="20139"/>
                  </a:lnTo>
                  <a:lnTo>
                    <a:pt x="19282" y="19140"/>
                  </a:lnTo>
                  <a:lnTo>
                    <a:pt x="18996" y="18140"/>
                  </a:lnTo>
                  <a:lnTo>
                    <a:pt x="18663" y="17188"/>
                  </a:lnTo>
                  <a:lnTo>
                    <a:pt x="17997" y="15426"/>
                  </a:lnTo>
                  <a:lnTo>
                    <a:pt x="17378" y="13807"/>
                  </a:lnTo>
                  <a:lnTo>
                    <a:pt x="17140" y="13141"/>
                  </a:lnTo>
                  <a:lnTo>
                    <a:pt x="16997" y="12522"/>
                  </a:lnTo>
                  <a:lnTo>
                    <a:pt x="16806" y="11379"/>
                  </a:lnTo>
                  <a:lnTo>
                    <a:pt x="16711" y="10284"/>
                  </a:lnTo>
                  <a:lnTo>
                    <a:pt x="16616" y="8094"/>
                  </a:lnTo>
                  <a:lnTo>
                    <a:pt x="16568" y="7047"/>
                  </a:lnTo>
                  <a:lnTo>
                    <a:pt x="16473" y="6000"/>
                  </a:lnTo>
                  <a:lnTo>
                    <a:pt x="16378" y="5000"/>
                  </a:lnTo>
                  <a:lnTo>
                    <a:pt x="16140" y="3952"/>
                  </a:lnTo>
                  <a:lnTo>
                    <a:pt x="15997" y="3381"/>
                  </a:lnTo>
                  <a:lnTo>
                    <a:pt x="15759" y="2857"/>
                  </a:lnTo>
                  <a:lnTo>
                    <a:pt x="15521" y="2381"/>
                  </a:lnTo>
                  <a:lnTo>
                    <a:pt x="15235" y="1953"/>
                  </a:lnTo>
                  <a:lnTo>
                    <a:pt x="14902" y="1572"/>
                  </a:lnTo>
                  <a:lnTo>
                    <a:pt x="14569" y="1286"/>
                  </a:lnTo>
                  <a:lnTo>
                    <a:pt x="14188" y="1001"/>
                  </a:lnTo>
                  <a:lnTo>
                    <a:pt x="13807" y="763"/>
                  </a:lnTo>
                  <a:lnTo>
                    <a:pt x="13426" y="572"/>
                  </a:lnTo>
                  <a:lnTo>
                    <a:pt x="12998" y="429"/>
                  </a:lnTo>
                  <a:lnTo>
                    <a:pt x="12569" y="287"/>
                  </a:lnTo>
                  <a:lnTo>
                    <a:pt x="12141" y="191"/>
                  </a:lnTo>
                  <a:lnTo>
                    <a:pt x="11284" y="48"/>
                  </a:lnTo>
                  <a:lnTo>
                    <a:pt x="1047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1" name="Google Shape;6661;p66"/>
            <p:cNvSpPr/>
            <p:nvPr/>
          </p:nvSpPr>
          <p:spPr>
            <a:xfrm flipH="1">
              <a:off x="2553827" y="1872270"/>
              <a:ext cx="116907" cy="399450"/>
            </a:xfrm>
            <a:custGeom>
              <a:avLst/>
              <a:gdLst/>
              <a:ahLst/>
              <a:cxnLst/>
              <a:rect l="l" t="t" r="r" b="b"/>
              <a:pathLst>
                <a:path w="5143" h="17569" extrusionOk="0">
                  <a:moveTo>
                    <a:pt x="4952" y="1"/>
                  </a:moveTo>
                  <a:lnTo>
                    <a:pt x="4952" y="1144"/>
                  </a:lnTo>
                  <a:lnTo>
                    <a:pt x="4904" y="2286"/>
                  </a:lnTo>
                  <a:lnTo>
                    <a:pt x="4856" y="2857"/>
                  </a:lnTo>
                  <a:lnTo>
                    <a:pt x="4761" y="3429"/>
                  </a:lnTo>
                  <a:lnTo>
                    <a:pt x="4666" y="4000"/>
                  </a:lnTo>
                  <a:lnTo>
                    <a:pt x="4476" y="4571"/>
                  </a:lnTo>
                  <a:lnTo>
                    <a:pt x="4285" y="5095"/>
                  </a:lnTo>
                  <a:lnTo>
                    <a:pt x="4000" y="5619"/>
                  </a:lnTo>
                  <a:lnTo>
                    <a:pt x="3714" y="6095"/>
                  </a:lnTo>
                  <a:lnTo>
                    <a:pt x="3333" y="6571"/>
                  </a:lnTo>
                  <a:lnTo>
                    <a:pt x="2666" y="7571"/>
                  </a:lnTo>
                  <a:lnTo>
                    <a:pt x="2048" y="8570"/>
                  </a:lnTo>
                  <a:lnTo>
                    <a:pt x="1429" y="9618"/>
                  </a:lnTo>
                  <a:lnTo>
                    <a:pt x="953" y="10665"/>
                  </a:lnTo>
                  <a:lnTo>
                    <a:pt x="524" y="11808"/>
                  </a:lnTo>
                  <a:lnTo>
                    <a:pt x="238" y="12951"/>
                  </a:lnTo>
                  <a:lnTo>
                    <a:pt x="143" y="13522"/>
                  </a:lnTo>
                  <a:lnTo>
                    <a:pt x="48" y="14093"/>
                  </a:lnTo>
                  <a:lnTo>
                    <a:pt x="0" y="14712"/>
                  </a:lnTo>
                  <a:lnTo>
                    <a:pt x="0" y="15283"/>
                  </a:lnTo>
                  <a:lnTo>
                    <a:pt x="48" y="15855"/>
                  </a:lnTo>
                  <a:lnTo>
                    <a:pt x="96" y="16426"/>
                  </a:lnTo>
                  <a:lnTo>
                    <a:pt x="191" y="16997"/>
                  </a:lnTo>
                  <a:lnTo>
                    <a:pt x="334" y="17569"/>
                  </a:lnTo>
                  <a:lnTo>
                    <a:pt x="238" y="16426"/>
                  </a:lnTo>
                  <a:lnTo>
                    <a:pt x="238" y="15283"/>
                  </a:lnTo>
                  <a:lnTo>
                    <a:pt x="334" y="14141"/>
                  </a:lnTo>
                  <a:lnTo>
                    <a:pt x="572" y="13046"/>
                  </a:lnTo>
                  <a:lnTo>
                    <a:pt x="905" y="11903"/>
                  </a:lnTo>
                  <a:lnTo>
                    <a:pt x="1333" y="10856"/>
                  </a:lnTo>
                  <a:lnTo>
                    <a:pt x="1857" y="9808"/>
                  </a:lnTo>
                  <a:lnTo>
                    <a:pt x="2428" y="8809"/>
                  </a:lnTo>
                  <a:lnTo>
                    <a:pt x="3047" y="7809"/>
                  </a:lnTo>
                  <a:lnTo>
                    <a:pt x="3714" y="6809"/>
                  </a:lnTo>
                  <a:lnTo>
                    <a:pt x="4333" y="5762"/>
                  </a:lnTo>
                  <a:lnTo>
                    <a:pt x="4618" y="5238"/>
                  </a:lnTo>
                  <a:lnTo>
                    <a:pt x="4809" y="4667"/>
                  </a:lnTo>
                  <a:lnTo>
                    <a:pt x="4952" y="4095"/>
                  </a:lnTo>
                  <a:lnTo>
                    <a:pt x="5047" y="3524"/>
                  </a:lnTo>
                  <a:lnTo>
                    <a:pt x="5095" y="2905"/>
                  </a:lnTo>
                  <a:lnTo>
                    <a:pt x="5142" y="2334"/>
                  </a:lnTo>
                  <a:lnTo>
                    <a:pt x="5142" y="1762"/>
                  </a:lnTo>
                  <a:lnTo>
                    <a:pt x="5095" y="1191"/>
                  </a:lnTo>
                  <a:lnTo>
                    <a:pt x="5047" y="572"/>
                  </a:lnTo>
                  <a:lnTo>
                    <a:pt x="495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2" name="Google Shape;6662;p66"/>
            <p:cNvSpPr/>
            <p:nvPr/>
          </p:nvSpPr>
          <p:spPr>
            <a:xfrm flipH="1">
              <a:off x="2205355" y="1890686"/>
              <a:ext cx="86606" cy="412432"/>
            </a:xfrm>
            <a:custGeom>
              <a:avLst/>
              <a:gdLst/>
              <a:ahLst/>
              <a:cxnLst/>
              <a:rect l="l" t="t" r="r" b="b"/>
              <a:pathLst>
                <a:path w="3810" h="18140" extrusionOk="0">
                  <a:moveTo>
                    <a:pt x="1" y="0"/>
                  </a:moveTo>
                  <a:lnTo>
                    <a:pt x="48" y="1190"/>
                  </a:lnTo>
                  <a:lnTo>
                    <a:pt x="96" y="2333"/>
                  </a:lnTo>
                  <a:lnTo>
                    <a:pt x="239" y="3523"/>
                  </a:lnTo>
                  <a:lnTo>
                    <a:pt x="381" y="4714"/>
                  </a:lnTo>
                  <a:lnTo>
                    <a:pt x="619" y="5856"/>
                  </a:lnTo>
                  <a:lnTo>
                    <a:pt x="905" y="6999"/>
                  </a:lnTo>
                  <a:lnTo>
                    <a:pt x="1334" y="8141"/>
                  </a:lnTo>
                  <a:lnTo>
                    <a:pt x="1857" y="9236"/>
                  </a:lnTo>
                  <a:lnTo>
                    <a:pt x="2333" y="10284"/>
                  </a:lnTo>
                  <a:lnTo>
                    <a:pt x="2762" y="11379"/>
                  </a:lnTo>
                  <a:lnTo>
                    <a:pt x="3095" y="12474"/>
                  </a:lnTo>
                  <a:lnTo>
                    <a:pt x="3381" y="13616"/>
                  </a:lnTo>
                  <a:lnTo>
                    <a:pt x="3476" y="14188"/>
                  </a:lnTo>
                  <a:lnTo>
                    <a:pt x="3524" y="14759"/>
                  </a:lnTo>
                  <a:lnTo>
                    <a:pt x="3524" y="15330"/>
                  </a:lnTo>
                  <a:lnTo>
                    <a:pt x="3476" y="15949"/>
                  </a:lnTo>
                  <a:lnTo>
                    <a:pt x="3381" y="16521"/>
                  </a:lnTo>
                  <a:lnTo>
                    <a:pt x="3190" y="17092"/>
                  </a:lnTo>
                  <a:lnTo>
                    <a:pt x="3000" y="17616"/>
                  </a:lnTo>
                  <a:lnTo>
                    <a:pt x="2714" y="18139"/>
                  </a:lnTo>
                  <a:lnTo>
                    <a:pt x="3048" y="17663"/>
                  </a:lnTo>
                  <a:lnTo>
                    <a:pt x="3333" y="17092"/>
                  </a:lnTo>
                  <a:lnTo>
                    <a:pt x="3524" y="16521"/>
                  </a:lnTo>
                  <a:lnTo>
                    <a:pt x="3714" y="15949"/>
                  </a:lnTo>
                  <a:lnTo>
                    <a:pt x="3762" y="15378"/>
                  </a:lnTo>
                  <a:lnTo>
                    <a:pt x="3809" y="14759"/>
                  </a:lnTo>
                  <a:lnTo>
                    <a:pt x="3809" y="14188"/>
                  </a:lnTo>
                  <a:lnTo>
                    <a:pt x="3762" y="13569"/>
                  </a:lnTo>
                  <a:lnTo>
                    <a:pt x="3524" y="12379"/>
                  </a:lnTo>
                  <a:lnTo>
                    <a:pt x="3190" y="11236"/>
                  </a:lnTo>
                  <a:lnTo>
                    <a:pt x="2762" y="10141"/>
                  </a:lnTo>
                  <a:lnTo>
                    <a:pt x="2286" y="9046"/>
                  </a:lnTo>
                  <a:lnTo>
                    <a:pt x="1762" y="7951"/>
                  </a:lnTo>
                  <a:lnTo>
                    <a:pt x="1524" y="7427"/>
                  </a:lnTo>
                  <a:lnTo>
                    <a:pt x="1334" y="6904"/>
                  </a:lnTo>
                  <a:lnTo>
                    <a:pt x="1000" y="5761"/>
                  </a:lnTo>
                  <a:lnTo>
                    <a:pt x="715" y="4666"/>
                  </a:lnTo>
                  <a:lnTo>
                    <a:pt x="477" y="3476"/>
                  </a:lnTo>
                  <a:lnTo>
                    <a:pt x="334" y="2333"/>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3" name="Google Shape;6663;p66"/>
            <p:cNvSpPr/>
            <p:nvPr/>
          </p:nvSpPr>
          <p:spPr>
            <a:xfrm flipH="1">
              <a:off x="2436965" y="1790011"/>
              <a:ext cx="554098" cy="587796"/>
            </a:xfrm>
            <a:custGeom>
              <a:avLst/>
              <a:gdLst/>
              <a:ahLst/>
              <a:cxnLst/>
              <a:rect l="l" t="t" r="r" b="b"/>
              <a:pathLst>
                <a:path w="24376" h="25853" extrusionOk="0">
                  <a:moveTo>
                    <a:pt x="571" y="1"/>
                  </a:moveTo>
                  <a:lnTo>
                    <a:pt x="0" y="16188"/>
                  </a:lnTo>
                  <a:lnTo>
                    <a:pt x="333" y="17235"/>
                  </a:lnTo>
                  <a:lnTo>
                    <a:pt x="762" y="18616"/>
                  </a:lnTo>
                  <a:lnTo>
                    <a:pt x="1333" y="20139"/>
                  </a:lnTo>
                  <a:lnTo>
                    <a:pt x="1666" y="20901"/>
                  </a:lnTo>
                  <a:lnTo>
                    <a:pt x="2000" y="21710"/>
                  </a:lnTo>
                  <a:lnTo>
                    <a:pt x="2428" y="22472"/>
                  </a:lnTo>
                  <a:lnTo>
                    <a:pt x="2809" y="23186"/>
                  </a:lnTo>
                  <a:lnTo>
                    <a:pt x="3285" y="23853"/>
                  </a:lnTo>
                  <a:lnTo>
                    <a:pt x="3761" y="24424"/>
                  </a:lnTo>
                  <a:lnTo>
                    <a:pt x="4237" y="24948"/>
                  </a:lnTo>
                  <a:lnTo>
                    <a:pt x="4809" y="25329"/>
                  </a:lnTo>
                  <a:lnTo>
                    <a:pt x="5094" y="25519"/>
                  </a:lnTo>
                  <a:lnTo>
                    <a:pt x="5380" y="25614"/>
                  </a:lnTo>
                  <a:lnTo>
                    <a:pt x="5666" y="25709"/>
                  </a:lnTo>
                  <a:lnTo>
                    <a:pt x="5951" y="25805"/>
                  </a:lnTo>
                  <a:lnTo>
                    <a:pt x="6523" y="25852"/>
                  </a:lnTo>
                  <a:lnTo>
                    <a:pt x="7141" y="25852"/>
                  </a:lnTo>
                  <a:lnTo>
                    <a:pt x="7713" y="25805"/>
                  </a:lnTo>
                  <a:lnTo>
                    <a:pt x="8379" y="25709"/>
                  </a:lnTo>
                  <a:lnTo>
                    <a:pt x="8998" y="25567"/>
                  </a:lnTo>
                  <a:lnTo>
                    <a:pt x="9665" y="25424"/>
                  </a:lnTo>
                  <a:lnTo>
                    <a:pt x="10331" y="25186"/>
                  </a:lnTo>
                  <a:lnTo>
                    <a:pt x="10998" y="24948"/>
                  </a:lnTo>
                  <a:lnTo>
                    <a:pt x="12378" y="24376"/>
                  </a:lnTo>
                  <a:lnTo>
                    <a:pt x="13759" y="23710"/>
                  </a:lnTo>
                  <a:lnTo>
                    <a:pt x="15092" y="22948"/>
                  </a:lnTo>
                  <a:lnTo>
                    <a:pt x="16425" y="22139"/>
                  </a:lnTo>
                  <a:lnTo>
                    <a:pt x="17711" y="21282"/>
                  </a:lnTo>
                  <a:lnTo>
                    <a:pt x="18901" y="20425"/>
                  </a:lnTo>
                  <a:lnTo>
                    <a:pt x="20043" y="19568"/>
                  </a:lnTo>
                  <a:lnTo>
                    <a:pt x="21043" y="18759"/>
                  </a:lnTo>
                  <a:lnTo>
                    <a:pt x="21948" y="17949"/>
                  </a:lnTo>
                  <a:lnTo>
                    <a:pt x="22662" y="17235"/>
                  </a:lnTo>
                  <a:lnTo>
                    <a:pt x="23233" y="16664"/>
                  </a:lnTo>
                  <a:lnTo>
                    <a:pt x="23662" y="16140"/>
                  </a:lnTo>
                  <a:lnTo>
                    <a:pt x="23852" y="15854"/>
                  </a:lnTo>
                  <a:lnTo>
                    <a:pt x="24043" y="15521"/>
                  </a:lnTo>
                  <a:lnTo>
                    <a:pt x="24185" y="15188"/>
                  </a:lnTo>
                  <a:lnTo>
                    <a:pt x="24281" y="14902"/>
                  </a:lnTo>
                  <a:lnTo>
                    <a:pt x="24376" y="14617"/>
                  </a:lnTo>
                  <a:lnTo>
                    <a:pt x="24376" y="14378"/>
                  </a:lnTo>
                  <a:lnTo>
                    <a:pt x="24328" y="14093"/>
                  </a:lnTo>
                  <a:lnTo>
                    <a:pt x="24281" y="13902"/>
                  </a:lnTo>
                  <a:lnTo>
                    <a:pt x="24138" y="13712"/>
                  </a:lnTo>
                  <a:lnTo>
                    <a:pt x="23947" y="13522"/>
                  </a:lnTo>
                  <a:lnTo>
                    <a:pt x="23709" y="13379"/>
                  </a:lnTo>
                  <a:lnTo>
                    <a:pt x="23424" y="13283"/>
                  </a:lnTo>
                  <a:lnTo>
                    <a:pt x="23090" y="13236"/>
                  </a:lnTo>
                  <a:lnTo>
                    <a:pt x="22281" y="13236"/>
                  </a:lnTo>
                  <a:lnTo>
                    <a:pt x="21757" y="13331"/>
                  </a:lnTo>
                  <a:lnTo>
                    <a:pt x="19710" y="13760"/>
                  </a:lnTo>
                  <a:lnTo>
                    <a:pt x="17853" y="14236"/>
                  </a:lnTo>
                  <a:lnTo>
                    <a:pt x="16092" y="14759"/>
                  </a:lnTo>
                  <a:lnTo>
                    <a:pt x="14521" y="15235"/>
                  </a:lnTo>
                  <a:lnTo>
                    <a:pt x="13045" y="15664"/>
                  </a:lnTo>
                  <a:lnTo>
                    <a:pt x="11712" y="15997"/>
                  </a:lnTo>
                  <a:lnTo>
                    <a:pt x="10522" y="16235"/>
                  </a:lnTo>
                  <a:lnTo>
                    <a:pt x="9950" y="16283"/>
                  </a:lnTo>
                  <a:lnTo>
                    <a:pt x="9427" y="16330"/>
                  </a:lnTo>
                  <a:lnTo>
                    <a:pt x="9331" y="16283"/>
                  </a:lnTo>
                  <a:lnTo>
                    <a:pt x="9236" y="16140"/>
                  </a:lnTo>
                  <a:lnTo>
                    <a:pt x="8903" y="15712"/>
                  </a:lnTo>
                  <a:lnTo>
                    <a:pt x="8522" y="15045"/>
                  </a:lnTo>
                  <a:lnTo>
                    <a:pt x="7998" y="14140"/>
                  </a:lnTo>
                  <a:lnTo>
                    <a:pt x="6903" y="11855"/>
                  </a:lnTo>
                  <a:lnTo>
                    <a:pt x="5570" y="9189"/>
                  </a:lnTo>
                  <a:lnTo>
                    <a:pt x="4237" y="6333"/>
                  </a:lnTo>
                  <a:lnTo>
                    <a:pt x="2857" y="3714"/>
                  </a:lnTo>
                  <a:lnTo>
                    <a:pt x="2238" y="2524"/>
                  </a:lnTo>
                  <a:lnTo>
                    <a:pt x="1619" y="1476"/>
                  </a:lnTo>
                  <a:lnTo>
                    <a:pt x="1047" y="620"/>
                  </a:lnTo>
                  <a:lnTo>
                    <a:pt x="571"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4" name="Google Shape;6664;p66"/>
            <p:cNvSpPr/>
            <p:nvPr/>
          </p:nvSpPr>
          <p:spPr>
            <a:xfrm flipH="1">
              <a:off x="2422894" y="2084443"/>
              <a:ext cx="310601" cy="264125"/>
            </a:xfrm>
            <a:custGeom>
              <a:avLst/>
              <a:gdLst/>
              <a:ahLst/>
              <a:cxnLst/>
              <a:rect l="l" t="t" r="r" b="b"/>
              <a:pathLst>
                <a:path w="13664" h="11617" extrusionOk="0">
                  <a:moveTo>
                    <a:pt x="11521" y="0"/>
                  </a:moveTo>
                  <a:lnTo>
                    <a:pt x="10807" y="48"/>
                  </a:lnTo>
                  <a:lnTo>
                    <a:pt x="10093" y="191"/>
                  </a:lnTo>
                  <a:lnTo>
                    <a:pt x="8522" y="524"/>
                  </a:lnTo>
                  <a:lnTo>
                    <a:pt x="6856" y="905"/>
                  </a:lnTo>
                  <a:lnTo>
                    <a:pt x="3571" y="1809"/>
                  </a:lnTo>
                  <a:lnTo>
                    <a:pt x="1047" y="2524"/>
                  </a:lnTo>
                  <a:lnTo>
                    <a:pt x="0" y="2809"/>
                  </a:lnTo>
                  <a:lnTo>
                    <a:pt x="2952" y="9570"/>
                  </a:lnTo>
                  <a:lnTo>
                    <a:pt x="3856" y="11617"/>
                  </a:lnTo>
                  <a:lnTo>
                    <a:pt x="4904" y="10807"/>
                  </a:lnTo>
                  <a:lnTo>
                    <a:pt x="6046" y="9950"/>
                  </a:lnTo>
                  <a:lnTo>
                    <a:pt x="7427" y="8855"/>
                  </a:lnTo>
                  <a:lnTo>
                    <a:pt x="8903" y="7665"/>
                  </a:lnTo>
                  <a:lnTo>
                    <a:pt x="10331" y="6380"/>
                  </a:lnTo>
                  <a:lnTo>
                    <a:pt x="10998" y="5761"/>
                  </a:lnTo>
                  <a:lnTo>
                    <a:pt x="11569" y="5142"/>
                  </a:lnTo>
                  <a:lnTo>
                    <a:pt x="12093" y="4523"/>
                  </a:lnTo>
                  <a:lnTo>
                    <a:pt x="12521" y="3952"/>
                  </a:lnTo>
                  <a:lnTo>
                    <a:pt x="13093" y="3047"/>
                  </a:lnTo>
                  <a:lnTo>
                    <a:pt x="13283" y="2666"/>
                  </a:lnTo>
                  <a:lnTo>
                    <a:pt x="13473" y="2285"/>
                  </a:lnTo>
                  <a:lnTo>
                    <a:pt x="13569" y="1905"/>
                  </a:lnTo>
                  <a:lnTo>
                    <a:pt x="13664" y="1571"/>
                  </a:lnTo>
                  <a:lnTo>
                    <a:pt x="13664" y="1286"/>
                  </a:lnTo>
                  <a:lnTo>
                    <a:pt x="13664" y="1000"/>
                  </a:lnTo>
                  <a:lnTo>
                    <a:pt x="13569" y="762"/>
                  </a:lnTo>
                  <a:lnTo>
                    <a:pt x="13426" y="524"/>
                  </a:lnTo>
                  <a:lnTo>
                    <a:pt x="13235" y="381"/>
                  </a:lnTo>
                  <a:lnTo>
                    <a:pt x="12997" y="191"/>
                  </a:lnTo>
                  <a:lnTo>
                    <a:pt x="12712" y="95"/>
                  </a:lnTo>
                  <a:lnTo>
                    <a:pt x="12378" y="48"/>
                  </a:lnTo>
                  <a:lnTo>
                    <a:pt x="11998"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5" name="Google Shape;6665;p66"/>
            <p:cNvSpPr/>
            <p:nvPr/>
          </p:nvSpPr>
          <p:spPr>
            <a:xfrm flipH="1">
              <a:off x="2729153" y="2148308"/>
              <a:ext cx="3273" cy="5434"/>
            </a:xfrm>
            <a:custGeom>
              <a:avLst/>
              <a:gdLst/>
              <a:ahLst/>
              <a:cxnLst/>
              <a:rect l="l" t="t" r="r" b="b"/>
              <a:pathLst>
                <a:path w="144" h="239" extrusionOk="0">
                  <a:moveTo>
                    <a:pt x="1" y="0"/>
                  </a:moveTo>
                  <a:lnTo>
                    <a:pt x="96" y="238"/>
                  </a:lnTo>
                  <a:lnTo>
                    <a:pt x="143" y="191"/>
                  </a:lnTo>
                  <a:lnTo>
                    <a:pt x="143" y="143"/>
                  </a:lnTo>
                  <a:lnTo>
                    <a:pt x="96" y="48"/>
                  </a:lnTo>
                  <a:lnTo>
                    <a:pt x="4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6" name="Google Shape;6666;p66"/>
            <p:cNvSpPr/>
            <p:nvPr/>
          </p:nvSpPr>
          <p:spPr>
            <a:xfrm flipH="1">
              <a:off x="2673961" y="2148308"/>
              <a:ext cx="6524" cy="5434"/>
            </a:xfrm>
            <a:custGeom>
              <a:avLst/>
              <a:gdLst/>
              <a:ahLst/>
              <a:cxnLst/>
              <a:rect l="l" t="t" r="r" b="b"/>
              <a:pathLst>
                <a:path w="287" h="239" extrusionOk="0">
                  <a:moveTo>
                    <a:pt x="48" y="0"/>
                  </a:moveTo>
                  <a:lnTo>
                    <a:pt x="1" y="143"/>
                  </a:lnTo>
                  <a:lnTo>
                    <a:pt x="48" y="238"/>
                  </a:lnTo>
                  <a:lnTo>
                    <a:pt x="239" y="238"/>
                  </a:lnTo>
                  <a:lnTo>
                    <a:pt x="287"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7" name="Google Shape;6667;p66"/>
            <p:cNvSpPr/>
            <p:nvPr/>
          </p:nvSpPr>
          <p:spPr>
            <a:xfrm flipH="1">
              <a:off x="2619861" y="2148308"/>
              <a:ext cx="5433" cy="5434"/>
            </a:xfrm>
            <a:custGeom>
              <a:avLst/>
              <a:gdLst/>
              <a:ahLst/>
              <a:cxnLst/>
              <a:rect l="l" t="t" r="r" b="b"/>
              <a:pathLst>
                <a:path w="239" h="239" extrusionOk="0">
                  <a:moveTo>
                    <a:pt x="49" y="0"/>
                  </a:moveTo>
                  <a:lnTo>
                    <a:pt x="1" y="143"/>
                  </a:lnTo>
                  <a:lnTo>
                    <a:pt x="49" y="238"/>
                  </a:lnTo>
                  <a:lnTo>
                    <a:pt x="239" y="238"/>
                  </a:lnTo>
                  <a:lnTo>
                    <a:pt x="239"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8" name="Google Shape;6668;p66"/>
            <p:cNvSpPr/>
            <p:nvPr/>
          </p:nvSpPr>
          <p:spPr>
            <a:xfrm flipH="1">
              <a:off x="2564647" y="2148308"/>
              <a:ext cx="6524" cy="5434"/>
            </a:xfrm>
            <a:custGeom>
              <a:avLst/>
              <a:gdLst/>
              <a:ahLst/>
              <a:cxnLst/>
              <a:rect l="l" t="t" r="r" b="b"/>
              <a:pathLst>
                <a:path w="287" h="239" extrusionOk="0">
                  <a:moveTo>
                    <a:pt x="48" y="0"/>
                  </a:moveTo>
                  <a:lnTo>
                    <a:pt x="0" y="143"/>
                  </a:lnTo>
                  <a:lnTo>
                    <a:pt x="48" y="238"/>
                  </a:lnTo>
                  <a:lnTo>
                    <a:pt x="238" y="238"/>
                  </a:lnTo>
                  <a:lnTo>
                    <a:pt x="286" y="143"/>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9" name="Google Shape;6669;p66"/>
            <p:cNvSpPr/>
            <p:nvPr/>
          </p:nvSpPr>
          <p:spPr>
            <a:xfrm flipH="1">
              <a:off x="2509455" y="2148308"/>
              <a:ext cx="6524" cy="5434"/>
            </a:xfrm>
            <a:custGeom>
              <a:avLst/>
              <a:gdLst/>
              <a:ahLst/>
              <a:cxnLst/>
              <a:rect l="l" t="t" r="r" b="b"/>
              <a:pathLst>
                <a:path w="287" h="239" extrusionOk="0">
                  <a:moveTo>
                    <a:pt x="48" y="0"/>
                  </a:moveTo>
                  <a:lnTo>
                    <a:pt x="0" y="143"/>
                  </a:lnTo>
                  <a:lnTo>
                    <a:pt x="48" y="238"/>
                  </a:lnTo>
                  <a:lnTo>
                    <a:pt x="239" y="238"/>
                  </a:lnTo>
                  <a:lnTo>
                    <a:pt x="286"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0" name="Google Shape;6670;p66"/>
            <p:cNvSpPr/>
            <p:nvPr/>
          </p:nvSpPr>
          <p:spPr>
            <a:xfrm flipH="1">
              <a:off x="2455354" y="2148308"/>
              <a:ext cx="5433" cy="5434"/>
            </a:xfrm>
            <a:custGeom>
              <a:avLst/>
              <a:gdLst/>
              <a:ahLst/>
              <a:cxnLst/>
              <a:rect l="l" t="t" r="r" b="b"/>
              <a:pathLst>
                <a:path w="239" h="239" extrusionOk="0">
                  <a:moveTo>
                    <a:pt x="1" y="0"/>
                  </a:moveTo>
                  <a:lnTo>
                    <a:pt x="1" y="143"/>
                  </a:lnTo>
                  <a:lnTo>
                    <a:pt x="1" y="238"/>
                  </a:lnTo>
                  <a:lnTo>
                    <a:pt x="239" y="238"/>
                  </a:lnTo>
                  <a:lnTo>
                    <a:pt x="239"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1" name="Google Shape;6671;p66"/>
            <p:cNvSpPr/>
            <p:nvPr/>
          </p:nvSpPr>
          <p:spPr>
            <a:xfrm flipH="1">
              <a:off x="2591720" y="2109339"/>
              <a:ext cx="6501" cy="5434"/>
            </a:xfrm>
            <a:custGeom>
              <a:avLst/>
              <a:gdLst/>
              <a:ahLst/>
              <a:cxnLst/>
              <a:rect l="l" t="t" r="r" b="b"/>
              <a:pathLst>
                <a:path w="286" h="239" extrusionOk="0">
                  <a:moveTo>
                    <a:pt x="238" y="0"/>
                  </a:moveTo>
                  <a:lnTo>
                    <a:pt x="0" y="48"/>
                  </a:lnTo>
                  <a:lnTo>
                    <a:pt x="0" y="95"/>
                  </a:lnTo>
                  <a:lnTo>
                    <a:pt x="48" y="191"/>
                  </a:lnTo>
                  <a:lnTo>
                    <a:pt x="143" y="238"/>
                  </a:lnTo>
                  <a:lnTo>
                    <a:pt x="238" y="191"/>
                  </a:lnTo>
                  <a:lnTo>
                    <a:pt x="286" y="95"/>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2" name="Google Shape;6672;p66"/>
            <p:cNvSpPr/>
            <p:nvPr/>
          </p:nvSpPr>
          <p:spPr>
            <a:xfrm flipH="1">
              <a:off x="2537596" y="2108247"/>
              <a:ext cx="5433" cy="6525"/>
            </a:xfrm>
            <a:custGeom>
              <a:avLst/>
              <a:gdLst/>
              <a:ahLst/>
              <a:cxnLst/>
              <a:rect l="l" t="t" r="r" b="b"/>
              <a:pathLst>
                <a:path w="239" h="287" extrusionOk="0">
                  <a:moveTo>
                    <a:pt x="143" y="1"/>
                  </a:moveTo>
                  <a:lnTo>
                    <a:pt x="0" y="48"/>
                  </a:lnTo>
                  <a:lnTo>
                    <a:pt x="0" y="143"/>
                  </a:lnTo>
                  <a:lnTo>
                    <a:pt x="0" y="239"/>
                  </a:lnTo>
                  <a:lnTo>
                    <a:pt x="143" y="286"/>
                  </a:lnTo>
                  <a:lnTo>
                    <a:pt x="238" y="239"/>
                  </a:lnTo>
                  <a:lnTo>
                    <a:pt x="238"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3" name="Google Shape;6673;p66"/>
            <p:cNvSpPr/>
            <p:nvPr/>
          </p:nvSpPr>
          <p:spPr>
            <a:xfrm flipH="1">
              <a:off x="2482405"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4" name="Google Shape;6674;p66"/>
            <p:cNvSpPr/>
            <p:nvPr/>
          </p:nvSpPr>
          <p:spPr>
            <a:xfrm flipH="1">
              <a:off x="2427213"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5" name="Google Shape;6675;p66"/>
            <p:cNvSpPr/>
            <p:nvPr/>
          </p:nvSpPr>
          <p:spPr>
            <a:xfrm flipH="1">
              <a:off x="2673961" y="2227316"/>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7"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6" name="Google Shape;6676;p66"/>
            <p:cNvSpPr/>
            <p:nvPr/>
          </p:nvSpPr>
          <p:spPr>
            <a:xfrm flipH="1">
              <a:off x="2619861" y="2227316"/>
              <a:ext cx="5433" cy="6525"/>
            </a:xfrm>
            <a:custGeom>
              <a:avLst/>
              <a:gdLst/>
              <a:ahLst/>
              <a:cxnLst/>
              <a:rect l="l" t="t" r="r" b="b"/>
              <a:pathLst>
                <a:path w="239" h="287" extrusionOk="0">
                  <a:moveTo>
                    <a:pt x="144" y="1"/>
                  </a:moveTo>
                  <a:lnTo>
                    <a:pt x="49" y="48"/>
                  </a:lnTo>
                  <a:lnTo>
                    <a:pt x="1" y="143"/>
                  </a:lnTo>
                  <a:lnTo>
                    <a:pt x="49" y="239"/>
                  </a:lnTo>
                  <a:lnTo>
                    <a:pt x="144" y="286"/>
                  </a:lnTo>
                  <a:lnTo>
                    <a:pt x="239" y="239"/>
                  </a:lnTo>
                  <a:lnTo>
                    <a:pt x="239"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7" name="Google Shape;6677;p66"/>
            <p:cNvSpPr/>
            <p:nvPr/>
          </p:nvSpPr>
          <p:spPr>
            <a:xfrm flipH="1">
              <a:off x="2564647" y="2227316"/>
              <a:ext cx="6524" cy="6525"/>
            </a:xfrm>
            <a:custGeom>
              <a:avLst/>
              <a:gdLst/>
              <a:ahLst/>
              <a:cxnLst/>
              <a:rect l="l" t="t" r="r" b="b"/>
              <a:pathLst>
                <a:path w="287"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8" name="Google Shape;6678;p66"/>
            <p:cNvSpPr/>
            <p:nvPr/>
          </p:nvSpPr>
          <p:spPr>
            <a:xfrm flipH="1">
              <a:off x="2509455" y="2227316"/>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9" name="Google Shape;6679;p66"/>
            <p:cNvSpPr/>
            <p:nvPr/>
          </p:nvSpPr>
          <p:spPr>
            <a:xfrm flipH="1">
              <a:off x="2702103" y="2188347"/>
              <a:ext cx="5433" cy="5434"/>
            </a:xfrm>
            <a:custGeom>
              <a:avLst/>
              <a:gdLst/>
              <a:ahLst/>
              <a:cxnLst/>
              <a:rect l="l" t="t" r="r" b="b"/>
              <a:pathLst>
                <a:path w="239" h="239" extrusionOk="0">
                  <a:moveTo>
                    <a:pt x="48" y="1"/>
                  </a:moveTo>
                  <a:lnTo>
                    <a:pt x="1" y="96"/>
                  </a:lnTo>
                  <a:lnTo>
                    <a:pt x="48" y="191"/>
                  </a:lnTo>
                  <a:lnTo>
                    <a:pt x="143" y="239"/>
                  </a:lnTo>
                  <a:lnTo>
                    <a:pt x="239" y="239"/>
                  </a:lnTo>
                  <a:lnTo>
                    <a:pt x="239"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0" name="Google Shape;6680;p66"/>
            <p:cNvSpPr/>
            <p:nvPr/>
          </p:nvSpPr>
          <p:spPr>
            <a:xfrm flipH="1">
              <a:off x="2646911" y="2188347"/>
              <a:ext cx="6501" cy="5434"/>
            </a:xfrm>
            <a:custGeom>
              <a:avLst/>
              <a:gdLst/>
              <a:ahLst/>
              <a:cxnLst/>
              <a:rect l="l" t="t" r="r" b="b"/>
              <a:pathLst>
                <a:path w="286" h="239" extrusionOk="0">
                  <a:moveTo>
                    <a:pt x="48" y="1"/>
                  </a:moveTo>
                  <a:lnTo>
                    <a:pt x="0" y="96"/>
                  </a:lnTo>
                  <a:lnTo>
                    <a:pt x="48" y="191"/>
                  </a:lnTo>
                  <a:lnTo>
                    <a:pt x="143"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1" name="Google Shape;6681;p66"/>
            <p:cNvSpPr/>
            <p:nvPr/>
          </p:nvSpPr>
          <p:spPr>
            <a:xfrm flipH="1">
              <a:off x="2591720" y="2188347"/>
              <a:ext cx="6501" cy="5434"/>
            </a:xfrm>
            <a:custGeom>
              <a:avLst/>
              <a:gdLst/>
              <a:ahLst/>
              <a:cxnLst/>
              <a:rect l="l" t="t" r="r" b="b"/>
              <a:pathLst>
                <a:path w="286" h="239" extrusionOk="0">
                  <a:moveTo>
                    <a:pt x="48" y="1"/>
                  </a:moveTo>
                  <a:lnTo>
                    <a:pt x="0" y="96"/>
                  </a:lnTo>
                  <a:lnTo>
                    <a:pt x="48"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2" name="Google Shape;6682;p66"/>
            <p:cNvSpPr/>
            <p:nvPr/>
          </p:nvSpPr>
          <p:spPr>
            <a:xfrm flipH="1">
              <a:off x="2537596" y="2188347"/>
              <a:ext cx="5433" cy="5434"/>
            </a:xfrm>
            <a:custGeom>
              <a:avLst/>
              <a:gdLst/>
              <a:ahLst/>
              <a:cxnLst/>
              <a:rect l="l" t="t" r="r" b="b"/>
              <a:pathLst>
                <a:path w="239" h="239" extrusionOk="0">
                  <a:moveTo>
                    <a:pt x="0" y="1"/>
                  </a:moveTo>
                  <a:lnTo>
                    <a:pt x="0" y="96"/>
                  </a:lnTo>
                  <a:lnTo>
                    <a:pt x="0" y="239"/>
                  </a:lnTo>
                  <a:lnTo>
                    <a:pt x="238" y="239"/>
                  </a:lnTo>
                  <a:lnTo>
                    <a:pt x="238"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3" name="Google Shape;6683;p66"/>
            <p:cNvSpPr/>
            <p:nvPr/>
          </p:nvSpPr>
          <p:spPr>
            <a:xfrm flipH="1">
              <a:off x="2482405"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4" name="Google Shape;6684;p66"/>
            <p:cNvSpPr/>
            <p:nvPr/>
          </p:nvSpPr>
          <p:spPr>
            <a:xfrm flipH="1">
              <a:off x="2619861" y="2307415"/>
              <a:ext cx="5433" cy="6525"/>
            </a:xfrm>
            <a:custGeom>
              <a:avLst/>
              <a:gdLst/>
              <a:ahLst/>
              <a:cxnLst/>
              <a:rect l="l" t="t" r="r" b="b"/>
              <a:pathLst>
                <a:path w="239" h="287" extrusionOk="0">
                  <a:moveTo>
                    <a:pt x="144" y="1"/>
                  </a:moveTo>
                  <a:lnTo>
                    <a:pt x="49" y="48"/>
                  </a:lnTo>
                  <a:lnTo>
                    <a:pt x="1" y="143"/>
                  </a:lnTo>
                  <a:lnTo>
                    <a:pt x="49" y="239"/>
                  </a:lnTo>
                  <a:lnTo>
                    <a:pt x="144" y="286"/>
                  </a:lnTo>
                  <a:lnTo>
                    <a:pt x="239" y="239"/>
                  </a:lnTo>
                  <a:lnTo>
                    <a:pt x="239"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5" name="Google Shape;6685;p66"/>
            <p:cNvSpPr/>
            <p:nvPr/>
          </p:nvSpPr>
          <p:spPr>
            <a:xfrm flipH="1">
              <a:off x="2646911" y="2267377"/>
              <a:ext cx="5433" cy="6503"/>
            </a:xfrm>
            <a:custGeom>
              <a:avLst/>
              <a:gdLst/>
              <a:ahLst/>
              <a:cxnLst/>
              <a:rect l="l" t="t" r="r" b="b"/>
              <a:pathLst>
                <a:path w="239" h="286" extrusionOk="0">
                  <a:moveTo>
                    <a:pt x="96" y="0"/>
                  </a:moveTo>
                  <a:lnTo>
                    <a:pt x="48"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6" name="Google Shape;6686;p66"/>
            <p:cNvSpPr/>
            <p:nvPr/>
          </p:nvSpPr>
          <p:spPr>
            <a:xfrm flipH="1">
              <a:off x="2591720" y="2267377"/>
              <a:ext cx="5433" cy="6503"/>
            </a:xfrm>
            <a:custGeom>
              <a:avLst/>
              <a:gdLst/>
              <a:ahLst/>
              <a:cxnLst/>
              <a:rect l="l" t="t" r="r" b="b"/>
              <a:pathLst>
                <a:path w="239" h="286" extrusionOk="0">
                  <a:moveTo>
                    <a:pt x="96" y="0"/>
                  </a:moveTo>
                  <a:lnTo>
                    <a:pt x="48"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7" name="Google Shape;6687;p66"/>
            <p:cNvSpPr/>
            <p:nvPr/>
          </p:nvSpPr>
          <p:spPr>
            <a:xfrm flipH="1">
              <a:off x="2422894" y="2084443"/>
              <a:ext cx="243521" cy="264125"/>
            </a:xfrm>
            <a:custGeom>
              <a:avLst/>
              <a:gdLst/>
              <a:ahLst/>
              <a:cxnLst/>
              <a:rect l="l" t="t" r="r" b="b"/>
              <a:pathLst>
                <a:path w="10713" h="11617" extrusionOk="0">
                  <a:moveTo>
                    <a:pt x="8570" y="0"/>
                  </a:moveTo>
                  <a:lnTo>
                    <a:pt x="4381" y="4618"/>
                  </a:lnTo>
                  <a:lnTo>
                    <a:pt x="1" y="9570"/>
                  </a:lnTo>
                  <a:lnTo>
                    <a:pt x="905" y="11617"/>
                  </a:lnTo>
                  <a:lnTo>
                    <a:pt x="1953" y="10807"/>
                  </a:lnTo>
                  <a:lnTo>
                    <a:pt x="3095" y="9950"/>
                  </a:lnTo>
                  <a:lnTo>
                    <a:pt x="4476" y="8855"/>
                  </a:lnTo>
                  <a:lnTo>
                    <a:pt x="5952" y="7665"/>
                  </a:lnTo>
                  <a:lnTo>
                    <a:pt x="7380" y="6380"/>
                  </a:lnTo>
                  <a:lnTo>
                    <a:pt x="8047" y="5761"/>
                  </a:lnTo>
                  <a:lnTo>
                    <a:pt x="8618" y="5142"/>
                  </a:lnTo>
                  <a:lnTo>
                    <a:pt x="9142" y="4523"/>
                  </a:lnTo>
                  <a:lnTo>
                    <a:pt x="9570" y="3952"/>
                  </a:lnTo>
                  <a:lnTo>
                    <a:pt x="10142" y="3047"/>
                  </a:lnTo>
                  <a:lnTo>
                    <a:pt x="10332" y="2666"/>
                  </a:lnTo>
                  <a:lnTo>
                    <a:pt x="10522" y="2285"/>
                  </a:lnTo>
                  <a:lnTo>
                    <a:pt x="10618" y="1905"/>
                  </a:lnTo>
                  <a:lnTo>
                    <a:pt x="10713" y="1571"/>
                  </a:lnTo>
                  <a:lnTo>
                    <a:pt x="10713" y="1286"/>
                  </a:lnTo>
                  <a:lnTo>
                    <a:pt x="10713" y="1000"/>
                  </a:lnTo>
                  <a:lnTo>
                    <a:pt x="10618" y="762"/>
                  </a:lnTo>
                  <a:lnTo>
                    <a:pt x="10475" y="524"/>
                  </a:lnTo>
                  <a:lnTo>
                    <a:pt x="10284" y="381"/>
                  </a:lnTo>
                  <a:lnTo>
                    <a:pt x="10046" y="191"/>
                  </a:lnTo>
                  <a:lnTo>
                    <a:pt x="9761" y="95"/>
                  </a:lnTo>
                  <a:lnTo>
                    <a:pt x="9427" y="48"/>
                  </a:lnTo>
                  <a:lnTo>
                    <a:pt x="904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8" name="Google Shape;6688;p66"/>
            <p:cNvSpPr/>
            <p:nvPr/>
          </p:nvSpPr>
          <p:spPr>
            <a:xfrm flipH="1">
              <a:off x="2618770" y="2150468"/>
              <a:ext cx="73604" cy="167792"/>
            </a:xfrm>
            <a:custGeom>
              <a:avLst/>
              <a:gdLst/>
              <a:ahLst/>
              <a:cxnLst/>
              <a:rect l="l" t="t" r="r" b="b"/>
              <a:pathLst>
                <a:path w="3238" h="7380" extrusionOk="0">
                  <a:moveTo>
                    <a:pt x="0" y="0"/>
                  </a:moveTo>
                  <a:lnTo>
                    <a:pt x="0" y="48"/>
                  </a:lnTo>
                  <a:lnTo>
                    <a:pt x="714" y="1905"/>
                  </a:lnTo>
                  <a:lnTo>
                    <a:pt x="1476" y="3761"/>
                  </a:lnTo>
                  <a:lnTo>
                    <a:pt x="2333" y="5571"/>
                  </a:lnTo>
                  <a:lnTo>
                    <a:pt x="3190" y="7332"/>
                  </a:lnTo>
                  <a:lnTo>
                    <a:pt x="3238" y="7380"/>
                  </a:lnTo>
                  <a:lnTo>
                    <a:pt x="3238" y="7332"/>
                  </a:lnTo>
                  <a:lnTo>
                    <a:pt x="2619" y="5856"/>
                  </a:lnTo>
                  <a:lnTo>
                    <a:pt x="1666" y="3619"/>
                  </a:lnTo>
                  <a:lnTo>
                    <a:pt x="714" y="1476"/>
                  </a:lnTo>
                  <a:lnTo>
                    <a:pt x="48" y="48"/>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9" name="Google Shape;6689;p66"/>
            <p:cNvSpPr/>
            <p:nvPr/>
          </p:nvSpPr>
          <p:spPr>
            <a:xfrm flipH="1">
              <a:off x="2910958" y="1772686"/>
              <a:ext cx="251113" cy="329082"/>
            </a:xfrm>
            <a:custGeom>
              <a:avLst/>
              <a:gdLst/>
              <a:ahLst/>
              <a:cxnLst/>
              <a:rect l="l" t="t" r="r" b="b"/>
              <a:pathLst>
                <a:path w="11047" h="14474" extrusionOk="0">
                  <a:moveTo>
                    <a:pt x="5762" y="1"/>
                  </a:moveTo>
                  <a:lnTo>
                    <a:pt x="5000" y="48"/>
                  </a:lnTo>
                  <a:lnTo>
                    <a:pt x="4333" y="191"/>
                  </a:lnTo>
                  <a:lnTo>
                    <a:pt x="3667" y="334"/>
                  </a:lnTo>
                  <a:lnTo>
                    <a:pt x="3095" y="572"/>
                  </a:lnTo>
                  <a:lnTo>
                    <a:pt x="2572" y="858"/>
                  </a:lnTo>
                  <a:lnTo>
                    <a:pt x="2334" y="1048"/>
                  </a:lnTo>
                  <a:lnTo>
                    <a:pt x="2143" y="1239"/>
                  </a:lnTo>
                  <a:lnTo>
                    <a:pt x="2000" y="1429"/>
                  </a:lnTo>
                  <a:lnTo>
                    <a:pt x="1858" y="1667"/>
                  </a:lnTo>
                  <a:lnTo>
                    <a:pt x="1762" y="1858"/>
                  </a:lnTo>
                  <a:lnTo>
                    <a:pt x="1715" y="2048"/>
                  </a:lnTo>
                  <a:lnTo>
                    <a:pt x="1715" y="2191"/>
                  </a:lnTo>
                  <a:lnTo>
                    <a:pt x="1762" y="2334"/>
                  </a:lnTo>
                  <a:lnTo>
                    <a:pt x="1858" y="2429"/>
                  </a:lnTo>
                  <a:lnTo>
                    <a:pt x="1953" y="2524"/>
                  </a:lnTo>
                  <a:lnTo>
                    <a:pt x="2191" y="2667"/>
                  </a:lnTo>
                  <a:lnTo>
                    <a:pt x="2429" y="2762"/>
                  </a:lnTo>
                  <a:lnTo>
                    <a:pt x="2667" y="2810"/>
                  </a:lnTo>
                  <a:lnTo>
                    <a:pt x="2953" y="2810"/>
                  </a:lnTo>
                  <a:lnTo>
                    <a:pt x="2572" y="2953"/>
                  </a:lnTo>
                  <a:lnTo>
                    <a:pt x="2143" y="3048"/>
                  </a:lnTo>
                  <a:lnTo>
                    <a:pt x="1715" y="3286"/>
                  </a:lnTo>
                  <a:lnTo>
                    <a:pt x="1239" y="3524"/>
                  </a:lnTo>
                  <a:lnTo>
                    <a:pt x="810" y="3857"/>
                  </a:lnTo>
                  <a:lnTo>
                    <a:pt x="620" y="4048"/>
                  </a:lnTo>
                  <a:lnTo>
                    <a:pt x="525" y="4286"/>
                  </a:lnTo>
                  <a:lnTo>
                    <a:pt x="382" y="4524"/>
                  </a:lnTo>
                  <a:lnTo>
                    <a:pt x="334" y="4762"/>
                  </a:lnTo>
                  <a:lnTo>
                    <a:pt x="334" y="5000"/>
                  </a:lnTo>
                  <a:lnTo>
                    <a:pt x="382" y="5238"/>
                  </a:lnTo>
                  <a:lnTo>
                    <a:pt x="477" y="5428"/>
                  </a:lnTo>
                  <a:lnTo>
                    <a:pt x="572" y="5571"/>
                  </a:lnTo>
                  <a:lnTo>
                    <a:pt x="715" y="5714"/>
                  </a:lnTo>
                  <a:lnTo>
                    <a:pt x="905" y="5809"/>
                  </a:lnTo>
                  <a:lnTo>
                    <a:pt x="1239" y="5952"/>
                  </a:lnTo>
                  <a:lnTo>
                    <a:pt x="1620" y="6047"/>
                  </a:lnTo>
                  <a:lnTo>
                    <a:pt x="2000" y="6095"/>
                  </a:lnTo>
                  <a:lnTo>
                    <a:pt x="2381" y="6095"/>
                  </a:lnTo>
                  <a:lnTo>
                    <a:pt x="1953" y="6238"/>
                  </a:lnTo>
                  <a:lnTo>
                    <a:pt x="1572" y="6380"/>
                  </a:lnTo>
                  <a:lnTo>
                    <a:pt x="1143" y="6571"/>
                  </a:lnTo>
                  <a:lnTo>
                    <a:pt x="715" y="6857"/>
                  </a:lnTo>
                  <a:lnTo>
                    <a:pt x="525" y="6999"/>
                  </a:lnTo>
                  <a:lnTo>
                    <a:pt x="382" y="7190"/>
                  </a:lnTo>
                  <a:lnTo>
                    <a:pt x="239" y="7380"/>
                  </a:lnTo>
                  <a:lnTo>
                    <a:pt x="144" y="7618"/>
                  </a:lnTo>
                  <a:lnTo>
                    <a:pt x="48" y="7856"/>
                  </a:lnTo>
                  <a:lnTo>
                    <a:pt x="1" y="8094"/>
                  </a:lnTo>
                  <a:lnTo>
                    <a:pt x="48" y="8380"/>
                  </a:lnTo>
                  <a:lnTo>
                    <a:pt x="96" y="8570"/>
                  </a:lnTo>
                  <a:lnTo>
                    <a:pt x="191" y="8761"/>
                  </a:lnTo>
                  <a:lnTo>
                    <a:pt x="334" y="8904"/>
                  </a:lnTo>
                  <a:lnTo>
                    <a:pt x="477" y="8999"/>
                  </a:lnTo>
                  <a:lnTo>
                    <a:pt x="667" y="9094"/>
                  </a:lnTo>
                  <a:lnTo>
                    <a:pt x="1048" y="9189"/>
                  </a:lnTo>
                  <a:lnTo>
                    <a:pt x="1429" y="9237"/>
                  </a:lnTo>
                  <a:lnTo>
                    <a:pt x="1810" y="9237"/>
                  </a:lnTo>
                  <a:lnTo>
                    <a:pt x="2191" y="9189"/>
                  </a:lnTo>
                  <a:lnTo>
                    <a:pt x="1905" y="9380"/>
                  </a:lnTo>
                  <a:lnTo>
                    <a:pt x="1667" y="9618"/>
                  </a:lnTo>
                  <a:lnTo>
                    <a:pt x="1381" y="9856"/>
                  </a:lnTo>
                  <a:lnTo>
                    <a:pt x="1143" y="10142"/>
                  </a:lnTo>
                  <a:lnTo>
                    <a:pt x="905" y="10475"/>
                  </a:lnTo>
                  <a:lnTo>
                    <a:pt x="858" y="10665"/>
                  </a:lnTo>
                  <a:lnTo>
                    <a:pt x="810" y="10856"/>
                  </a:lnTo>
                  <a:lnTo>
                    <a:pt x="810" y="11046"/>
                  </a:lnTo>
                  <a:lnTo>
                    <a:pt x="810" y="11237"/>
                  </a:lnTo>
                  <a:lnTo>
                    <a:pt x="953" y="11570"/>
                  </a:lnTo>
                  <a:lnTo>
                    <a:pt x="1143" y="11760"/>
                  </a:lnTo>
                  <a:lnTo>
                    <a:pt x="1381" y="11951"/>
                  </a:lnTo>
                  <a:lnTo>
                    <a:pt x="1715" y="11998"/>
                  </a:lnTo>
                  <a:lnTo>
                    <a:pt x="2048" y="12046"/>
                  </a:lnTo>
                  <a:lnTo>
                    <a:pt x="2429" y="11998"/>
                  </a:lnTo>
                  <a:lnTo>
                    <a:pt x="3286" y="11855"/>
                  </a:lnTo>
                  <a:lnTo>
                    <a:pt x="4238" y="11665"/>
                  </a:lnTo>
                  <a:lnTo>
                    <a:pt x="5095" y="11475"/>
                  </a:lnTo>
                  <a:lnTo>
                    <a:pt x="5523" y="11427"/>
                  </a:lnTo>
                  <a:lnTo>
                    <a:pt x="5904" y="11379"/>
                  </a:lnTo>
                  <a:lnTo>
                    <a:pt x="6285" y="11379"/>
                  </a:lnTo>
                  <a:lnTo>
                    <a:pt x="6571" y="11427"/>
                  </a:lnTo>
                  <a:lnTo>
                    <a:pt x="6047" y="13903"/>
                  </a:lnTo>
                  <a:lnTo>
                    <a:pt x="6047" y="14141"/>
                  </a:lnTo>
                  <a:lnTo>
                    <a:pt x="7285" y="14474"/>
                  </a:lnTo>
                  <a:lnTo>
                    <a:pt x="8047" y="13379"/>
                  </a:lnTo>
                  <a:lnTo>
                    <a:pt x="8856" y="12427"/>
                  </a:lnTo>
                  <a:lnTo>
                    <a:pt x="9380" y="11808"/>
                  </a:lnTo>
                  <a:lnTo>
                    <a:pt x="9808" y="11189"/>
                  </a:lnTo>
                  <a:lnTo>
                    <a:pt x="10142" y="10618"/>
                  </a:lnTo>
                  <a:lnTo>
                    <a:pt x="10237" y="10380"/>
                  </a:lnTo>
                  <a:lnTo>
                    <a:pt x="10332" y="10094"/>
                  </a:lnTo>
                  <a:lnTo>
                    <a:pt x="10380" y="9904"/>
                  </a:lnTo>
                  <a:lnTo>
                    <a:pt x="10332" y="9665"/>
                  </a:lnTo>
                  <a:lnTo>
                    <a:pt x="10332" y="9427"/>
                  </a:lnTo>
                  <a:lnTo>
                    <a:pt x="10237" y="9237"/>
                  </a:lnTo>
                  <a:lnTo>
                    <a:pt x="10142" y="9047"/>
                  </a:lnTo>
                  <a:lnTo>
                    <a:pt x="9999" y="8856"/>
                  </a:lnTo>
                  <a:lnTo>
                    <a:pt x="9856" y="8713"/>
                  </a:lnTo>
                  <a:lnTo>
                    <a:pt x="9665" y="8570"/>
                  </a:lnTo>
                  <a:lnTo>
                    <a:pt x="9856" y="8475"/>
                  </a:lnTo>
                  <a:lnTo>
                    <a:pt x="10046" y="8332"/>
                  </a:lnTo>
                  <a:lnTo>
                    <a:pt x="10284" y="8190"/>
                  </a:lnTo>
                  <a:lnTo>
                    <a:pt x="10522" y="7952"/>
                  </a:lnTo>
                  <a:lnTo>
                    <a:pt x="10760" y="7666"/>
                  </a:lnTo>
                  <a:lnTo>
                    <a:pt x="10903" y="7333"/>
                  </a:lnTo>
                  <a:lnTo>
                    <a:pt x="10951" y="6904"/>
                  </a:lnTo>
                  <a:lnTo>
                    <a:pt x="10951" y="6714"/>
                  </a:lnTo>
                  <a:lnTo>
                    <a:pt x="10856" y="6523"/>
                  </a:lnTo>
                  <a:lnTo>
                    <a:pt x="10713" y="6333"/>
                  </a:lnTo>
                  <a:lnTo>
                    <a:pt x="10522" y="6142"/>
                  </a:lnTo>
                  <a:lnTo>
                    <a:pt x="10237" y="5904"/>
                  </a:lnTo>
                  <a:lnTo>
                    <a:pt x="10094" y="5809"/>
                  </a:lnTo>
                  <a:lnTo>
                    <a:pt x="10284" y="5666"/>
                  </a:lnTo>
                  <a:lnTo>
                    <a:pt x="10475" y="5524"/>
                  </a:lnTo>
                  <a:lnTo>
                    <a:pt x="10618" y="5381"/>
                  </a:lnTo>
                  <a:lnTo>
                    <a:pt x="10760" y="5190"/>
                  </a:lnTo>
                  <a:lnTo>
                    <a:pt x="10903" y="5000"/>
                  </a:lnTo>
                  <a:lnTo>
                    <a:pt x="10999" y="4809"/>
                  </a:lnTo>
                  <a:lnTo>
                    <a:pt x="11046" y="4571"/>
                  </a:lnTo>
                  <a:lnTo>
                    <a:pt x="11046" y="4333"/>
                  </a:lnTo>
                  <a:lnTo>
                    <a:pt x="10999" y="4048"/>
                  </a:lnTo>
                  <a:lnTo>
                    <a:pt x="10903" y="3810"/>
                  </a:lnTo>
                  <a:lnTo>
                    <a:pt x="10760" y="3572"/>
                  </a:lnTo>
                  <a:lnTo>
                    <a:pt x="10618" y="3429"/>
                  </a:lnTo>
                  <a:lnTo>
                    <a:pt x="10284" y="3191"/>
                  </a:lnTo>
                  <a:lnTo>
                    <a:pt x="10142" y="3095"/>
                  </a:lnTo>
                  <a:lnTo>
                    <a:pt x="10237" y="2953"/>
                  </a:lnTo>
                  <a:lnTo>
                    <a:pt x="10475" y="2572"/>
                  </a:lnTo>
                  <a:lnTo>
                    <a:pt x="10570" y="2286"/>
                  </a:lnTo>
                  <a:lnTo>
                    <a:pt x="10665" y="2000"/>
                  </a:lnTo>
                  <a:lnTo>
                    <a:pt x="10665" y="1715"/>
                  </a:lnTo>
                  <a:lnTo>
                    <a:pt x="10618" y="1429"/>
                  </a:lnTo>
                  <a:lnTo>
                    <a:pt x="10522" y="1286"/>
                  </a:lnTo>
                  <a:lnTo>
                    <a:pt x="10427" y="1096"/>
                  </a:lnTo>
                  <a:lnTo>
                    <a:pt x="10094" y="858"/>
                  </a:lnTo>
                  <a:lnTo>
                    <a:pt x="9665" y="620"/>
                  </a:lnTo>
                  <a:lnTo>
                    <a:pt x="9142" y="429"/>
                  </a:lnTo>
                  <a:lnTo>
                    <a:pt x="8570" y="239"/>
                  </a:lnTo>
                  <a:lnTo>
                    <a:pt x="7904" y="96"/>
                  </a:lnTo>
                  <a:lnTo>
                    <a:pt x="7190" y="48"/>
                  </a:lnTo>
                  <a:lnTo>
                    <a:pt x="6476"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0" name="Google Shape;6690;p66"/>
            <p:cNvSpPr/>
            <p:nvPr/>
          </p:nvSpPr>
          <p:spPr>
            <a:xfrm flipH="1">
              <a:off x="2946669" y="2041131"/>
              <a:ext cx="77946" cy="139668"/>
            </a:xfrm>
            <a:custGeom>
              <a:avLst/>
              <a:gdLst/>
              <a:ahLst/>
              <a:cxnLst/>
              <a:rect l="l" t="t" r="r" b="b"/>
              <a:pathLst>
                <a:path w="3429" h="6143" extrusionOk="0">
                  <a:moveTo>
                    <a:pt x="619" y="1"/>
                  </a:moveTo>
                  <a:lnTo>
                    <a:pt x="0" y="2096"/>
                  </a:lnTo>
                  <a:lnTo>
                    <a:pt x="0" y="2334"/>
                  </a:lnTo>
                  <a:lnTo>
                    <a:pt x="48" y="2857"/>
                  </a:lnTo>
                  <a:lnTo>
                    <a:pt x="143" y="3333"/>
                  </a:lnTo>
                  <a:lnTo>
                    <a:pt x="286" y="3810"/>
                  </a:lnTo>
                  <a:lnTo>
                    <a:pt x="429" y="4286"/>
                  </a:lnTo>
                  <a:lnTo>
                    <a:pt x="667" y="4667"/>
                  </a:lnTo>
                  <a:lnTo>
                    <a:pt x="905" y="5047"/>
                  </a:lnTo>
                  <a:lnTo>
                    <a:pt x="1190" y="5381"/>
                  </a:lnTo>
                  <a:lnTo>
                    <a:pt x="1476" y="5666"/>
                  </a:lnTo>
                  <a:lnTo>
                    <a:pt x="1762" y="5857"/>
                  </a:lnTo>
                  <a:lnTo>
                    <a:pt x="2047" y="6047"/>
                  </a:lnTo>
                  <a:lnTo>
                    <a:pt x="2333" y="6142"/>
                  </a:lnTo>
                  <a:lnTo>
                    <a:pt x="2571" y="6142"/>
                  </a:lnTo>
                  <a:lnTo>
                    <a:pt x="2809" y="6095"/>
                  </a:lnTo>
                  <a:lnTo>
                    <a:pt x="3047" y="6000"/>
                  </a:lnTo>
                  <a:lnTo>
                    <a:pt x="3238" y="5762"/>
                  </a:lnTo>
                  <a:lnTo>
                    <a:pt x="3333" y="5428"/>
                  </a:lnTo>
                  <a:lnTo>
                    <a:pt x="3428" y="5190"/>
                  </a:lnTo>
                  <a:lnTo>
                    <a:pt x="3428" y="4905"/>
                  </a:lnTo>
                  <a:lnTo>
                    <a:pt x="3428" y="4571"/>
                  </a:lnTo>
                  <a:lnTo>
                    <a:pt x="3380" y="4286"/>
                  </a:lnTo>
                  <a:lnTo>
                    <a:pt x="3190" y="3667"/>
                  </a:lnTo>
                  <a:lnTo>
                    <a:pt x="3000" y="3000"/>
                  </a:lnTo>
                  <a:lnTo>
                    <a:pt x="2809" y="2381"/>
                  </a:lnTo>
                  <a:lnTo>
                    <a:pt x="2666" y="1762"/>
                  </a:lnTo>
                  <a:lnTo>
                    <a:pt x="2619" y="1477"/>
                  </a:lnTo>
                  <a:lnTo>
                    <a:pt x="2666" y="1143"/>
                  </a:lnTo>
                  <a:lnTo>
                    <a:pt x="2714" y="858"/>
                  </a:lnTo>
                  <a:lnTo>
                    <a:pt x="2809" y="620"/>
                  </a:lnTo>
                  <a:lnTo>
                    <a:pt x="619"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1" name="Google Shape;6691;p66"/>
            <p:cNvSpPr/>
            <p:nvPr/>
          </p:nvSpPr>
          <p:spPr>
            <a:xfrm flipH="1">
              <a:off x="2935849" y="1826820"/>
              <a:ext cx="162370" cy="14096"/>
            </a:xfrm>
            <a:custGeom>
              <a:avLst/>
              <a:gdLst/>
              <a:ahLst/>
              <a:cxnLst/>
              <a:rect l="l" t="t" r="r" b="b"/>
              <a:pathLst>
                <a:path w="7143" h="620" extrusionOk="0">
                  <a:moveTo>
                    <a:pt x="2714" y="0"/>
                  </a:moveTo>
                  <a:lnTo>
                    <a:pt x="1810" y="96"/>
                  </a:lnTo>
                  <a:lnTo>
                    <a:pt x="905" y="238"/>
                  </a:lnTo>
                  <a:lnTo>
                    <a:pt x="48" y="429"/>
                  </a:lnTo>
                  <a:lnTo>
                    <a:pt x="1" y="476"/>
                  </a:lnTo>
                  <a:lnTo>
                    <a:pt x="1" y="524"/>
                  </a:lnTo>
                  <a:lnTo>
                    <a:pt x="1" y="572"/>
                  </a:lnTo>
                  <a:lnTo>
                    <a:pt x="48" y="572"/>
                  </a:lnTo>
                  <a:lnTo>
                    <a:pt x="953" y="476"/>
                  </a:lnTo>
                  <a:lnTo>
                    <a:pt x="1810" y="381"/>
                  </a:lnTo>
                  <a:lnTo>
                    <a:pt x="2714" y="381"/>
                  </a:lnTo>
                  <a:lnTo>
                    <a:pt x="3619" y="334"/>
                  </a:lnTo>
                  <a:lnTo>
                    <a:pt x="4476" y="381"/>
                  </a:lnTo>
                  <a:lnTo>
                    <a:pt x="5381" y="429"/>
                  </a:lnTo>
                  <a:lnTo>
                    <a:pt x="6285" y="524"/>
                  </a:lnTo>
                  <a:lnTo>
                    <a:pt x="7142" y="619"/>
                  </a:lnTo>
                  <a:lnTo>
                    <a:pt x="6285" y="334"/>
                  </a:lnTo>
                  <a:lnTo>
                    <a:pt x="5381" y="143"/>
                  </a:lnTo>
                  <a:lnTo>
                    <a:pt x="4524" y="48"/>
                  </a:lnTo>
                  <a:lnTo>
                    <a:pt x="361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2" name="Google Shape;6692;p66"/>
            <p:cNvSpPr/>
            <p:nvPr/>
          </p:nvSpPr>
          <p:spPr>
            <a:xfrm flipH="1">
              <a:off x="2932621" y="1890686"/>
              <a:ext cx="178577" cy="22759"/>
            </a:xfrm>
            <a:custGeom>
              <a:avLst/>
              <a:gdLst/>
              <a:ahLst/>
              <a:cxnLst/>
              <a:rect l="l" t="t" r="r" b="b"/>
              <a:pathLst>
                <a:path w="7856" h="1001" extrusionOk="0">
                  <a:moveTo>
                    <a:pt x="3952" y="0"/>
                  </a:moveTo>
                  <a:lnTo>
                    <a:pt x="2952" y="95"/>
                  </a:lnTo>
                  <a:lnTo>
                    <a:pt x="1952" y="238"/>
                  </a:lnTo>
                  <a:lnTo>
                    <a:pt x="1000" y="524"/>
                  </a:lnTo>
                  <a:lnTo>
                    <a:pt x="48" y="857"/>
                  </a:lnTo>
                  <a:lnTo>
                    <a:pt x="0" y="952"/>
                  </a:lnTo>
                  <a:lnTo>
                    <a:pt x="0" y="1000"/>
                  </a:lnTo>
                  <a:lnTo>
                    <a:pt x="48" y="952"/>
                  </a:lnTo>
                  <a:lnTo>
                    <a:pt x="762" y="762"/>
                  </a:lnTo>
                  <a:lnTo>
                    <a:pt x="1667" y="619"/>
                  </a:lnTo>
                  <a:lnTo>
                    <a:pt x="2667" y="476"/>
                  </a:lnTo>
                  <a:lnTo>
                    <a:pt x="3762" y="429"/>
                  </a:lnTo>
                  <a:lnTo>
                    <a:pt x="4857" y="381"/>
                  </a:lnTo>
                  <a:lnTo>
                    <a:pt x="5952" y="429"/>
                  </a:lnTo>
                  <a:lnTo>
                    <a:pt x="6951" y="476"/>
                  </a:lnTo>
                  <a:lnTo>
                    <a:pt x="7856" y="619"/>
                  </a:lnTo>
                  <a:lnTo>
                    <a:pt x="7856" y="572"/>
                  </a:lnTo>
                  <a:lnTo>
                    <a:pt x="6904" y="286"/>
                  </a:lnTo>
                  <a:lnTo>
                    <a:pt x="5904" y="95"/>
                  </a:lnTo>
                  <a:lnTo>
                    <a:pt x="490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3" name="Google Shape;6693;p66"/>
            <p:cNvSpPr/>
            <p:nvPr/>
          </p:nvSpPr>
          <p:spPr>
            <a:xfrm flipH="1">
              <a:off x="2944510" y="1955620"/>
              <a:ext cx="172099" cy="29261"/>
            </a:xfrm>
            <a:custGeom>
              <a:avLst/>
              <a:gdLst/>
              <a:ahLst/>
              <a:cxnLst/>
              <a:rect l="l" t="t" r="r" b="b"/>
              <a:pathLst>
                <a:path w="7571" h="1287" extrusionOk="0">
                  <a:moveTo>
                    <a:pt x="4380" y="1"/>
                  </a:moveTo>
                  <a:lnTo>
                    <a:pt x="3333" y="96"/>
                  </a:lnTo>
                  <a:lnTo>
                    <a:pt x="2905" y="144"/>
                  </a:lnTo>
                  <a:lnTo>
                    <a:pt x="2476" y="191"/>
                  </a:lnTo>
                  <a:lnTo>
                    <a:pt x="2000" y="286"/>
                  </a:lnTo>
                  <a:lnTo>
                    <a:pt x="1571" y="429"/>
                  </a:lnTo>
                  <a:lnTo>
                    <a:pt x="1191" y="572"/>
                  </a:lnTo>
                  <a:lnTo>
                    <a:pt x="762" y="763"/>
                  </a:lnTo>
                  <a:lnTo>
                    <a:pt x="381" y="1001"/>
                  </a:lnTo>
                  <a:lnTo>
                    <a:pt x="0" y="1239"/>
                  </a:lnTo>
                  <a:lnTo>
                    <a:pt x="0" y="1286"/>
                  </a:lnTo>
                  <a:lnTo>
                    <a:pt x="48" y="1286"/>
                  </a:lnTo>
                  <a:lnTo>
                    <a:pt x="953" y="1001"/>
                  </a:lnTo>
                  <a:lnTo>
                    <a:pt x="1857" y="715"/>
                  </a:lnTo>
                  <a:lnTo>
                    <a:pt x="2809" y="572"/>
                  </a:lnTo>
                  <a:lnTo>
                    <a:pt x="3714" y="429"/>
                  </a:lnTo>
                  <a:lnTo>
                    <a:pt x="4666" y="382"/>
                  </a:lnTo>
                  <a:lnTo>
                    <a:pt x="5618" y="382"/>
                  </a:lnTo>
                  <a:lnTo>
                    <a:pt x="6570" y="429"/>
                  </a:lnTo>
                  <a:lnTo>
                    <a:pt x="7523" y="477"/>
                  </a:lnTo>
                  <a:lnTo>
                    <a:pt x="7570" y="477"/>
                  </a:lnTo>
                  <a:lnTo>
                    <a:pt x="7523" y="429"/>
                  </a:lnTo>
                  <a:lnTo>
                    <a:pt x="7047" y="286"/>
                  </a:lnTo>
                  <a:lnTo>
                    <a:pt x="6523" y="144"/>
                  </a:lnTo>
                  <a:lnTo>
                    <a:pt x="5999" y="96"/>
                  </a:lnTo>
                  <a:lnTo>
                    <a:pt x="5475" y="48"/>
                  </a:lnTo>
                  <a:lnTo>
                    <a:pt x="438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4" name="Google Shape;6694;p66"/>
            <p:cNvSpPr/>
            <p:nvPr/>
          </p:nvSpPr>
          <p:spPr>
            <a:xfrm flipH="1">
              <a:off x="2922869" y="1966443"/>
              <a:ext cx="103928" cy="219767"/>
            </a:xfrm>
            <a:custGeom>
              <a:avLst/>
              <a:gdLst/>
              <a:ahLst/>
              <a:cxnLst/>
              <a:rect l="l" t="t" r="r" b="b"/>
              <a:pathLst>
                <a:path w="4572" h="9666" extrusionOk="0">
                  <a:moveTo>
                    <a:pt x="3619" y="1"/>
                  </a:moveTo>
                  <a:lnTo>
                    <a:pt x="3619" y="48"/>
                  </a:lnTo>
                  <a:lnTo>
                    <a:pt x="3810" y="239"/>
                  </a:lnTo>
                  <a:lnTo>
                    <a:pt x="3953" y="382"/>
                  </a:lnTo>
                  <a:lnTo>
                    <a:pt x="4048" y="620"/>
                  </a:lnTo>
                  <a:lnTo>
                    <a:pt x="4143" y="810"/>
                  </a:lnTo>
                  <a:lnTo>
                    <a:pt x="4191" y="1048"/>
                  </a:lnTo>
                  <a:lnTo>
                    <a:pt x="4191" y="1286"/>
                  </a:lnTo>
                  <a:lnTo>
                    <a:pt x="4191" y="1524"/>
                  </a:lnTo>
                  <a:lnTo>
                    <a:pt x="4095" y="1762"/>
                  </a:lnTo>
                  <a:lnTo>
                    <a:pt x="3905" y="2143"/>
                  </a:lnTo>
                  <a:lnTo>
                    <a:pt x="3619" y="2524"/>
                  </a:lnTo>
                  <a:lnTo>
                    <a:pt x="3000" y="3429"/>
                  </a:lnTo>
                  <a:lnTo>
                    <a:pt x="2810" y="3762"/>
                  </a:lnTo>
                  <a:lnTo>
                    <a:pt x="2667" y="4143"/>
                  </a:lnTo>
                  <a:lnTo>
                    <a:pt x="2572" y="4524"/>
                  </a:lnTo>
                  <a:lnTo>
                    <a:pt x="2524" y="4905"/>
                  </a:lnTo>
                  <a:lnTo>
                    <a:pt x="2619" y="5333"/>
                  </a:lnTo>
                  <a:lnTo>
                    <a:pt x="2715" y="5809"/>
                  </a:lnTo>
                  <a:lnTo>
                    <a:pt x="2810" y="6238"/>
                  </a:lnTo>
                  <a:lnTo>
                    <a:pt x="3000" y="6666"/>
                  </a:lnTo>
                  <a:lnTo>
                    <a:pt x="3286" y="7428"/>
                  </a:lnTo>
                  <a:lnTo>
                    <a:pt x="3429" y="7856"/>
                  </a:lnTo>
                  <a:lnTo>
                    <a:pt x="3429" y="8047"/>
                  </a:lnTo>
                  <a:lnTo>
                    <a:pt x="3429" y="8285"/>
                  </a:lnTo>
                  <a:lnTo>
                    <a:pt x="3381" y="8475"/>
                  </a:lnTo>
                  <a:lnTo>
                    <a:pt x="3334" y="8666"/>
                  </a:lnTo>
                  <a:lnTo>
                    <a:pt x="3238" y="8856"/>
                  </a:lnTo>
                  <a:lnTo>
                    <a:pt x="3096" y="8999"/>
                  </a:lnTo>
                  <a:lnTo>
                    <a:pt x="2953" y="9142"/>
                  </a:lnTo>
                  <a:lnTo>
                    <a:pt x="2762" y="9189"/>
                  </a:lnTo>
                  <a:lnTo>
                    <a:pt x="2572" y="9237"/>
                  </a:lnTo>
                  <a:lnTo>
                    <a:pt x="2381" y="9237"/>
                  </a:lnTo>
                  <a:lnTo>
                    <a:pt x="2143" y="9189"/>
                  </a:lnTo>
                  <a:lnTo>
                    <a:pt x="1953" y="9094"/>
                  </a:lnTo>
                  <a:lnTo>
                    <a:pt x="1620" y="8809"/>
                  </a:lnTo>
                  <a:lnTo>
                    <a:pt x="1286" y="8475"/>
                  </a:lnTo>
                  <a:lnTo>
                    <a:pt x="1048" y="8094"/>
                  </a:lnTo>
                  <a:lnTo>
                    <a:pt x="810" y="7761"/>
                  </a:lnTo>
                  <a:lnTo>
                    <a:pt x="667" y="7380"/>
                  </a:lnTo>
                  <a:lnTo>
                    <a:pt x="525" y="6999"/>
                  </a:lnTo>
                  <a:lnTo>
                    <a:pt x="429" y="6571"/>
                  </a:lnTo>
                  <a:lnTo>
                    <a:pt x="334" y="6142"/>
                  </a:lnTo>
                  <a:lnTo>
                    <a:pt x="334" y="5666"/>
                  </a:lnTo>
                  <a:lnTo>
                    <a:pt x="334" y="5190"/>
                  </a:lnTo>
                  <a:lnTo>
                    <a:pt x="382" y="4714"/>
                  </a:lnTo>
                  <a:lnTo>
                    <a:pt x="525" y="3810"/>
                  </a:lnTo>
                  <a:lnTo>
                    <a:pt x="715" y="2905"/>
                  </a:lnTo>
                  <a:lnTo>
                    <a:pt x="667" y="2857"/>
                  </a:lnTo>
                  <a:lnTo>
                    <a:pt x="620" y="2857"/>
                  </a:lnTo>
                  <a:lnTo>
                    <a:pt x="239" y="4095"/>
                  </a:lnTo>
                  <a:lnTo>
                    <a:pt x="96" y="4619"/>
                  </a:lnTo>
                  <a:lnTo>
                    <a:pt x="1" y="5190"/>
                  </a:lnTo>
                  <a:lnTo>
                    <a:pt x="1" y="5714"/>
                  </a:lnTo>
                  <a:lnTo>
                    <a:pt x="1" y="6285"/>
                  </a:lnTo>
                  <a:lnTo>
                    <a:pt x="96" y="6809"/>
                  </a:lnTo>
                  <a:lnTo>
                    <a:pt x="239" y="7333"/>
                  </a:lnTo>
                  <a:lnTo>
                    <a:pt x="382" y="7761"/>
                  </a:lnTo>
                  <a:lnTo>
                    <a:pt x="620" y="8142"/>
                  </a:lnTo>
                  <a:lnTo>
                    <a:pt x="858" y="8570"/>
                  </a:lnTo>
                  <a:lnTo>
                    <a:pt x="1144" y="8951"/>
                  </a:lnTo>
                  <a:lnTo>
                    <a:pt x="1524" y="9237"/>
                  </a:lnTo>
                  <a:lnTo>
                    <a:pt x="1905" y="9475"/>
                  </a:lnTo>
                  <a:lnTo>
                    <a:pt x="2096" y="9570"/>
                  </a:lnTo>
                  <a:lnTo>
                    <a:pt x="2286" y="9618"/>
                  </a:lnTo>
                  <a:lnTo>
                    <a:pt x="2524" y="9665"/>
                  </a:lnTo>
                  <a:lnTo>
                    <a:pt x="2762" y="9618"/>
                  </a:lnTo>
                  <a:lnTo>
                    <a:pt x="2953" y="9570"/>
                  </a:lnTo>
                  <a:lnTo>
                    <a:pt x="3143" y="9523"/>
                  </a:lnTo>
                  <a:lnTo>
                    <a:pt x="3429" y="9285"/>
                  </a:lnTo>
                  <a:lnTo>
                    <a:pt x="3667" y="8999"/>
                  </a:lnTo>
                  <a:lnTo>
                    <a:pt x="3762" y="8809"/>
                  </a:lnTo>
                  <a:lnTo>
                    <a:pt x="3810" y="8618"/>
                  </a:lnTo>
                  <a:lnTo>
                    <a:pt x="3857" y="8190"/>
                  </a:lnTo>
                  <a:lnTo>
                    <a:pt x="3810" y="7714"/>
                  </a:lnTo>
                  <a:lnTo>
                    <a:pt x="3714" y="7285"/>
                  </a:lnTo>
                  <a:lnTo>
                    <a:pt x="3572" y="6857"/>
                  </a:lnTo>
                  <a:lnTo>
                    <a:pt x="3334" y="6333"/>
                  </a:lnTo>
                  <a:lnTo>
                    <a:pt x="3143" y="5809"/>
                  </a:lnTo>
                  <a:lnTo>
                    <a:pt x="3000" y="5238"/>
                  </a:lnTo>
                  <a:lnTo>
                    <a:pt x="3000" y="4952"/>
                  </a:lnTo>
                  <a:lnTo>
                    <a:pt x="3000" y="4714"/>
                  </a:lnTo>
                  <a:lnTo>
                    <a:pt x="3048" y="4428"/>
                  </a:lnTo>
                  <a:lnTo>
                    <a:pt x="3143" y="4143"/>
                  </a:lnTo>
                  <a:lnTo>
                    <a:pt x="3286" y="3905"/>
                  </a:lnTo>
                  <a:lnTo>
                    <a:pt x="3429" y="3667"/>
                  </a:lnTo>
                  <a:lnTo>
                    <a:pt x="4095" y="2762"/>
                  </a:lnTo>
                  <a:lnTo>
                    <a:pt x="4333" y="2429"/>
                  </a:lnTo>
                  <a:lnTo>
                    <a:pt x="4476" y="2048"/>
                  </a:lnTo>
                  <a:lnTo>
                    <a:pt x="4571" y="1620"/>
                  </a:lnTo>
                  <a:lnTo>
                    <a:pt x="4524" y="1239"/>
                  </a:lnTo>
                  <a:lnTo>
                    <a:pt x="4429" y="858"/>
                  </a:lnTo>
                  <a:lnTo>
                    <a:pt x="4238" y="525"/>
                  </a:lnTo>
                  <a:lnTo>
                    <a:pt x="3953" y="239"/>
                  </a:lnTo>
                  <a:lnTo>
                    <a:pt x="366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5" name="Google Shape;6695;p66"/>
            <p:cNvSpPr/>
            <p:nvPr/>
          </p:nvSpPr>
          <p:spPr>
            <a:xfrm flipH="1">
              <a:off x="2986722" y="2028148"/>
              <a:ext cx="74695" cy="17348"/>
            </a:xfrm>
            <a:custGeom>
              <a:avLst/>
              <a:gdLst/>
              <a:ahLst/>
              <a:cxnLst/>
              <a:rect l="l" t="t" r="r" b="b"/>
              <a:pathLst>
                <a:path w="3286" h="763" extrusionOk="0">
                  <a:moveTo>
                    <a:pt x="1810" y="1"/>
                  </a:moveTo>
                  <a:lnTo>
                    <a:pt x="1381" y="48"/>
                  </a:lnTo>
                  <a:lnTo>
                    <a:pt x="905" y="96"/>
                  </a:lnTo>
                  <a:lnTo>
                    <a:pt x="477" y="191"/>
                  </a:lnTo>
                  <a:lnTo>
                    <a:pt x="48" y="381"/>
                  </a:lnTo>
                  <a:lnTo>
                    <a:pt x="0" y="381"/>
                  </a:lnTo>
                  <a:lnTo>
                    <a:pt x="48" y="429"/>
                  </a:lnTo>
                  <a:lnTo>
                    <a:pt x="477" y="381"/>
                  </a:lnTo>
                  <a:lnTo>
                    <a:pt x="905" y="334"/>
                  </a:lnTo>
                  <a:lnTo>
                    <a:pt x="1762" y="334"/>
                  </a:lnTo>
                  <a:lnTo>
                    <a:pt x="2143" y="429"/>
                  </a:lnTo>
                  <a:lnTo>
                    <a:pt x="2524" y="524"/>
                  </a:lnTo>
                  <a:lnTo>
                    <a:pt x="3238" y="762"/>
                  </a:lnTo>
                  <a:lnTo>
                    <a:pt x="3285" y="762"/>
                  </a:lnTo>
                  <a:lnTo>
                    <a:pt x="3285" y="715"/>
                  </a:lnTo>
                  <a:lnTo>
                    <a:pt x="3000" y="381"/>
                  </a:lnTo>
                  <a:lnTo>
                    <a:pt x="2667" y="191"/>
                  </a:lnTo>
                  <a:lnTo>
                    <a:pt x="2238" y="48"/>
                  </a:lnTo>
                  <a:lnTo>
                    <a:pt x="181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6" name="Google Shape;6696;p66"/>
            <p:cNvSpPr/>
            <p:nvPr/>
          </p:nvSpPr>
          <p:spPr>
            <a:xfrm flipH="1">
              <a:off x="2920710" y="1950209"/>
              <a:ext cx="23822" cy="18439"/>
            </a:xfrm>
            <a:custGeom>
              <a:avLst/>
              <a:gdLst/>
              <a:ahLst/>
              <a:cxnLst/>
              <a:rect l="l" t="t" r="r" b="b"/>
              <a:pathLst>
                <a:path w="1048" h="811" extrusionOk="0">
                  <a:moveTo>
                    <a:pt x="1000" y="1"/>
                  </a:moveTo>
                  <a:lnTo>
                    <a:pt x="952" y="48"/>
                  </a:lnTo>
                  <a:lnTo>
                    <a:pt x="857" y="144"/>
                  </a:lnTo>
                  <a:lnTo>
                    <a:pt x="762" y="239"/>
                  </a:lnTo>
                  <a:lnTo>
                    <a:pt x="524" y="429"/>
                  </a:lnTo>
                  <a:lnTo>
                    <a:pt x="238" y="620"/>
                  </a:lnTo>
                  <a:lnTo>
                    <a:pt x="143" y="667"/>
                  </a:lnTo>
                  <a:lnTo>
                    <a:pt x="0" y="715"/>
                  </a:lnTo>
                  <a:lnTo>
                    <a:pt x="0" y="762"/>
                  </a:lnTo>
                  <a:lnTo>
                    <a:pt x="143" y="810"/>
                  </a:lnTo>
                  <a:lnTo>
                    <a:pt x="334" y="762"/>
                  </a:lnTo>
                  <a:lnTo>
                    <a:pt x="476" y="715"/>
                  </a:lnTo>
                  <a:lnTo>
                    <a:pt x="619" y="620"/>
                  </a:lnTo>
                  <a:lnTo>
                    <a:pt x="857" y="334"/>
                  </a:lnTo>
                  <a:lnTo>
                    <a:pt x="952" y="191"/>
                  </a:lnTo>
                  <a:lnTo>
                    <a:pt x="1000" y="96"/>
                  </a:lnTo>
                  <a:lnTo>
                    <a:pt x="1048" y="48"/>
                  </a:lnTo>
                  <a:lnTo>
                    <a:pt x="10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7" name="Google Shape;6697;p66"/>
            <p:cNvSpPr/>
            <p:nvPr/>
          </p:nvSpPr>
          <p:spPr>
            <a:xfrm flipH="1">
              <a:off x="2140435" y="2069278"/>
              <a:ext cx="474016" cy="571562"/>
            </a:xfrm>
            <a:custGeom>
              <a:avLst/>
              <a:gdLst/>
              <a:ahLst/>
              <a:cxnLst/>
              <a:rect l="l" t="t" r="r" b="b"/>
              <a:pathLst>
                <a:path w="20853" h="25139" extrusionOk="0">
                  <a:moveTo>
                    <a:pt x="8189" y="1"/>
                  </a:moveTo>
                  <a:lnTo>
                    <a:pt x="7760" y="48"/>
                  </a:lnTo>
                  <a:lnTo>
                    <a:pt x="7379" y="96"/>
                  </a:lnTo>
                  <a:lnTo>
                    <a:pt x="6999" y="239"/>
                  </a:lnTo>
                  <a:lnTo>
                    <a:pt x="6618" y="382"/>
                  </a:lnTo>
                  <a:lnTo>
                    <a:pt x="6284" y="572"/>
                  </a:lnTo>
                  <a:lnTo>
                    <a:pt x="5951" y="810"/>
                  </a:lnTo>
                  <a:lnTo>
                    <a:pt x="5618" y="1048"/>
                  </a:lnTo>
                  <a:lnTo>
                    <a:pt x="5332" y="1381"/>
                  </a:lnTo>
                  <a:lnTo>
                    <a:pt x="4999" y="1810"/>
                  </a:lnTo>
                  <a:lnTo>
                    <a:pt x="4380" y="2667"/>
                  </a:lnTo>
                  <a:lnTo>
                    <a:pt x="3571" y="3905"/>
                  </a:lnTo>
                  <a:lnTo>
                    <a:pt x="2666" y="5333"/>
                  </a:lnTo>
                  <a:lnTo>
                    <a:pt x="1809" y="6856"/>
                  </a:lnTo>
                  <a:lnTo>
                    <a:pt x="1000" y="8380"/>
                  </a:lnTo>
                  <a:lnTo>
                    <a:pt x="667" y="9094"/>
                  </a:lnTo>
                  <a:lnTo>
                    <a:pt x="381" y="9761"/>
                  </a:lnTo>
                  <a:lnTo>
                    <a:pt x="190" y="10332"/>
                  </a:lnTo>
                  <a:lnTo>
                    <a:pt x="48" y="10856"/>
                  </a:lnTo>
                  <a:lnTo>
                    <a:pt x="0" y="11236"/>
                  </a:lnTo>
                  <a:lnTo>
                    <a:pt x="0" y="11665"/>
                  </a:lnTo>
                  <a:lnTo>
                    <a:pt x="48" y="12046"/>
                  </a:lnTo>
                  <a:lnTo>
                    <a:pt x="95" y="12427"/>
                  </a:lnTo>
                  <a:lnTo>
                    <a:pt x="286" y="13188"/>
                  </a:lnTo>
                  <a:lnTo>
                    <a:pt x="524" y="13855"/>
                  </a:lnTo>
                  <a:lnTo>
                    <a:pt x="762" y="14474"/>
                  </a:lnTo>
                  <a:lnTo>
                    <a:pt x="1000" y="14902"/>
                  </a:lnTo>
                  <a:lnTo>
                    <a:pt x="1238" y="15283"/>
                  </a:lnTo>
                  <a:lnTo>
                    <a:pt x="286" y="25138"/>
                  </a:lnTo>
                  <a:lnTo>
                    <a:pt x="286" y="25138"/>
                  </a:lnTo>
                  <a:lnTo>
                    <a:pt x="2952" y="25043"/>
                  </a:lnTo>
                  <a:lnTo>
                    <a:pt x="9093" y="24805"/>
                  </a:lnTo>
                  <a:lnTo>
                    <a:pt x="15949" y="24472"/>
                  </a:lnTo>
                  <a:lnTo>
                    <a:pt x="18806" y="24281"/>
                  </a:lnTo>
                  <a:lnTo>
                    <a:pt x="20853" y="24091"/>
                  </a:lnTo>
                  <a:lnTo>
                    <a:pt x="20615" y="23329"/>
                  </a:lnTo>
                  <a:lnTo>
                    <a:pt x="19996" y="21187"/>
                  </a:lnTo>
                  <a:lnTo>
                    <a:pt x="19091" y="18140"/>
                  </a:lnTo>
                  <a:lnTo>
                    <a:pt x="18520" y="16378"/>
                  </a:lnTo>
                  <a:lnTo>
                    <a:pt x="17901" y="14521"/>
                  </a:lnTo>
                  <a:lnTo>
                    <a:pt x="17187" y="12569"/>
                  </a:lnTo>
                  <a:lnTo>
                    <a:pt x="16473" y="10665"/>
                  </a:lnTo>
                  <a:lnTo>
                    <a:pt x="15711" y="8761"/>
                  </a:lnTo>
                  <a:lnTo>
                    <a:pt x="14902" y="6952"/>
                  </a:lnTo>
                  <a:lnTo>
                    <a:pt x="14092" y="5285"/>
                  </a:lnTo>
                  <a:lnTo>
                    <a:pt x="13235" y="3809"/>
                  </a:lnTo>
                  <a:lnTo>
                    <a:pt x="12807" y="3143"/>
                  </a:lnTo>
                  <a:lnTo>
                    <a:pt x="12426" y="2572"/>
                  </a:lnTo>
                  <a:lnTo>
                    <a:pt x="11998" y="2048"/>
                  </a:lnTo>
                  <a:lnTo>
                    <a:pt x="11569" y="1572"/>
                  </a:lnTo>
                  <a:lnTo>
                    <a:pt x="11141" y="1191"/>
                  </a:lnTo>
                  <a:lnTo>
                    <a:pt x="10712" y="858"/>
                  </a:lnTo>
                  <a:lnTo>
                    <a:pt x="10284" y="620"/>
                  </a:lnTo>
                  <a:lnTo>
                    <a:pt x="9855" y="382"/>
                  </a:lnTo>
                  <a:lnTo>
                    <a:pt x="9427" y="239"/>
                  </a:lnTo>
                  <a:lnTo>
                    <a:pt x="8998" y="96"/>
                  </a:lnTo>
                  <a:lnTo>
                    <a:pt x="8570" y="48"/>
                  </a:lnTo>
                  <a:lnTo>
                    <a:pt x="8189"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8" name="Google Shape;6698;p66"/>
            <p:cNvSpPr/>
            <p:nvPr/>
          </p:nvSpPr>
          <p:spPr>
            <a:xfrm flipH="1">
              <a:off x="2401231" y="2072529"/>
              <a:ext cx="4364" cy="2183"/>
            </a:xfrm>
            <a:custGeom>
              <a:avLst/>
              <a:gdLst/>
              <a:ahLst/>
              <a:cxnLst/>
              <a:rect l="l" t="t" r="r" b="b"/>
              <a:pathLst>
                <a:path w="192" h="96" extrusionOk="0">
                  <a:moveTo>
                    <a:pt x="1" y="1"/>
                  </a:moveTo>
                  <a:lnTo>
                    <a:pt x="48" y="48"/>
                  </a:lnTo>
                  <a:lnTo>
                    <a:pt x="96" y="96"/>
                  </a:lnTo>
                  <a:lnTo>
                    <a:pt x="191" y="48"/>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9" name="Google Shape;6699;p66"/>
            <p:cNvSpPr/>
            <p:nvPr/>
          </p:nvSpPr>
          <p:spPr>
            <a:xfrm flipH="1">
              <a:off x="2509455" y="2148308"/>
              <a:ext cx="6524" cy="5434"/>
            </a:xfrm>
            <a:custGeom>
              <a:avLst/>
              <a:gdLst/>
              <a:ahLst/>
              <a:cxnLst/>
              <a:rect l="l" t="t" r="r" b="b"/>
              <a:pathLst>
                <a:path w="287" h="239" extrusionOk="0">
                  <a:moveTo>
                    <a:pt x="48" y="0"/>
                  </a:moveTo>
                  <a:lnTo>
                    <a:pt x="0" y="143"/>
                  </a:lnTo>
                  <a:lnTo>
                    <a:pt x="48" y="238"/>
                  </a:lnTo>
                  <a:lnTo>
                    <a:pt x="239" y="238"/>
                  </a:lnTo>
                  <a:lnTo>
                    <a:pt x="286"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0" name="Google Shape;6700;p66"/>
            <p:cNvSpPr/>
            <p:nvPr/>
          </p:nvSpPr>
          <p:spPr>
            <a:xfrm flipH="1">
              <a:off x="2455354" y="2148308"/>
              <a:ext cx="5433" cy="5434"/>
            </a:xfrm>
            <a:custGeom>
              <a:avLst/>
              <a:gdLst/>
              <a:ahLst/>
              <a:cxnLst/>
              <a:rect l="l" t="t" r="r" b="b"/>
              <a:pathLst>
                <a:path w="239" h="239" extrusionOk="0">
                  <a:moveTo>
                    <a:pt x="1" y="0"/>
                  </a:moveTo>
                  <a:lnTo>
                    <a:pt x="1" y="143"/>
                  </a:lnTo>
                  <a:lnTo>
                    <a:pt x="1" y="238"/>
                  </a:lnTo>
                  <a:lnTo>
                    <a:pt x="239" y="238"/>
                  </a:lnTo>
                  <a:lnTo>
                    <a:pt x="239"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1" name="Google Shape;6701;p66"/>
            <p:cNvSpPr/>
            <p:nvPr/>
          </p:nvSpPr>
          <p:spPr>
            <a:xfrm flipH="1">
              <a:off x="2400163" y="2148308"/>
              <a:ext cx="6524" cy="5434"/>
            </a:xfrm>
            <a:custGeom>
              <a:avLst/>
              <a:gdLst/>
              <a:ahLst/>
              <a:cxnLst/>
              <a:rect l="l" t="t" r="r" b="b"/>
              <a:pathLst>
                <a:path w="287" h="239" extrusionOk="0">
                  <a:moveTo>
                    <a:pt x="49" y="0"/>
                  </a:moveTo>
                  <a:lnTo>
                    <a:pt x="1" y="143"/>
                  </a:lnTo>
                  <a:lnTo>
                    <a:pt x="49" y="238"/>
                  </a:lnTo>
                  <a:lnTo>
                    <a:pt x="239" y="238"/>
                  </a:lnTo>
                  <a:lnTo>
                    <a:pt x="287"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2" name="Google Shape;6702;p66"/>
            <p:cNvSpPr/>
            <p:nvPr/>
          </p:nvSpPr>
          <p:spPr>
            <a:xfrm flipH="1">
              <a:off x="2344971" y="2148308"/>
              <a:ext cx="6501" cy="5434"/>
            </a:xfrm>
            <a:custGeom>
              <a:avLst/>
              <a:gdLst/>
              <a:ahLst/>
              <a:cxnLst/>
              <a:rect l="l" t="t" r="r" b="b"/>
              <a:pathLst>
                <a:path w="286" h="239" extrusionOk="0">
                  <a:moveTo>
                    <a:pt x="48" y="0"/>
                  </a:moveTo>
                  <a:lnTo>
                    <a:pt x="0" y="143"/>
                  </a:lnTo>
                  <a:lnTo>
                    <a:pt x="48" y="238"/>
                  </a:lnTo>
                  <a:lnTo>
                    <a:pt x="238" y="238"/>
                  </a:lnTo>
                  <a:lnTo>
                    <a:pt x="286" y="143"/>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3" name="Google Shape;6703;p66"/>
            <p:cNvSpPr/>
            <p:nvPr/>
          </p:nvSpPr>
          <p:spPr>
            <a:xfrm flipH="1">
              <a:off x="2482405"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4" name="Google Shape;6704;p66"/>
            <p:cNvSpPr/>
            <p:nvPr/>
          </p:nvSpPr>
          <p:spPr>
            <a:xfrm flipH="1">
              <a:off x="2427213"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5" name="Google Shape;6705;p66"/>
            <p:cNvSpPr/>
            <p:nvPr/>
          </p:nvSpPr>
          <p:spPr>
            <a:xfrm flipH="1">
              <a:off x="2373113" y="2108247"/>
              <a:ext cx="5433" cy="6525"/>
            </a:xfrm>
            <a:custGeom>
              <a:avLst/>
              <a:gdLst/>
              <a:ahLst/>
              <a:cxnLst/>
              <a:rect l="l" t="t" r="r" b="b"/>
              <a:pathLst>
                <a:path w="239" h="287" extrusionOk="0">
                  <a:moveTo>
                    <a:pt x="96" y="1"/>
                  </a:moveTo>
                  <a:lnTo>
                    <a:pt x="1" y="48"/>
                  </a:lnTo>
                  <a:lnTo>
                    <a:pt x="1" y="143"/>
                  </a:lnTo>
                  <a:lnTo>
                    <a:pt x="1" y="239"/>
                  </a:lnTo>
                  <a:lnTo>
                    <a:pt x="96" y="286"/>
                  </a:lnTo>
                  <a:lnTo>
                    <a:pt x="191" y="239"/>
                  </a:lnTo>
                  <a:lnTo>
                    <a:pt x="239" y="143"/>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6" name="Google Shape;6706;p66"/>
            <p:cNvSpPr/>
            <p:nvPr/>
          </p:nvSpPr>
          <p:spPr>
            <a:xfrm flipH="1">
              <a:off x="2564647" y="2227316"/>
              <a:ext cx="6524" cy="6525"/>
            </a:xfrm>
            <a:custGeom>
              <a:avLst/>
              <a:gdLst/>
              <a:ahLst/>
              <a:cxnLst/>
              <a:rect l="l" t="t" r="r" b="b"/>
              <a:pathLst>
                <a:path w="287"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7" name="Google Shape;6707;p66"/>
            <p:cNvSpPr/>
            <p:nvPr/>
          </p:nvSpPr>
          <p:spPr>
            <a:xfrm flipH="1">
              <a:off x="2509455" y="2227316"/>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8" name="Google Shape;6708;p66"/>
            <p:cNvSpPr/>
            <p:nvPr/>
          </p:nvSpPr>
          <p:spPr>
            <a:xfrm flipH="1">
              <a:off x="2455354" y="2227316"/>
              <a:ext cx="5433" cy="6525"/>
            </a:xfrm>
            <a:custGeom>
              <a:avLst/>
              <a:gdLst/>
              <a:ahLst/>
              <a:cxnLst/>
              <a:rect l="l" t="t" r="r" b="b"/>
              <a:pathLst>
                <a:path w="239" h="287" extrusionOk="0">
                  <a:moveTo>
                    <a:pt x="143" y="1"/>
                  </a:moveTo>
                  <a:lnTo>
                    <a:pt x="48" y="48"/>
                  </a:lnTo>
                  <a:lnTo>
                    <a:pt x="1" y="143"/>
                  </a:lnTo>
                  <a:lnTo>
                    <a:pt x="1" y="239"/>
                  </a:lnTo>
                  <a:lnTo>
                    <a:pt x="96" y="286"/>
                  </a:lnTo>
                  <a:lnTo>
                    <a:pt x="191"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9" name="Google Shape;6709;p66"/>
            <p:cNvSpPr/>
            <p:nvPr/>
          </p:nvSpPr>
          <p:spPr>
            <a:xfrm flipH="1">
              <a:off x="2400163" y="2227316"/>
              <a:ext cx="5433" cy="6525"/>
            </a:xfrm>
            <a:custGeom>
              <a:avLst/>
              <a:gdLst/>
              <a:ahLst/>
              <a:cxnLst/>
              <a:rect l="l" t="t" r="r" b="b"/>
              <a:pathLst>
                <a:path w="239" h="287" extrusionOk="0">
                  <a:moveTo>
                    <a:pt x="96" y="1"/>
                  </a:moveTo>
                  <a:lnTo>
                    <a:pt x="48" y="48"/>
                  </a:lnTo>
                  <a:lnTo>
                    <a:pt x="1" y="143"/>
                  </a:lnTo>
                  <a:lnTo>
                    <a:pt x="1" y="239"/>
                  </a:lnTo>
                  <a:lnTo>
                    <a:pt x="96" y="286"/>
                  </a:lnTo>
                  <a:lnTo>
                    <a:pt x="191" y="239"/>
                  </a:lnTo>
                  <a:lnTo>
                    <a:pt x="239" y="143"/>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0" name="Google Shape;6710;p66"/>
            <p:cNvSpPr/>
            <p:nvPr/>
          </p:nvSpPr>
          <p:spPr>
            <a:xfrm flipH="1">
              <a:off x="2344971" y="2227316"/>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1" name="Google Shape;6711;p66"/>
            <p:cNvSpPr/>
            <p:nvPr/>
          </p:nvSpPr>
          <p:spPr>
            <a:xfrm flipH="1">
              <a:off x="2290848" y="2227316"/>
              <a:ext cx="5433" cy="6525"/>
            </a:xfrm>
            <a:custGeom>
              <a:avLst/>
              <a:gdLst/>
              <a:ahLst/>
              <a:cxnLst/>
              <a:rect l="l" t="t" r="r" b="b"/>
              <a:pathLst>
                <a:path w="239" h="287" extrusionOk="0">
                  <a:moveTo>
                    <a:pt x="95" y="1"/>
                  </a:moveTo>
                  <a:lnTo>
                    <a:pt x="48" y="48"/>
                  </a:lnTo>
                  <a:lnTo>
                    <a:pt x="0" y="143"/>
                  </a:lnTo>
                  <a:lnTo>
                    <a:pt x="0" y="239"/>
                  </a:lnTo>
                  <a:lnTo>
                    <a:pt x="95" y="286"/>
                  </a:lnTo>
                  <a:lnTo>
                    <a:pt x="191" y="239"/>
                  </a:lnTo>
                  <a:lnTo>
                    <a:pt x="238" y="143"/>
                  </a:lnTo>
                  <a:lnTo>
                    <a:pt x="191" y="48"/>
                  </a:lnTo>
                  <a:lnTo>
                    <a:pt x="9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2" name="Google Shape;6712;p66"/>
            <p:cNvSpPr/>
            <p:nvPr/>
          </p:nvSpPr>
          <p:spPr>
            <a:xfrm flipH="1">
              <a:off x="2537596" y="2188347"/>
              <a:ext cx="5433" cy="5434"/>
            </a:xfrm>
            <a:custGeom>
              <a:avLst/>
              <a:gdLst/>
              <a:ahLst/>
              <a:cxnLst/>
              <a:rect l="l" t="t" r="r" b="b"/>
              <a:pathLst>
                <a:path w="239" h="239" extrusionOk="0">
                  <a:moveTo>
                    <a:pt x="0" y="1"/>
                  </a:moveTo>
                  <a:lnTo>
                    <a:pt x="0" y="96"/>
                  </a:lnTo>
                  <a:lnTo>
                    <a:pt x="0" y="239"/>
                  </a:lnTo>
                  <a:lnTo>
                    <a:pt x="238" y="239"/>
                  </a:lnTo>
                  <a:lnTo>
                    <a:pt x="238"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3" name="Google Shape;6713;p66"/>
            <p:cNvSpPr/>
            <p:nvPr/>
          </p:nvSpPr>
          <p:spPr>
            <a:xfrm flipH="1">
              <a:off x="2482405"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4" name="Google Shape;6714;p66"/>
            <p:cNvSpPr/>
            <p:nvPr/>
          </p:nvSpPr>
          <p:spPr>
            <a:xfrm flipH="1">
              <a:off x="2427213"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5" name="Google Shape;6715;p66"/>
            <p:cNvSpPr/>
            <p:nvPr/>
          </p:nvSpPr>
          <p:spPr>
            <a:xfrm flipH="1">
              <a:off x="2373113" y="2188347"/>
              <a:ext cx="5433" cy="5434"/>
            </a:xfrm>
            <a:custGeom>
              <a:avLst/>
              <a:gdLst/>
              <a:ahLst/>
              <a:cxnLst/>
              <a:rect l="l" t="t" r="r" b="b"/>
              <a:pathLst>
                <a:path w="239" h="239" extrusionOk="0">
                  <a:moveTo>
                    <a:pt x="1" y="1"/>
                  </a:moveTo>
                  <a:lnTo>
                    <a:pt x="1" y="96"/>
                  </a:lnTo>
                  <a:lnTo>
                    <a:pt x="1" y="239"/>
                  </a:lnTo>
                  <a:lnTo>
                    <a:pt x="191" y="239"/>
                  </a:lnTo>
                  <a:lnTo>
                    <a:pt x="239"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6" name="Google Shape;6716;p66"/>
            <p:cNvSpPr/>
            <p:nvPr/>
          </p:nvSpPr>
          <p:spPr>
            <a:xfrm flipH="1">
              <a:off x="2317921" y="2188347"/>
              <a:ext cx="6501" cy="5434"/>
            </a:xfrm>
            <a:custGeom>
              <a:avLst/>
              <a:gdLst/>
              <a:ahLst/>
              <a:cxnLst/>
              <a:rect l="l" t="t" r="r" b="b"/>
              <a:pathLst>
                <a:path w="286" h="239" extrusionOk="0">
                  <a:moveTo>
                    <a:pt x="48" y="1"/>
                  </a:moveTo>
                  <a:lnTo>
                    <a:pt x="0" y="96"/>
                  </a:lnTo>
                  <a:lnTo>
                    <a:pt x="48"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7" name="Google Shape;6717;p66"/>
            <p:cNvSpPr/>
            <p:nvPr/>
          </p:nvSpPr>
          <p:spPr>
            <a:xfrm flipH="1">
              <a:off x="2564647" y="2307415"/>
              <a:ext cx="6524" cy="6525"/>
            </a:xfrm>
            <a:custGeom>
              <a:avLst/>
              <a:gdLst/>
              <a:ahLst/>
              <a:cxnLst/>
              <a:rect l="l" t="t" r="r" b="b"/>
              <a:pathLst>
                <a:path w="287"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8" name="Google Shape;6718;p66"/>
            <p:cNvSpPr/>
            <p:nvPr/>
          </p:nvSpPr>
          <p:spPr>
            <a:xfrm flipH="1">
              <a:off x="2509455" y="2307415"/>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9" name="Google Shape;6719;p66"/>
            <p:cNvSpPr/>
            <p:nvPr/>
          </p:nvSpPr>
          <p:spPr>
            <a:xfrm flipH="1">
              <a:off x="2455354" y="2307415"/>
              <a:ext cx="5433" cy="6525"/>
            </a:xfrm>
            <a:custGeom>
              <a:avLst/>
              <a:gdLst/>
              <a:ahLst/>
              <a:cxnLst/>
              <a:rect l="l" t="t" r="r" b="b"/>
              <a:pathLst>
                <a:path w="239" h="287" extrusionOk="0">
                  <a:moveTo>
                    <a:pt x="96" y="1"/>
                  </a:moveTo>
                  <a:lnTo>
                    <a:pt x="1" y="48"/>
                  </a:lnTo>
                  <a:lnTo>
                    <a:pt x="1" y="143"/>
                  </a:lnTo>
                  <a:lnTo>
                    <a:pt x="48" y="239"/>
                  </a:lnTo>
                  <a:lnTo>
                    <a:pt x="143" y="286"/>
                  </a:lnTo>
                  <a:lnTo>
                    <a:pt x="239"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0" name="Google Shape;6720;p66"/>
            <p:cNvSpPr/>
            <p:nvPr/>
          </p:nvSpPr>
          <p:spPr>
            <a:xfrm flipH="1">
              <a:off x="2400163" y="2307415"/>
              <a:ext cx="6524" cy="6525"/>
            </a:xfrm>
            <a:custGeom>
              <a:avLst/>
              <a:gdLst/>
              <a:ahLst/>
              <a:cxnLst/>
              <a:rect l="l" t="t" r="r" b="b"/>
              <a:pathLst>
                <a:path w="287" h="287" extrusionOk="0">
                  <a:moveTo>
                    <a:pt x="144" y="1"/>
                  </a:moveTo>
                  <a:lnTo>
                    <a:pt x="49" y="48"/>
                  </a:lnTo>
                  <a:lnTo>
                    <a:pt x="1" y="143"/>
                  </a:lnTo>
                  <a:lnTo>
                    <a:pt x="49" y="239"/>
                  </a:lnTo>
                  <a:lnTo>
                    <a:pt x="144" y="286"/>
                  </a:lnTo>
                  <a:lnTo>
                    <a:pt x="239" y="239"/>
                  </a:lnTo>
                  <a:lnTo>
                    <a:pt x="287"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1" name="Google Shape;6721;p66"/>
            <p:cNvSpPr/>
            <p:nvPr/>
          </p:nvSpPr>
          <p:spPr>
            <a:xfrm flipH="1">
              <a:off x="2344971" y="2307415"/>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2" name="Google Shape;6722;p66"/>
            <p:cNvSpPr/>
            <p:nvPr/>
          </p:nvSpPr>
          <p:spPr>
            <a:xfrm flipH="1">
              <a:off x="2290848" y="2307415"/>
              <a:ext cx="6524" cy="6525"/>
            </a:xfrm>
            <a:custGeom>
              <a:avLst/>
              <a:gdLst/>
              <a:ahLst/>
              <a:cxnLst/>
              <a:rect l="l" t="t" r="r" b="b"/>
              <a:pathLst>
                <a:path w="287" h="287" extrusionOk="0">
                  <a:moveTo>
                    <a:pt x="143" y="1"/>
                  </a:moveTo>
                  <a:lnTo>
                    <a:pt x="48" y="48"/>
                  </a:lnTo>
                  <a:lnTo>
                    <a:pt x="1"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3" name="Google Shape;6723;p66"/>
            <p:cNvSpPr/>
            <p:nvPr/>
          </p:nvSpPr>
          <p:spPr>
            <a:xfrm flipH="1">
              <a:off x="2238907" y="2308507"/>
              <a:ext cx="3273" cy="5434"/>
            </a:xfrm>
            <a:custGeom>
              <a:avLst/>
              <a:gdLst/>
              <a:ahLst/>
              <a:cxnLst/>
              <a:rect l="l" t="t" r="r" b="b"/>
              <a:pathLst>
                <a:path w="144" h="239" extrusionOk="0">
                  <a:moveTo>
                    <a:pt x="48" y="0"/>
                  </a:moveTo>
                  <a:lnTo>
                    <a:pt x="1" y="95"/>
                  </a:lnTo>
                  <a:lnTo>
                    <a:pt x="48" y="191"/>
                  </a:lnTo>
                  <a:lnTo>
                    <a:pt x="143" y="238"/>
                  </a:lnTo>
                  <a:lnTo>
                    <a:pt x="4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4" name="Google Shape;6724;p66"/>
            <p:cNvSpPr/>
            <p:nvPr/>
          </p:nvSpPr>
          <p:spPr>
            <a:xfrm flipH="1">
              <a:off x="2591720" y="2268446"/>
              <a:ext cx="5433" cy="5434"/>
            </a:xfrm>
            <a:custGeom>
              <a:avLst/>
              <a:gdLst/>
              <a:ahLst/>
              <a:cxnLst/>
              <a:rect l="l" t="t" r="r" b="b"/>
              <a:pathLst>
                <a:path w="239" h="239" extrusionOk="0">
                  <a:moveTo>
                    <a:pt x="48" y="1"/>
                  </a:moveTo>
                  <a:lnTo>
                    <a:pt x="1" y="144"/>
                  </a:lnTo>
                  <a:lnTo>
                    <a:pt x="48" y="239"/>
                  </a:lnTo>
                  <a:lnTo>
                    <a:pt x="96" y="239"/>
                  </a:lnTo>
                  <a:lnTo>
                    <a:pt x="191" y="191"/>
                  </a:lnTo>
                  <a:lnTo>
                    <a:pt x="239"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5" name="Google Shape;6725;p66"/>
            <p:cNvSpPr/>
            <p:nvPr/>
          </p:nvSpPr>
          <p:spPr>
            <a:xfrm flipH="1">
              <a:off x="2537596" y="2267377"/>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6" name="Google Shape;6726;p66"/>
            <p:cNvSpPr/>
            <p:nvPr/>
          </p:nvSpPr>
          <p:spPr>
            <a:xfrm flipH="1">
              <a:off x="2482405"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7" name="Google Shape;6727;p66"/>
            <p:cNvSpPr/>
            <p:nvPr/>
          </p:nvSpPr>
          <p:spPr>
            <a:xfrm flipH="1">
              <a:off x="2427213"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8" name="Google Shape;6728;p66"/>
            <p:cNvSpPr/>
            <p:nvPr/>
          </p:nvSpPr>
          <p:spPr>
            <a:xfrm flipH="1">
              <a:off x="2373113" y="2267377"/>
              <a:ext cx="5433" cy="6503"/>
            </a:xfrm>
            <a:custGeom>
              <a:avLst/>
              <a:gdLst/>
              <a:ahLst/>
              <a:cxnLst/>
              <a:rect l="l" t="t" r="r" b="b"/>
              <a:pathLst>
                <a:path w="239" h="286" extrusionOk="0">
                  <a:moveTo>
                    <a:pt x="96" y="0"/>
                  </a:moveTo>
                  <a:lnTo>
                    <a:pt x="48" y="48"/>
                  </a:lnTo>
                  <a:lnTo>
                    <a:pt x="1" y="143"/>
                  </a:lnTo>
                  <a:lnTo>
                    <a:pt x="48" y="238"/>
                  </a:lnTo>
                  <a:lnTo>
                    <a:pt x="96" y="286"/>
                  </a:lnTo>
                  <a:lnTo>
                    <a:pt x="144"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9" name="Google Shape;6729;p66"/>
            <p:cNvSpPr/>
            <p:nvPr/>
          </p:nvSpPr>
          <p:spPr>
            <a:xfrm flipH="1">
              <a:off x="2317921" y="2267377"/>
              <a:ext cx="5433" cy="6503"/>
            </a:xfrm>
            <a:custGeom>
              <a:avLst/>
              <a:gdLst/>
              <a:ahLst/>
              <a:cxnLst/>
              <a:rect l="l" t="t" r="r" b="b"/>
              <a:pathLst>
                <a:path w="239" h="286" extrusionOk="0">
                  <a:moveTo>
                    <a:pt x="96" y="0"/>
                  </a:moveTo>
                  <a:lnTo>
                    <a:pt x="1"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0" name="Google Shape;6730;p66"/>
            <p:cNvSpPr/>
            <p:nvPr/>
          </p:nvSpPr>
          <p:spPr>
            <a:xfrm flipH="1">
              <a:off x="2262729" y="2267377"/>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1" name="Google Shape;6731;p66"/>
            <p:cNvSpPr/>
            <p:nvPr/>
          </p:nvSpPr>
          <p:spPr>
            <a:xfrm flipH="1">
              <a:off x="2564647" y="2387515"/>
              <a:ext cx="6524" cy="6525"/>
            </a:xfrm>
            <a:custGeom>
              <a:avLst/>
              <a:gdLst/>
              <a:ahLst/>
              <a:cxnLst/>
              <a:rect l="l" t="t" r="r" b="b"/>
              <a:pathLst>
                <a:path w="287"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2" name="Google Shape;6732;p66"/>
            <p:cNvSpPr/>
            <p:nvPr/>
          </p:nvSpPr>
          <p:spPr>
            <a:xfrm flipH="1">
              <a:off x="2509455" y="2387515"/>
              <a:ext cx="6524" cy="6525"/>
            </a:xfrm>
            <a:custGeom>
              <a:avLst/>
              <a:gdLst/>
              <a:ahLst/>
              <a:cxnLst/>
              <a:rect l="l" t="t" r="r" b="b"/>
              <a:pathLst>
                <a:path w="287" h="287" extrusionOk="0">
                  <a:moveTo>
                    <a:pt x="143" y="1"/>
                  </a:moveTo>
                  <a:lnTo>
                    <a:pt x="48" y="48"/>
                  </a:lnTo>
                  <a:lnTo>
                    <a:pt x="0" y="144"/>
                  </a:lnTo>
                  <a:lnTo>
                    <a:pt x="48" y="239"/>
                  </a:lnTo>
                  <a:lnTo>
                    <a:pt x="143" y="286"/>
                  </a:lnTo>
                  <a:lnTo>
                    <a:pt x="239" y="239"/>
                  </a:lnTo>
                  <a:lnTo>
                    <a:pt x="286" y="144"/>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3" name="Google Shape;6733;p66"/>
            <p:cNvSpPr/>
            <p:nvPr/>
          </p:nvSpPr>
          <p:spPr>
            <a:xfrm flipH="1">
              <a:off x="2455354" y="2387515"/>
              <a:ext cx="5433" cy="6525"/>
            </a:xfrm>
            <a:custGeom>
              <a:avLst/>
              <a:gdLst/>
              <a:ahLst/>
              <a:cxnLst/>
              <a:rect l="l" t="t" r="r" b="b"/>
              <a:pathLst>
                <a:path w="239" h="287" extrusionOk="0">
                  <a:moveTo>
                    <a:pt x="96" y="1"/>
                  </a:moveTo>
                  <a:lnTo>
                    <a:pt x="1" y="48"/>
                  </a:lnTo>
                  <a:lnTo>
                    <a:pt x="1" y="144"/>
                  </a:lnTo>
                  <a:lnTo>
                    <a:pt x="1" y="239"/>
                  </a:lnTo>
                  <a:lnTo>
                    <a:pt x="96" y="286"/>
                  </a:lnTo>
                  <a:lnTo>
                    <a:pt x="239" y="239"/>
                  </a:lnTo>
                  <a:lnTo>
                    <a:pt x="239" y="144"/>
                  </a:lnTo>
                  <a:lnTo>
                    <a:pt x="239"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4" name="Google Shape;6734;p66"/>
            <p:cNvSpPr/>
            <p:nvPr/>
          </p:nvSpPr>
          <p:spPr>
            <a:xfrm flipH="1">
              <a:off x="2400163" y="2387515"/>
              <a:ext cx="6524" cy="6525"/>
            </a:xfrm>
            <a:custGeom>
              <a:avLst/>
              <a:gdLst/>
              <a:ahLst/>
              <a:cxnLst/>
              <a:rect l="l" t="t" r="r" b="b"/>
              <a:pathLst>
                <a:path w="287" h="287" extrusionOk="0">
                  <a:moveTo>
                    <a:pt x="144" y="1"/>
                  </a:moveTo>
                  <a:lnTo>
                    <a:pt x="49" y="48"/>
                  </a:lnTo>
                  <a:lnTo>
                    <a:pt x="1" y="144"/>
                  </a:lnTo>
                  <a:lnTo>
                    <a:pt x="49" y="239"/>
                  </a:lnTo>
                  <a:lnTo>
                    <a:pt x="144" y="286"/>
                  </a:lnTo>
                  <a:lnTo>
                    <a:pt x="239" y="239"/>
                  </a:lnTo>
                  <a:lnTo>
                    <a:pt x="287"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5" name="Google Shape;6735;p66"/>
            <p:cNvSpPr/>
            <p:nvPr/>
          </p:nvSpPr>
          <p:spPr>
            <a:xfrm flipH="1">
              <a:off x="2344971" y="2387515"/>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6" name="Google Shape;6736;p66"/>
            <p:cNvSpPr/>
            <p:nvPr/>
          </p:nvSpPr>
          <p:spPr>
            <a:xfrm flipH="1">
              <a:off x="2290848" y="2387515"/>
              <a:ext cx="5433" cy="6525"/>
            </a:xfrm>
            <a:custGeom>
              <a:avLst/>
              <a:gdLst/>
              <a:ahLst/>
              <a:cxnLst/>
              <a:rect l="l" t="t" r="r" b="b"/>
              <a:pathLst>
                <a:path w="239" h="287" extrusionOk="0">
                  <a:moveTo>
                    <a:pt x="95" y="1"/>
                  </a:moveTo>
                  <a:lnTo>
                    <a:pt x="0" y="48"/>
                  </a:lnTo>
                  <a:lnTo>
                    <a:pt x="0" y="144"/>
                  </a:lnTo>
                  <a:lnTo>
                    <a:pt x="0" y="239"/>
                  </a:lnTo>
                  <a:lnTo>
                    <a:pt x="95" y="286"/>
                  </a:lnTo>
                  <a:lnTo>
                    <a:pt x="143" y="286"/>
                  </a:lnTo>
                  <a:lnTo>
                    <a:pt x="238" y="239"/>
                  </a:lnTo>
                  <a:lnTo>
                    <a:pt x="238" y="144"/>
                  </a:lnTo>
                  <a:lnTo>
                    <a:pt x="191" y="48"/>
                  </a:lnTo>
                  <a:lnTo>
                    <a:pt x="9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7" name="Google Shape;6737;p66"/>
            <p:cNvSpPr/>
            <p:nvPr/>
          </p:nvSpPr>
          <p:spPr>
            <a:xfrm flipH="1">
              <a:off x="2235656" y="2387515"/>
              <a:ext cx="6524" cy="5434"/>
            </a:xfrm>
            <a:custGeom>
              <a:avLst/>
              <a:gdLst/>
              <a:ahLst/>
              <a:cxnLst/>
              <a:rect l="l" t="t" r="r" b="b"/>
              <a:pathLst>
                <a:path w="287" h="239" extrusionOk="0">
                  <a:moveTo>
                    <a:pt x="191" y="1"/>
                  </a:moveTo>
                  <a:lnTo>
                    <a:pt x="48" y="48"/>
                  </a:lnTo>
                  <a:lnTo>
                    <a:pt x="1" y="144"/>
                  </a:lnTo>
                  <a:lnTo>
                    <a:pt x="48" y="191"/>
                  </a:lnTo>
                  <a:lnTo>
                    <a:pt x="143" y="239"/>
                  </a:lnTo>
                  <a:lnTo>
                    <a:pt x="239" y="239"/>
                  </a:lnTo>
                  <a:lnTo>
                    <a:pt x="286" y="144"/>
                  </a:lnTo>
                  <a:lnTo>
                    <a:pt x="239" y="48"/>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8" name="Google Shape;6738;p66"/>
            <p:cNvSpPr/>
            <p:nvPr/>
          </p:nvSpPr>
          <p:spPr>
            <a:xfrm flipH="1">
              <a:off x="2591720" y="23474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9" name="Google Shape;6739;p66"/>
            <p:cNvSpPr/>
            <p:nvPr/>
          </p:nvSpPr>
          <p:spPr>
            <a:xfrm flipH="1">
              <a:off x="2537596" y="2347476"/>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0" name="Google Shape;6740;p66"/>
            <p:cNvSpPr/>
            <p:nvPr/>
          </p:nvSpPr>
          <p:spPr>
            <a:xfrm flipH="1">
              <a:off x="2482405"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1" name="Google Shape;6741;p66"/>
            <p:cNvSpPr/>
            <p:nvPr/>
          </p:nvSpPr>
          <p:spPr>
            <a:xfrm flipH="1">
              <a:off x="2427213"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2" name="Google Shape;6742;p66"/>
            <p:cNvSpPr/>
            <p:nvPr/>
          </p:nvSpPr>
          <p:spPr>
            <a:xfrm flipH="1">
              <a:off x="2373113" y="2347476"/>
              <a:ext cx="5433" cy="6503"/>
            </a:xfrm>
            <a:custGeom>
              <a:avLst/>
              <a:gdLst/>
              <a:ahLst/>
              <a:cxnLst/>
              <a:rect l="l" t="t" r="r" b="b"/>
              <a:pathLst>
                <a:path w="239" h="286" extrusionOk="0">
                  <a:moveTo>
                    <a:pt x="96" y="0"/>
                  </a:moveTo>
                  <a:lnTo>
                    <a:pt x="1"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3" name="Google Shape;6743;p66"/>
            <p:cNvSpPr/>
            <p:nvPr/>
          </p:nvSpPr>
          <p:spPr>
            <a:xfrm flipH="1">
              <a:off x="2317921" y="23474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4" name="Google Shape;6744;p66"/>
            <p:cNvSpPr/>
            <p:nvPr/>
          </p:nvSpPr>
          <p:spPr>
            <a:xfrm flipH="1">
              <a:off x="2262729" y="23474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5" name="Google Shape;6745;p66"/>
            <p:cNvSpPr/>
            <p:nvPr/>
          </p:nvSpPr>
          <p:spPr>
            <a:xfrm flipH="1">
              <a:off x="2564647" y="2467614"/>
              <a:ext cx="6524" cy="5434"/>
            </a:xfrm>
            <a:custGeom>
              <a:avLst/>
              <a:gdLst/>
              <a:ahLst/>
              <a:cxnLst/>
              <a:rect l="l" t="t" r="r" b="b"/>
              <a:pathLst>
                <a:path w="287" h="239" extrusionOk="0">
                  <a:moveTo>
                    <a:pt x="143" y="1"/>
                  </a:moveTo>
                  <a:lnTo>
                    <a:pt x="48" y="48"/>
                  </a:lnTo>
                  <a:lnTo>
                    <a:pt x="0" y="144"/>
                  </a:lnTo>
                  <a:lnTo>
                    <a:pt x="48" y="239"/>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6" name="Google Shape;6746;p66"/>
            <p:cNvSpPr/>
            <p:nvPr/>
          </p:nvSpPr>
          <p:spPr>
            <a:xfrm flipH="1">
              <a:off x="2509455" y="2467614"/>
              <a:ext cx="6524" cy="5434"/>
            </a:xfrm>
            <a:custGeom>
              <a:avLst/>
              <a:gdLst/>
              <a:ahLst/>
              <a:cxnLst/>
              <a:rect l="l" t="t" r="r" b="b"/>
              <a:pathLst>
                <a:path w="287" h="239" extrusionOk="0">
                  <a:moveTo>
                    <a:pt x="143" y="1"/>
                  </a:moveTo>
                  <a:lnTo>
                    <a:pt x="48" y="48"/>
                  </a:lnTo>
                  <a:lnTo>
                    <a:pt x="0" y="144"/>
                  </a:lnTo>
                  <a:lnTo>
                    <a:pt x="48" y="239"/>
                  </a:lnTo>
                  <a:lnTo>
                    <a:pt x="239" y="239"/>
                  </a:lnTo>
                  <a:lnTo>
                    <a:pt x="286" y="144"/>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7" name="Google Shape;6747;p66"/>
            <p:cNvSpPr/>
            <p:nvPr/>
          </p:nvSpPr>
          <p:spPr>
            <a:xfrm flipH="1">
              <a:off x="2455354" y="2467614"/>
              <a:ext cx="5433" cy="5434"/>
            </a:xfrm>
            <a:custGeom>
              <a:avLst/>
              <a:gdLst/>
              <a:ahLst/>
              <a:cxnLst/>
              <a:rect l="l" t="t" r="r" b="b"/>
              <a:pathLst>
                <a:path w="239" h="239" extrusionOk="0">
                  <a:moveTo>
                    <a:pt x="96" y="1"/>
                  </a:moveTo>
                  <a:lnTo>
                    <a:pt x="1" y="48"/>
                  </a:lnTo>
                  <a:lnTo>
                    <a:pt x="1" y="144"/>
                  </a:lnTo>
                  <a:lnTo>
                    <a:pt x="1" y="239"/>
                  </a:lnTo>
                  <a:lnTo>
                    <a:pt x="239" y="239"/>
                  </a:lnTo>
                  <a:lnTo>
                    <a:pt x="239" y="144"/>
                  </a:lnTo>
                  <a:lnTo>
                    <a:pt x="239"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8" name="Google Shape;6748;p66"/>
            <p:cNvSpPr/>
            <p:nvPr/>
          </p:nvSpPr>
          <p:spPr>
            <a:xfrm flipH="1">
              <a:off x="2400163" y="2467614"/>
              <a:ext cx="6524" cy="5434"/>
            </a:xfrm>
            <a:custGeom>
              <a:avLst/>
              <a:gdLst/>
              <a:ahLst/>
              <a:cxnLst/>
              <a:rect l="l" t="t" r="r" b="b"/>
              <a:pathLst>
                <a:path w="287" h="239" extrusionOk="0">
                  <a:moveTo>
                    <a:pt x="144" y="1"/>
                  </a:moveTo>
                  <a:lnTo>
                    <a:pt x="49" y="48"/>
                  </a:lnTo>
                  <a:lnTo>
                    <a:pt x="1" y="144"/>
                  </a:lnTo>
                  <a:lnTo>
                    <a:pt x="49" y="239"/>
                  </a:lnTo>
                  <a:lnTo>
                    <a:pt x="239" y="239"/>
                  </a:lnTo>
                  <a:lnTo>
                    <a:pt x="287" y="144"/>
                  </a:lnTo>
                  <a:lnTo>
                    <a:pt x="287"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9" name="Google Shape;6749;p66"/>
            <p:cNvSpPr/>
            <p:nvPr/>
          </p:nvSpPr>
          <p:spPr>
            <a:xfrm flipH="1">
              <a:off x="2344971" y="2467614"/>
              <a:ext cx="6501" cy="5434"/>
            </a:xfrm>
            <a:custGeom>
              <a:avLst/>
              <a:gdLst/>
              <a:ahLst/>
              <a:cxnLst/>
              <a:rect l="l" t="t" r="r" b="b"/>
              <a:pathLst>
                <a:path w="286" h="239" extrusionOk="0">
                  <a:moveTo>
                    <a:pt x="143" y="1"/>
                  </a:moveTo>
                  <a:lnTo>
                    <a:pt x="48" y="48"/>
                  </a:lnTo>
                  <a:lnTo>
                    <a:pt x="0" y="144"/>
                  </a:lnTo>
                  <a:lnTo>
                    <a:pt x="48" y="239"/>
                  </a:lnTo>
                  <a:lnTo>
                    <a:pt x="238" y="239"/>
                  </a:lnTo>
                  <a:lnTo>
                    <a:pt x="286" y="144"/>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0" name="Google Shape;6750;p66"/>
            <p:cNvSpPr/>
            <p:nvPr/>
          </p:nvSpPr>
          <p:spPr>
            <a:xfrm flipH="1">
              <a:off x="2290848" y="2467614"/>
              <a:ext cx="5433" cy="5434"/>
            </a:xfrm>
            <a:custGeom>
              <a:avLst/>
              <a:gdLst/>
              <a:ahLst/>
              <a:cxnLst/>
              <a:rect l="l" t="t" r="r" b="b"/>
              <a:pathLst>
                <a:path w="239" h="239" extrusionOk="0">
                  <a:moveTo>
                    <a:pt x="95" y="1"/>
                  </a:moveTo>
                  <a:lnTo>
                    <a:pt x="0" y="48"/>
                  </a:lnTo>
                  <a:lnTo>
                    <a:pt x="0" y="144"/>
                  </a:lnTo>
                  <a:lnTo>
                    <a:pt x="0" y="239"/>
                  </a:lnTo>
                  <a:lnTo>
                    <a:pt x="191" y="239"/>
                  </a:lnTo>
                  <a:lnTo>
                    <a:pt x="238" y="144"/>
                  </a:lnTo>
                  <a:lnTo>
                    <a:pt x="238"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1" name="Google Shape;6751;p66"/>
            <p:cNvSpPr/>
            <p:nvPr/>
          </p:nvSpPr>
          <p:spPr>
            <a:xfrm flipH="1">
              <a:off x="2235656" y="2467614"/>
              <a:ext cx="6524" cy="5434"/>
            </a:xfrm>
            <a:custGeom>
              <a:avLst/>
              <a:gdLst/>
              <a:ahLst/>
              <a:cxnLst/>
              <a:rect l="l" t="t" r="r" b="b"/>
              <a:pathLst>
                <a:path w="287" h="239" extrusionOk="0">
                  <a:moveTo>
                    <a:pt x="191" y="1"/>
                  </a:moveTo>
                  <a:lnTo>
                    <a:pt x="48" y="48"/>
                  </a:lnTo>
                  <a:lnTo>
                    <a:pt x="1" y="144"/>
                  </a:lnTo>
                  <a:lnTo>
                    <a:pt x="48" y="191"/>
                  </a:lnTo>
                  <a:lnTo>
                    <a:pt x="143" y="239"/>
                  </a:lnTo>
                  <a:lnTo>
                    <a:pt x="239" y="239"/>
                  </a:lnTo>
                  <a:lnTo>
                    <a:pt x="286" y="144"/>
                  </a:lnTo>
                  <a:lnTo>
                    <a:pt x="239" y="48"/>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2" name="Google Shape;6752;p66"/>
            <p:cNvSpPr/>
            <p:nvPr/>
          </p:nvSpPr>
          <p:spPr>
            <a:xfrm flipH="1">
              <a:off x="2183715" y="2467614"/>
              <a:ext cx="3273" cy="5434"/>
            </a:xfrm>
            <a:custGeom>
              <a:avLst/>
              <a:gdLst/>
              <a:ahLst/>
              <a:cxnLst/>
              <a:rect l="l" t="t" r="r" b="b"/>
              <a:pathLst>
                <a:path w="144" h="239" extrusionOk="0">
                  <a:moveTo>
                    <a:pt x="96" y="1"/>
                  </a:moveTo>
                  <a:lnTo>
                    <a:pt x="1" y="48"/>
                  </a:lnTo>
                  <a:lnTo>
                    <a:pt x="1" y="96"/>
                  </a:lnTo>
                  <a:lnTo>
                    <a:pt x="48" y="191"/>
                  </a:lnTo>
                  <a:lnTo>
                    <a:pt x="143" y="239"/>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3" name="Google Shape;6753;p66"/>
            <p:cNvSpPr/>
            <p:nvPr/>
          </p:nvSpPr>
          <p:spPr>
            <a:xfrm flipH="1">
              <a:off x="2537596" y="2427576"/>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4" name="Google Shape;6754;p66"/>
            <p:cNvSpPr/>
            <p:nvPr/>
          </p:nvSpPr>
          <p:spPr>
            <a:xfrm flipH="1">
              <a:off x="2482405" y="24275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5" name="Google Shape;6755;p66"/>
            <p:cNvSpPr/>
            <p:nvPr/>
          </p:nvSpPr>
          <p:spPr>
            <a:xfrm flipH="1">
              <a:off x="2427213" y="24275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6" name="Google Shape;6756;p66"/>
            <p:cNvSpPr/>
            <p:nvPr/>
          </p:nvSpPr>
          <p:spPr>
            <a:xfrm flipH="1">
              <a:off x="2373113" y="2427576"/>
              <a:ext cx="5433" cy="6503"/>
            </a:xfrm>
            <a:custGeom>
              <a:avLst/>
              <a:gdLst/>
              <a:ahLst/>
              <a:cxnLst/>
              <a:rect l="l" t="t" r="r" b="b"/>
              <a:pathLst>
                <a:path w="239" h="286" extrusionOk="0">
                  <a:moveTo>
                    <a:pt x="96" y="0"/>
                  </a:moveTo>
                  <a:lnTo>
                    <a:pt x="1" y="48"/>
                  </a:lnTo>
                  <a:lnTo>
                    <a:pt x="1" y="143"/>
                  </a:lnTo>
                  <a:lnTo>
                    <a:pt x="1" y="238"/>
                  </a:lnTo>
                  <a:lnTo>
                    <a:pt x="96" y="286"/>
                  </a:lnTo>
                  <a:lnTo>
                    <a:pt x="144"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7" name="Google Shape;6757;p66"/>
            <p:cNvSpPr/>
            <p:nvPr/>
          </p:nvSpPr>
          <p:spPr>
            <a:xfrm flipH="1">
              <a:off x="2317921" y="24275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8" name="Google Shape;6758;p66"/>
            <p:cNvSpPr/>
            <p:nvPr/>
          </p:nvSpPr>
          <p:spPr>
            <a:xfrm flipH="1">
              <a:off x="2262729" y="24275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9" name="Google Shape;6759;p66"/>
            <p:cNvSpPr/>
            <p:nvPr/>
          </p:nvSpPr>
          <p:spPr>
            <a:xfrm flipH="1">
              <a:off x="2208606" y="2427576"/>
              <a:ext cx="6524" cy="5434"/>
            </a:xfrm>
            <a:custGeom>
              <a:avLst/>
              <a:gdLst/>
              <a:ahLst/>
              <a:cxnLst/>
              <a:rect l="l" t="t" r="r" b="b"/>
              <a:pathLst>
                <a:path w="287" h="239" extrusionOk="0">
                  <a:moveTo>
                    <a:pt x="191" y="0"/>
                  </a:moveTo>
                  <a:lnTo>
                    <a:pt x="96" y="48"/>
                  </a:lnTo>
                  <a:lnTo>
                    <a:pt x="1" y="143"/>
                  </a:lnTo>
                  <a:lnTo>
                    <a:pt x="48" y="191"/>
                  </a:lnTo>
                  <a:lnTo>
                    <a:pt x="144" y="238"/>
                  </a:lnTo>
                  <a:lnTo>
                    <a:pt x="239" y="238"/>
                  </a:lnTo>
                  <a:lnTo>
                    <a:pt x="286" y="143"/>
                  </a:lnTo>
                  <a:lnTo>
                    <a:pt x="239" y="48"/>
                  </a:lnTo>
                  <a:lnTo>
                    <a:pt x="1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0" name="Google Shape;6760;p66"/>
            <p:cNvSpPr/>
            <p:nvPr/>
          </p:nvSpPr>
          <p:spPr>
            <a:xfrm flipH="1">
              <a:off x="2564647" y="2546644"/>
              <a:ext cx="6524" cy="6503"/>
            </a:xfrm>
            <a:custGeom>
              <a:avLst/>
              <a:gdLst/>
              <a:ahLst/>
              <a:cxnLst/>
              <a:rect l="l" t="t" r="r" b="b"/>
              <a:pathLst>
                <a:path w="287"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1" name="Google Shape;6761;p66"/>
            <p:cNvSpPr/>
            <p:nvPr/>
          </p:nvSpPr>
          <p:spPr>
            <a:xfrm flipH="1">
              <a:off x="2509455" y="2546644"/>
              <a:ext cx="6524" cy="6503"/>
            </a:xfrm>
            <a:custGeom>
              <a:avLst/>
              <a:gdLst/>
              <a:ahLst/>
              <a:cxnLst/>
              <a:rect l="l" t="t" r="r" b="b"/>
              <a:pathLst>
                <a:path w="287" h="286" extrusionOk="0">
                  <a:moveTo>
                    <a:pt x="143" y="0"/>
                  </a:moveTo>
                  <a:lnTo>
                    <a:pt x="48" y="48"/>
                  </a:lnTo>
                  <a:lnTo>
                    <a:pt x="0"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2" name="Google Shape;6762;p66"/>
            <p:cNvSpPr/>
            <p:nvPr/>
          </p:nvSpPr>
          <p:spPr>
            <a:xfrm flipH="1">
              <a:off x="2455354" y="2546644"/>
              <a:ext cx="5433" cy="6503"/>
            </a:xfrm>
            <a:custGeom>
              <a:avLst/>
              <a:gdLst/>
              <a:ahLst/>
              <a:cxnLst/>
              <a:rect l="l" t="t" r="r" b="b"/>
              <a:pathLst>
                <a:path w="239" h="286" extrusionOk="0">
                  <a:moveTo>
                    <a:pt x="96" y="0"/>
                  </a:moveTo>
                  <a:lnTo>
                    <a:pt x="1" y="48"/>
                  </a:lnTo>
                  <a:lnTo>
                    <a:pt x="1" y="143"/>
                  </a:lnTo>
                  <a:lnTo>
                    <a:pt x="1" y="238"/>
                  </a:lnTo>
                  <a:lnTo>
                    <a:pt x="96" y="286"/>
                  </a:lnTo>
                  <a:lnTo>
                    <a:pt x="239" y="238"/>
                  </a:lnTo>
                  <a:lnTo>
                    <a:pt x="239" y="143"/>
                  </a:lnTo>
                  <a:lnTo>
                    <a:pt x="239"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3" name="Google Shape;6763;p66"/>
            <p:cNvSpPr/>
            <p:nvPr/>
          </p:nvSpPr>
          <p:spPr>
            <a:xfrm flipH="1">
              <a:off x="2400163" y="2546644"/>
              <a:ext cx="6524" cy="6503"/>
            </a:xfrm>
            <a:custGeom>
              <a:avLst/>
              <a:gdLst/>
              <a:ahLst/>
              <a:cxnLst/>
              <a:rect l="l" t="t" r="r" b="b"/>
              <a:pathLst>
                <a:path w="287" h="286" extrusionOk="0">
                  <a:moveTo>
                    <a:pt x="144" y="0"/>
                  </a:moveTo>
                  <a:lnTo>
                    <a:pt x="49" y="48"/>
                  </a:lnTo>
                  <a:lnTo>
                    <a:pt x="1" y="143"/>
                  </a:lnTo>
                  <a:lnTo>
                    <a:pt x="49" y="238"/>
                  </a:lnTo>
                  <a:lnTo>
                    <a:pt x="144" y="286"/>
                  </a:lnTo>
                  <a:lnTo>
                    <a:pt x="239" y="238"/>
                  </a:lnTo>
                  <a:lnTo>
                    <a:pt x="287"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4" name="Google Shape;6764;p66"/>
            <p:cNvSpPr/>
            <p:nvPr/>
          </p:nvSpPr>
          <p:spPr>
            <a:xfrm flipH="1">
              <a:off x="2344971" y="2546644"/>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5" name="Google Shape;6765;p66"/>
            <p:cNvSpPr/>
            <p:nvPr/>
          </p:nvSpPr>
          <p:spPr>
            <a:xfrm flipH="1">
              <a:off x="2290848" y="2546644"/>
              <a:ext cx="6524" cy="6503"/>
            </a:xfrm>
            <a:custGeom>
              <a:avLst/>
              <a:gdLst/>
              <a:ahLst/>
              <a:cxnLst/>
              <a:rect l="l" t="t" r="r" b="b"/>
              <a:pathLst>
                <a:path w="287" h="286" extrusionOk="0">
                  <a:moveTo>
                    <a:pt x="143" y="0"/>
                  </a:moveTo>
                  <a:lnTo>
                    <a:pt x="48" y="48"/>
                  </a:lnTo>
                  <a:lnTo>
                    <a:pt x="1"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6" name="Google Shape;6766;p66"/>
            <p:cNvSpPr/>
            <p:nvPr/>
          </p:nvSpPr>
          <p:spPr>
            <a:xfrm flipH="1">
              <a:off x="2235656" y="2546644"/>
              <a:ext cx="6524" cy="6503"/>
            </a:xfrm>
            <a:custGeom>
              <a:avLst/>
              <a:gdLst/>
              <a:ahLst/>
              <a:cxnLst/>
              <a:rect l="l" t="t" r="r" b="b"/>
              <a:pathLst>
                <a:path w="287" h="286" extrusionOk="0">
                  <a:moveTo>
                    <a:pt x="143" y="0"/>
                  </a:moveTo>
                  <a:lnTo>
                    <a:pt x="48" y="48"/>
                  </a:lnTo>
                  <a:lnTo>
                    <a:pt x="1"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7" name="Google Shape;6767;p66"/>
            <p:cNvSpPr/>
            <p:nvPr/>
          </p:nvSpPr>
          <p:spPr>
            <a:xfrm flipH="1">
              <a:off x="2180465" y="2546644"/>
              <a:ext cx="6524" cy="6503"/>
            </a:xfrm>
            <a:custGeom>
              <a:avLst/>
              <a:gdLst/>
              <a:ahLst/>
              <a:cxnLst/>
              <a:rect l="l" t="t" r="r" b="b"/>
              <a:pathLst>
                <a:path w="287" h="286" extrusionOk="0">
                  <a:moveTo>
                    <a:pt x="143" y="0"/>
                  </a:moveTo>
                  <a:lnTo>
                    <a:pt x="1" y="48"/>
                  </a:lnTo>
                  <a:lnTo>
                    <a:pt x="1" y="191"/>
                  </a:lnTo>
                  <a:lnTo>
                    <a:pt x="48" y="286"/>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8" name="Google Shape;6768;p66"/>
            <p:cNvSpPr/>
            <p:nvPr/>
          </p:nvSpPr>
          <p:spPr>
            <a:xfrm flipH="1">
              <a:off x="2591720" y="2507675"/>
              <a:ext cx="4342" cy="5434"/>
            </a:xfrm>
            <a:custGeom>
              <a:avLst/>
              <a:gdLst/>
              <a:ahLst/>
              <a:cxnLst/>
              <a:rect l="l" t="t" r="r" b="b"/>
              <a:pathLst>
                <a:path w="191" h="239" extrusionOk="0">
                  <a:moveTo>
                    <a:pt x="48" y="0"/>
                  </a:moveTo>
                  <a:lnTo>
                    <a:pt x="0" y="238"/>
                  </a:lnTo>
                  <a:lnTo>
                    <a:pt x="143" y="238"/>
                  </a:lnTo>
                  <a:lnTo>
                    <a:pt x="191" y="143"/>
                  </a:lnTo>
                  <a:lnTo>
                    <a:pt x="143" y="48"/>
                  </a:lnTo>
                  <a:lnTo>
                    <a:pt x="4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9" name="Google Shape;6769;p66"/>
            <p:cNvSpPr/>
            <p:nvPr/>
          </p:nvSpPr>
          <p:spPr>
            <a:xfrm flipH="1">
              <a:off x="2537596" y="2507675"/>
              <a:ext cx="5433" cy="5434"/>
            </a:xfrm>
            <a:custGeom>
              <a:avLst/>
              <a:gdLst/>
              <a:ahLst/>
              <a:cxnLst/>
              <a:rect l="l" t="t" r="r" b="b"/>
              <a:pathLst>
                <a:path w="239" h="239" extrusionOk="0">
                  <a:moveTo>
                    <a:pt x="48" y="0"/>
                  </a:moveTo>
                  <a:lnTo>
                    <a:pt x="0" y="96"/>
                  </a:lnTo>
                  <a:lnTo>
                    <a:pt x="0" y="191"/>
                  </a:lnTo>
                  <a:lnTo>
                    <a:pt x="95" y="238"/>
                  </a:lnTo>
                  <a:lnTo>
                    <a:pt x="191" y="238"/>
                  </a:lnTo>
                  <a:lnTo>
                    <a:pt x="238" y="143"/>
                  </a:lnTo>
                  <a:lnTo>
                    <a:pt x="238" y="96"/>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0" name="Google Shape;6770;p66"/>
            <p:cNvSpPr/>
            <p:nvPr/>
          </p:nvSpPr>
          <p:spPr>
            <a:xfrm flipH="1">
              <a:off x="2482405" y="2507675"/>
              <a:ext cx="6524" cy="5434"/>
            </a:xfrm>
            <a:custGeom>
              <a:avLst/>
              <a:gdLst/>
              <a:ahLst/>
              <a:cxnLst/>
              <a:rect l="l" t="t" r="r" b="b"/>
              <a:pathLst>
                <a:path w="287" h="239" extrusionOk="0">
                  <a:moveTo>
                    <a:pt x="48" y="0"/>
                  </a:moveTo>
                  <a:lnTo>
                    <a:pt x="1" y="96"/>
                  </a:lnTo>
                  <a:lnTo>
                    <a:pt x="48" y="191"/>
                  </a:lnTo>
                  <a:lnTo>
                    <a:pt x="144" y="238"/>
                  </a:lnTo>
                  <a:lnTo>
                    <a:pt x="239" y="238"/>
                  </a:lnTo>
                  <a:lnTo>
                    <a:pt x="286" y="143"/>
                  </a:lnTo>
                  <a:lnTo>
                    <a:pt x="286" y="96"/>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1" name="Google Shape;6771;p66"/>
            <p:cNvSpPr/>
            <p:nvPr/>
          </p:nvSpPr>
          <p:spPr>
            <a:xfrm flipH="1">
              <a:off x="2427213" y="2507675"/>
              <a:ext cx="6524" cy="5434"/>
            </a:xfrm>
            <a:custGeom>
              <a:avLst/>
              <a:gdLst/>
              <a:ahLst/>
              <a:cxnLst/>
              <a:rect l="l" t="t" r="r" b="b"/>
              <a:pathLst>
                <a:path w="287" h="239" extrusionOk="0">
                  <a:moveTo>
                    <a:pt x="144" y="0"/>
                  </a:moveTo>
                  <a:lnTo>
                    <a:pt x="48" y="48"/>
                  </a:lnTo>
                  <a:lnTo>
                    <a:pt x="1" y="143"/>
                  </a:lnTo>
                  <a:lnTo>
                    <a:pt x="48" y="238"/>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2" name="Google Shape;6772;p66"/>
            <p:cNvSpPr/>
            <p:nvPr/>
          </p:nvSpPr>
          <p:spPr>
            <a:xfrm flipH="1">
              <a:off x="2373113" y="2507675"/>
              <a:ext cx="5433" cy="5434"/>
            </a:xfrm>
            <a:custGeom>
              <a:avLst/>
              <a:gdLst/>
              <a:ahLst/>
              <a:cxnLst/>
              <a:rect l="l" t="t" r="r" b="b"/>
              <a:pathLst>
                <a:path w="239" h="239" extrusionOk="0">
                  <a:moveTo>
                    <a:pt x="96" y="0"/>
                  </a:moveTo>
                  <a:lnTo>
                    <a:pt x="1" y="48"/>
                  </a:lnTo>
                  <a:lnTo>
                    <a:pt x="1" y="143"/>
                  </a:lnTo>
                  <a:lnTo>
                    <a:pt x="1" y="238"/>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3" name="Google Shape;6773;p66"/>
            <p:cNvSpPr/>
            <p:nvPr/>
          </p:nvSpPr>
          <p:spPr>
            <a:xfrm flipH="1">
              <a:off x="2317921" y="2507675"/>
              <a:ext cx="5433" cy="5434"/>
            </a:xfrm>
            <a:custGeom>
              <a:avLst/>
              <a:gdLst/>
              <a:ahLst/>
              <a:cxnLst/>
              <a:rect l="l" t="t" r="r" b="b"/>
              <a:pathLst>
                <a:path w="239" h="239" extrusionOk="0">
                  <a:moveTo>
                    <a:pt x="1" y="0"/>
                  </a:moveTo>
                  <a:lnTo>
                    <a:pt x="1" y="96"/>
                  </a:lnTo>
                  <a:lnTo>
                    <a:pt x="1" y="191"/>
                  </a:lnTo>
                  <a:lnTo>
                    <a:pt x="96" y="238"/>
                  </a:lnTo>
                  <a:lnTo>
                    <a:pt x="191" y="238"/>
                  </a:lnTo>
                  <a:lnTo>
                    <a:pt x="239" y="143"/>
                  </a:lnTo>
                  <a:lnTo>
                    <a:pt x="239" y="96"/>
                  </a:lnTo>
                  <a:lnTo>
                    <a:pt x="1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4" name="Google Shape;6774;p66"/>
            <p:cNvSpPr/>
            <p:nvPr/>
          </p:nvSpPr>
          <p:spPr>
            <a:xfrm flipH="1">
              <a:off x="2262729" y="2507675"/>
              <a:ext cx="6501" cy="5434"/>
            </a:xfrm>
            <a:custGeom>
              <a:avLst/>
              <a:gdLst/>
              <a:ahLst/>
              <a:cxnLst/>
              <a:rect l="l" t="t" r="r" b="b"/>
              <a:pathLst>
                <a:path w="286" h="239" extrusionOk="0">
                  <a:moveTo>
                    <a:pt x="48" y="0"/>
                  </a:moveTo>
                  <a:lnTo>
                    <a:pt x="0" y="96"/>
                  </a:lnTo>
                  <a:lnTo>
                    <a:pt x="48" y="191"/>
                  </a:lnTo>
                  <a:lnTo>
                    <a:pt x="143" y="238"/>
                  </a:lnTo>
                  <a:lnTo>
                    <a:pt x="238" y="238"/>
                  </a:lnTo>
                  <a:lnTo>
                    <a:pt x="286" y="143"/>
                  </a:lnTo>
                  <a:lnTo>
                    <a:pt x="286" y="96"/>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5" name="Google Shape;6775;p66"/>
            <p:cNvSpPr/>
            <p:nvPr/>
          </p:nvSpPr>
          <p:spPr>
            <a:xfrm flipH="1">
              <a:off x="2208606" y="2507675"/>
              <a:ext cx="6524" cy="6503"/>
            </a:xfrm>
            <a:custGeom>
              <a:avLst/>
              <a:gdLst/>
              <a:ahLst/>
              <a:cxnLst/>
              <a:rect l="l" t="t" r="r" b="b"/>
              <a:pathLst>
                <a:path w="287" h="286" extrusionOk="0">
                  <a:moveTo>
                    <a:pt x="48" y="0"/>
                  </a:moveTo>
                  <a:lnTo>
                    <a:pt x="1" y="143"/>
                  </a:lnTo>
                  <a:lnTo>
                    <a:pt x="48" y="238"/>
                  </a:lnTo>
                  <a:lnTo>
                    <a:pt x="144" y="286"/>
                  </a:lnTo>
                  <a:lnTo>
                    <a:pt x="239" y="238"/>
                  </a:lnTo>
                  <a:lnTo>
                    <a:pt x="286"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6" name="Google Shape;6776;p66"/>
            <p:cNvSpPr/>
            <p:nvPr/>
          </p:nvSpPr>
          <p:spPr>
            <a:xfrm flipH="1">
              <a:off x="2564647" y="2626744"/>
              <a:ext cx="6524" cy="6503"/>
            </a:xfrm>
            <a:custGeom>
              <a:avLst/>
              <a:gdLst/>
              <a:ahLst/>
              <a:cxnLst/>
              <a:rect l="l" t="t" r="r" b="b"/>
              <a:pathLst>
                <a:path w="287"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7" name="Google Shape;6777;p66"/>
            <p:cNvSpPr/>
            <p:nvPr/>
          </p:nvSpPr>
          <p:spPr>
            <a:xfrm flipH="1">
              <a:off x="2509455" y="2626744"/>
              <a:ext cx="6524" cy="6503"/>
            </a:xfrm>
            <a:custGeom>
              <a:avLst/>
              <a:gdLst/>
              <a:ahLst/>
              <a:cxnLst/>
              <a:rect l="l" t="t" r="r" b="b"/>
              <a:pathLst>
                <a:path w="287" h="286" extrusionOk="0">
                  <a:moveTo>
                    <a:pt x="143" y="0"/>
                  </a:moveTo>
                  <a:lnTo>
                    <a:pt x="48" y="48"/>
                  </a:lnTo>
                  <a:lnTo>
                    <a:pt x="0"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8" name="Google Shape;6778;p66"/>
            <p:cNvSpPr/>
            <p:nvPr/>
          </p:nvSpPr>
          <p:spPr>
            <a:xfrm flipH="1">
              <a:off x="2455354" y="2626744"/>
              <a:ext cx="5433" cy="6503"/>
            </a:xfrm>
            <a:custGeom>
              <a:avLst/>
              <a:gdLst/>
              <a:ahLst/>
              <a:cxnLst/>
              <a:rect l="l" t="t" r="r" b="b"/>
              <a:pathLst>
                <a:path w="239" h="286" extrusionOk="0">
                  <a:moveTo>
                    <a:pt x="96" y="0"/>
                  </a:moveTo>
                  <a:lnTo>
                    <a:pt x="1" y="48"/>
                  </a:lnTo>
                  <a:lnTo>
                    <a:pt x="1" y="143"/>
                  </a:lnTo>
                  <a:lnTo>
                    <a:pt x="1" y="238"/>
                  </a:lnTo>
                  <a:lnTo>
                    <a:pt x="96"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9" name="Google Shape;6779;p66"/>
            <p:cNvSpPr/>
            <p:nvPr/>
          </p:nvSpPr>
          <p:spPr>
            <a:xfrm flipH="1">
              <a:off x="2400163" y="2626744"/>
              <a:ext cx="6524" cy="6503"/>
            </a:xfrm>
            <a:custGeom>
              <a:avLst/>
              <a:gdLst/>
              <a:ahLst/>
              <a:cxnLst/>
              <a:rect l="l" t="t" r="r" b="b"/>
              <a:pathLst>
                <a:path w="287" h="286" extrusionOk="0">
                  <a:moveTo>
                    <a:pt x="144" y="0"/>
                  </a:moveTo>
                  <a:lnTo>
                    <a:pt x="49" y="48"/>
                  </a:lnTo>
                  <a:lnTo>
                    <a:pt x="1" y="143"/>
                  </a:lnTo>
                  <a:lnTo>
                    <a:pt x="49" y="191"/>
                  </a:lnTo>
                  <a:lnTo>
                    <a:pt x="96" y="286"/>
                  </a:lnTo>
                  <a:lnTo>
                    <a:pt x="239" y="286"/>
                  </a:lnTo>
                  <a:lnTo>
                    <a:pt x="287" y="191"/>
                  </a:lnTo>
                  <a:lnTo>
                    <a:pt x="287"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0" name="Google Shape;6780;p66"/>
            <p:cNvSpPr/>
            <p:nvPr/>
          </p:nvSpPr>
          <p:spPr>
            <a:xfrm flipH="1">
              <a:off x="2344971" y="2626744"/>
              <a:ext cx="6501" cy="3274"/>
            </a:xfrm>
            <a:custGeom>
              <a:avLst/>
              <a:gdLst/>
              <a:ahLst/>
              <a:cxnLst/>
              <a:rect l="l" t="t" r="r" b="b"/>
              <a:pathLst>
                <a:path w="286" h="144" extrusionOk="0">
                  <a:moveTo>
                    <a:pt x="143" y="0"/>
                  </a:moveTo>
                  <a:lnTo>
                    <a:pt x="48" y="48"/>
                  </a:lnTo>
                  <a:lnTo>
                    <a:pt x="0" y="143"/>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1" name="Google Shape;6781;p66"/>
            <p:cNvSpPr/>
            <p:nvPr/>
          </p:nvSpPr>
          <p:spPr>
            <a:xfrm flipH="1">
              <a:off x="2291939" y="2626744"/>
              <a:ext cx="4342" cy="1091"/>
            </a:xfrm>
            <a:custGeom>
              <a:avLst/>
              <a:gdLst/>
              <a:ahLst/>
              <a:cxnLst/>
              <a:rect l="l" t="t" r="r" b="b"/>
              <a:pathLst>
                <a:path w="191" h="48" extrusionOk="0">
                  <a:moveTo>
                    <a:pt x="95" y="0"/>
                  </a:moveTo>
                  <a:lnTo>
                    <a:pt x="0" y="48"/>
                  </a:lnTo>
                  <a:lnTo>
                    <a:pt x="191" y="48"/>
                  </a:lnTo>
                  <a:lnTo>
                    <a:pt x="9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2" name="Google Shape;6782;p66"/>
            <p:cNvSpPr/>
            <p:nvPr/>
          </p:nvSpPr>
          <p:spPr>
            <a:xfrm flipH="1">
              <a:off x="2591720" y="2586683"/>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3" name="Google Shape;6783;p66"/>
            <p:cNvSpPr/>
            <p:nvPr/>
          </p:nvSpPr>
          <p:spPr>
            <a:xfrm flipH="1">
              <a:off x="2537596" y="2586683"/>
              <a:ext cx="5433" cy="6525"/>
            </a:xfrm>
            <a:custGeom>
              <a:avLst/>
              <a:gdLst/>
              <a:ahLst/>
              <a:cxnLst/>
              <a:rect l="l" t="t" r="r" b="b"/>
              <a:pathLst>
                <a:path w="239" h="287" extrusionOk="0">
                  <a:moveTo>
                    <a:pt x="143" y="1"/>
                  </a:moveTo>
                  <a:lnTo>
                    <a:pt x="0" y="48"/>
                  </a:lnTo>
                  <a:lnTo>
                    <a:pt x="0" y="144"/>
                  </a:lnTo>
                  <a:lnTo>
                    <a:pt x="0" y="239"/>
                  </a:lnTo>
                  <a:lnTo>
                    <a:pt x="143" y="286"/>
                  </a:lnTo>
                  <a:lnTo>
                    <a:pt x="238" y="239"/>
                  </a:lnTo>
                  <a:lnTo>
                    <a:pt x="238"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4" name="Google Shape;6784;p66"/>
            <p:cNvSpPr/>
            <p:nvPr/>
          </p:nvSpPr>
          <p:spPr>
            <a:xfrm flipH="1">
              <a:off x="2482405" y="2586683"/>
              <a:ext cx="6524" cy="6525"/>
            </a:xfrm>
            <a:custGeom>
              <a:avLst/>
              <a:gdLst/>
              <a:ahLst/>
              <a:cxnLst/>
              <a:rect l="l" t="t" r="r" b="b"/>
              <a:pathLst>
                <a:path w="287" h="287" extrusionOk="0">
                  <a:moveTo>
                    <a:pt x="144" y="1"/>
                  </a:moveTo>
                  <a:lnTo>
                    <a:pt x="48" y="48"/>
                  </a:lnTo>
                  <a:lnTo>
                    <a:pt x="1" y="144"/>
                  </a:lnTo>
                  <a:lnTo>
                    <a:pt x="48" y="239"/>
                  </a:lnTo>
                  <a:lnTo>
                    <a:pt x="144" y="286"/>
                  </a:lnTo>
                  <a:lnTo>
                    <a:pt x="239" y="239"/>
                  </a:lnTo>
                  <a:lnTo>
                    <a:pt x="286"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5" name="Google Shape;6785;p66"/>
            <p:cNvSpPr/>
            <p:nvPr/>
          </p:nvSpPr>
          <p:spPr>
            <a:xfrm flipH="1">
              <a:off x="2427213" y="2586683"/>
              <a:ext cx="6524" cy="6525"/>
            </a:xfrm>
            <a:custGeom>
              <a:avLst/>
              <a:gdLst/>
              <a:ahLst/>
              <a:cxnLst/>
              <a:rect l="l" t="t" r="r" b="b"/>
              <a:pathLst>
                <a:path w="287" h="287" extrusionOk="0">
                  <a:moveTo>
                    <a:pt x="144" y="1"/>
                  </a:moveTo>
                  <a:lnTo>
                    <a:pt x="48" y="48"/>
                  </a:lnTo>
                  <a:lnTo>
                    <a:pt x="1" y="144"/>
                  </a:lnTo>
                  <a:lnTo>
                    <a:pt x="48" y="239"/>
                  </a:lnTo>
                  <a:lnTo>
                    <a:pt x="144" y="286"/>
                  </a:lnTo>
                  <a:lnTo>
                    <a:pt x="239" y="239"/>
                  </a:lnTo>
                  <a:lnTo>
                    <a:pt x="286"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6" name="Google Shape;6786;p66"/>
            <p:cNvSpPr/>
            <p:nvPr/>
          </p:nvSpPr>
          <p:spPr>
            <a:xfrm flipH="1">
              <a:off x="2373113" y="2586683"/>
              <a:ext cx="5433" cy="6525"/>
            </a:xfrm>
            <a:custGeom>
              <a:avLst/>
              <a:gdLst/>
              <a:ahLst/>
              <a:cxnLst/>
              <a:rect l="l" t="t" r="r" b="b"/>
              <a:pathLst>
                <a:path w="239" h="287" extrusionOk="0">
                  <a:moveTo>
                    <a:pt x="96" y="1"/>
                  </a:moveTo>
                  <a:lnTo>
                    <a:pt x="1" y="48"/>
                  </a:lnTo>
                  <a:lnTo>
                    <a:pt x="1" y="144"/>
                  </a:lnTo>
                  <a:lnTo>
                    <a:pt x="1" y="239"/>
                  </a:lnTo>
                  <a:lnTo>
                    <a:pt x="96" y="286"/>
                  </a:lnTo>
                  <a:lnTo>
                    <a:pt x="191" y="239"/>
                  </a:lnTo>
                  <a:lnTo>
                    <a:pt x="239" y="144"/>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7" name="Google Shape;6787;p66"/>
            <p:cNvSpPr/>
            <p:nvPr/>
          </p:nvSpPr>
          <p:spPr>
            <a:xfrm flipH="1">
              <a:off x="2317921" y="2586683"/>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8" name="Google Shape;6788;p66"/>
            <p:cNvSpPr/>
            <p:nvPr/>
          </p:nvSpPr>
          <p:spPr>
            <a:xfrm flipH="1">
              <a:off x="2262729" y="2586683"/>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9" name="Google Shape;6789;p66"/>
            <p:cNvSpPr/>
            <p:nvPr/>
          </p:nvSpPr>
          <p:spPr>
            <a:xfrm flipH="1">
              <a:off x="2208606" y="2586683"/>
              <a:ext cx="6524" cy="6525"/>
            </a:xfrm>
            <a:custGeom>
              <a:avLst/>
              <a:gdLst/>
              <a:ahLst/>
              <a:cxnLst/>
              <a:rect l="l" t="t" r="r" b="b"/>
              <a:pathLst>
                <a:path w="287" h="287" extrusionOk="0">
                  <a:moveTo>
                    <a:pt x="144" y="1"/>
                  </a:moveTo>
                  <a:lnTo>
                    <a:pt x="48" y="48"/>
                  </a:lnTo>
                  <a:lnTo>
                    <a:pt x="1" y="144"/>
                  </a:lnTo>
                  <a:lnTo>
                    <a:pt x="48" y="286"/>
                  </a:lnTo>
                  <a:lnTo>
                    <a:pt x="144" y="286"/>
                  </a:lnTo>
                  <a:lnTo>
                    <a:pt x="286" y="239"/>
                  </a:lnTo>
                  <a:lnTo>
                    <a:pt x="286"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0" name="Google Shape;6790;p66"/>
            <p:cNvSpPr/>
            <p:nvPr/>
          </p:nvSpPr>
          <p:spPr>
            <a:xfrm flipH="1">
              <a:off x="2153414" y="2586683"/>
              <a:ext cx="6524" cy="6525"/>
            </a:xfrm>
            <a:custGeom>
              <a:avLst/>
              <a:gdLst/>
              <a:ahLst/>
              <a:cxnLst/>
              <a:rect l="l" t="t" r="r" b="b"/>
              <a:pathLst>
                <a:path w="287" h="287" extrusionOk="0">
                  <a:moveTo>
                    <a:pt x="144" y="1"/>
                  </a:moveTo>
                  <a:lnTo>
                    <a:pt x="48" y="48"/>
                  </a:lnTo>
                  <a:lnTo>
                    <a:pt x="1" y="144"/>
                  </a:lnTo>
                  <a:lnTo>
                    <a:pt x="48" y="286"/>
                  </a:lnTo>
                  <a:lnTo>
                    <a:pt x="144" y="286"/>
                  </a:lnTo>
                  <a:lnTo>
                    <a:pt x="239" y="239"/>
                  </a:lnTo>
                  <a:lnTo>
                    <a:pt x="287"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1" name="Google Shape;6791;p66"/>
            <p:cNvSpPr/>
            <p:nvPr/>
          </p:nvSpPr>
          <p:spPr>
            <a:xfrm flipH="1">
              <a:off x="2393662" y="1959963"/>
              <a:ext cx="94176" cy="180774"/>
            </a:xfrm>
            <a:custGeom>
              <a:avLst/>
              <a:gdLst/>
              <a:ahLst/>
              <a:cxnLst/>
              <a:rect l="l" t="t" r="r" b="b"/>
              <a:pathLst>
                <a:path w="4143" h="7951" extrusionOk="0">
                  <a:moveTo>
                    <a:pt x="3999" y="0"/>
                  </a:moveTo>
                  <a:lnTo>
                    <a:pt x="3523" y="238"/>
                  </a:lnTo>
                  <a:lnTo>
                    <a:pt x="0" y="2047"/>
                  </a:lnTo>
                  <a:lnTo>
                    <a:pt x="381" y="4952"/>
                  </a:lnTo>
                  <a:lnTo>
                    <a:pt x="429" y="5142"/>
                  </a:lnTo>
                  <a:lnTo>
                    <a:pt x="381" y="5570"/>
                  </a:lnTo>
                  <a:lnTo>
                    <a:pt x="334" y="6523"/>
                  </a:lnTo>
                  <a:lnTo>
                    <a:pt x="334" y="6999"/>
                  </a:lnTo>
                  <a:lnTo>
                    <a:pt x="381" y="7475"/>
                  </a:lnTo>
                  <a:lnTo>
                    <a:pt x="476" y="7808"/>
                  </a:lnTo>
                  <a:lnTo>
                    <a:pt x="572" y="7903"/>
                  </a:lnTo>
                  <a:lnTo>
                    <a:pt x="667" y="7951"/>
                  </a:lnTo>
                  <a:lnTo>
                    <a:pt x="952" y="7951"/>
                  </a:lnTo>
                  <a:lnTo>
                    <a:pt x="1238" y="7903"/>
                  </a:lnTo>
                  <a:lnTo>
                    <a:pt x="1524" y="7856"/>
                  </a:lnTo>
                  <a:lnTo>
                    <a:pt x="1809" y="7713"/>
                  </a:lnTo>
                  <a:lnTo>
                    <a:pt x="2381" y="7427"/>
                  </a:lnTo>
                  <a:lnTo>
                    <a:pt x="2904" y="7046"/>
                  </a:lnTo>
                  <a:lnTo>
                    <a:pt x="3333" y="6665"/>
                  </a:lnTo>
                  <a:lnTo>
                    <a:pt x="3714" y="6285"/>
                  </a:lnTo>
                  <a:lnTo>
                    <a:pt x="3952" y="5999"/>
                  </a:lnTo>
                  <a:lnTo>
                    <a:pt x="4095" y="5808"/>
                  </a:lnTo>
                  <a:lnTo>
                    <a:pt x="4142" y="4523"/>
                  </a:lnTo>
                  <a:lnTo>
                    <a:pt x="4142" y="3238"/>
                  </a:lnTo>
                  <a:lnTo>
                    <a:pt x="4142" y="2857"/>
                  </a:lnTo>
                  <a:lnTo>
                    <a:pt x="4142" y="2523"/>
                  </a:lnTo>
                  <a:lnTo>
                    <a:pt x="4142" y="2095"/>
                  </a:lnTo>
                  <a:lnTo>
                    <a:pt x="4142" y="1905"/>
                  </a:lnTo>
                  <a:lnTo>
                    <a:pt x="4142" y="1762"/>
                  </a:lnTo>
                  <a:lnTo>
                    <a:pt x="3999"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2" name="Google Shape;6792;p66"/>
            <p:cNvSpPr/>
            <p:nvPr/>
          </p:nvSpPr>
          <p:spPr>
            <a:xfrm flipH="1">
              <a:off x="2394753" y="1959963"/>
              <a:ext cx="93085" cy="111498"/>
            </a:xfrm>
            <a:custGeom>
              <a:avLst/>
              <a:gdLst/>
              <a:ahLst/>
              <a:cxnLst/>
              <a:rect l="l" t="t" r="r" b="b"/>
              <a:pathLst>
                <a:path w="4095" h="4904" extrusionOk="0">
                  <a:moveTo>
                    <a:pt x="3999" y="0"/>
                  </a:moveTo>
                  <a:lnTo>
                    <a:pt x="3476" y="238"/>
                  </a:lnTo>
                  <a:lnTo>
                    <a:pt x="0" y="2047"/>
                  </a:lnTo>
                  <a:lnTo>
                    <a:pt x="381" y="4904"/>
                  </a:lnTo>
                  <a:lnTo>
                    <a:pt x="952" y="4713"/>
                  </a:lnTo>
                  <a:lnTo>
                    <a:pt x="1524" y="4475"/>
                  </a:lnTo>
                  <a:lnTo>
                    <a:pt x="2095" y="4142"/>
                  </a:lnTo>
                  <a:lnTo>
                    <a:pt x="2571" y="3761"/>
                  </a:lnTo>
                  <a:lnTo>
                    <a:pt x="3047" y="3333"/>
                  </a:lnTo>
                  <a:lnTo>
                    <a:pt x="3428" y="2857"/>
                  </a:lnTo>
                  <a:lnTo>
                    <a:pt x="3809" y="2333"/>
                  </a:lnTo>
                  <a:lnTo>
                    <a:pt x="4095" y="1762"/>
                  </a:lnTo>
                  <a:lnTo>
                    <a:pt x="4047" y="524"/>
                  </a:lnTo>
                  <a:lnTo>
                    <a:pt x="399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3" name="Google Shape;6793;p66"/>
            <p:cNvSpPr/>
            <p:nvPr/>
          </p:nvSpPr>
          <p:spPr>
            <a:xfrm flipH="1">
              <a:off x="2354700" y="1772686"/>
              <a:ext cx="215379" cy="269559"/>
            </a:xfrm>
            <a:custGeom>
              <a:avLst/>
              <a:gdLst/>
              <a:ahLst/>
              <a:cxnLst/>
              <a:rect l="l" t="t" r="r" b="b"/>
              <a:pathLst>
                <a:path w="9475" h="11856" extrusionOk="0">
                  <a:moveTo>
                    <a:pt x="4428" y="1"/>
                  </a:moveTo>
                  <a:lnTo>
                    <a:pt x="3999" y="96"/>
                  </a:lnTo>
                  <a:lnTo>
                    <a:pt x="3571" y="239"/>
                  </a:lnTo>
                  <a:lnTo>
                    <a:pt x="3142" y="429"/>
                  </a:lnTo>
                  <a:lnTo>
                    <a:pt x="2714" y="715"/>
                  </a:lnTo>
                  <a:lnTo>
                    <a:pt x="2285" y="1001"/>
                  </a:lnTo>
                  <a:lnTo>
                    <a:pt x="1904" y="1429"/>
                  </a:lnTo>
                  <a:lnTo>
                    <a:pt x="1523" y="1858"/>
                  </a:lnTo>
                  <a:lnTo>
                    <a:pt x="1190" y="2429"/>
                  </a:lnTo>
                  <a:lnTo>
                    <a:pt x="905" y="3048"/>
                  </a:lnTo>
                  <a:lnTo>
                    <a:pt x="619" y="3762"/>
                  </a:lnTo>
                  <a:lnTo>
                    <a:pt x="381" y="4524"/>
                  </a:lnTo>
                  <a:lnTo>
                    <a:pt x="190" y="5428"/>
                  </a:lnTo>
                  <a:lnTo>
                    <a:pt x="48" y="6333"/>
                  </a:lnTo>
                  <a:lnTo>
                    <a:pt x="0" y="7142"/>
                  </a:lnTo>
                  <a:lnTo>
                    <a:pt x="48" y="7856"/>
                  </a:lnTo>
                  <a:lnTo>
                    <a:pt x="143" y="8523"/>
                  </a:lnTo>
                  <a:lnTo>
                    <a:pt x="286" y="9094"/>
                  </a:lnTo>
                  <a:lnTo>
                    <a:pt x="476" y="9570"/>
                  </a:lnTo>
                  <a:lnTo>
                    <a:pt x="714" y="9999"/>
                  </a:lnTo>
                  <a:lnTo>
                    <a:pt x="952" y="10380"/>
                  </a:lnTo>
                  <a:lnTo>
                    <a:pt x="1238" y="10713"/>
                  </a:lnTo>
                  <a:lnTo>
                    <a:pt x="1571" y="10999"/>
                  </a:lnTo>
                  <a:lnTo>
                    <a:pt x="1857" y="11189"/>
                  </a:lnTo>
                  <a:lnTo>
                    <a:pt x="2190" y="11379"/>
                  </a:lnTo>
                  <a:lnTo>
                    <a:pt x="2761" y="11617"/>
                  </a:lnTo>
                  <a:lnTo>
                    <a:pt x="3237" y="11760"/>
                  </a:lnTo>
                  <a:lnTo>
                    <a:pt x="3714" y="11808"/>
                  </a:lnTo>
                  <a:lnTo>
                    <a:pt x="4332" y="11855"/>
                  </a:lnTo>
                  <a:lnTo>
                    <a:pt x="4713" y="11855"/>
                  </a:lnTo>
                  <a:lnTo>
                    <a:pt x="5094" y="11808"/>
                  </a:lnTo>
                  <a:lnTo>
                    <a:pt x="5523" y="11713"/>
                  </a:lnTo>
                  <a:lnTo>
                    <a:pt x="5951" y="11522"/>
                  </a:lnTo>
                  <a:lnTo>
                    <a:pt x="6380" y="11332"/>
                  </a:lnTo>
                  <a:lnTo>
                    <a:pt x="6808" y="11046"/>
                  </a:lnTo>
                  <a:lnTo>
                    <a:pt x="7237" y="10713"/>
                  </a:lnTo>
                  <a:lnTo>
                    <a:pt x="7617" y="10284"/>
                  </a:lnTo>
                  <a:lnTo>
                    <a:pt x="8046" y="9761"/>
                  </a:lnTo>
                  <a:lnTo>
                    <a:pt x="8379" y="9142"/>
                  </a:lnTo>
                  <a:lnTo>
                    <a:pt x="8712" y="8380"/>
                  </a:lnTo>
                  <a:lnTo>
                    <a:pt x="8998" y="7523"/>
                  </a:lnTo>
                  <a:lnTo>
                    <a:pt x="9236" y="6666"/>
                  </a:lnTo>
                  <a:lnTo>
                    <a:pt x="9379" y="5857"/>
                  </a:lnTo>
                  <a:lnTo>
                    <a:pt x="9474" y="5095"/>
                  </a:lnTo>
                  <a:lnTo>
                    <a:pt x="9474" y="4381"/>
                  </a:lnTo>
                  <a:lnTo>
                    <a:pt x="9427" y="3762"/>
                  </a:lnTo>
                  <a:lnTo>
                    <a:pt x="9331" y="3191"/>
                  </a:lnTo>
                  <a:lnTo>
                    <a:pt x="9189" y="2667"/>
                  </a:lnTo>
                  <a:lnTo>
                    <a:pt x="8998" y="2191"/>
                  </a:lnTo>
                  <a:lnTo>
                    <a:pt x="8712" y="1762"/>
                  </a:lnTo>
                  <a:lnTo>
                    <a:pt x="8427" y="1382"/>
                  </a:lnTo>
                  <a:lnTo>
                    <a:pt x="8141" y="1096"/>
                  </a:lnTo>
                  <a:lnTo>
                    <a:pt x="7760" y="810"/>
                  </a:lnTo>
                  <a:lnTo>
                    <a:pt x="7379" y="572"/>
                  </a:lnTo>
                  <a:lnTo>
                    <a:pt x="6999" y="382"/>
                  </a:lnTo>
                  <a:lnTo>
                    <a:pt x="6618" y="239"/>
                  </a:lnTo>
                  <a:lnTo>
                    <a:pt x="6189" y="96"/>
                  </a:lnTo>
                  <a:lnTo>
                    <a:pt x="5761" y="48"/>
                  </a:lnTo>
                  <a:lnTo>
                    <a:pt x="5332"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4" name="Google Shape;6794;p66"/>
            <p:cNvSpPr/>
            <p:nvPr/>
          </p:nvSpPr>
          <p:spPr>
            <a:xfrm flipH="1">
              <a:off x="2528936" y="1866859"/>
              <a:ext cx="20595" cy="11936"/>
            </a:xfrm>
            <a:custGeom>
              <a:avLst/>
              <a:gdLst/>
              <a:ahLst/>
              <a:cxnLst/>
              <a:rect l="l" t="t" r="r" b="b"/>
              <a:pathLst>
                <a:path w="906" h="525" extrusionOk="0">
                  <a:moveTo>
                    <a:pt x="477" y="1"/>
                  </a:moveTo>
                  <a:lnTo>
                    <a:pt x="239" y="48"/>
                  </a:lnTo>
                  <a:lnTo>
                    <a:pt x="48" y="191"/>
                  </a:lnTo>
                  <a:lnTo>
                    <a:pt x="1" y="239"/>
                  </a:lnTo>
                  <a:lnTo>
                    <a:pt x="1" y="334"/>
                  </a:lnTo>
                  <a:lnTo>
                    <a:pt x="1" y="382"/>
                  </a:lnTo>
                  <a:lnTo>
                    <a:pt x="48" y="477"/>
                  </a:lnTo>
                  <a:lnTo>
                    <a:pt x="191" y="525"/>
                  </a:lnTo>
                  <a:lnTo>
                    <a:pt x="524" y="477"/>
                  </a:lnTo>
                  <a:lnTo>
                    <a:pt x="715" y="429"/>
                  </a:lnTo>
                  <a:lnTo>
                    <a:pt x="858" y="382"/>
                  </a:lnTo>
                  <a:lnTo>
                    <a:pt x="905" y="287"/>
                  </a:lnTo>
                  <a:lnTo>
                    <a:pt x="905" y="144"/>
                  </a:lnTo>
                  <a:lnTo>
                    <a:pt x="810" y="96"/>
                  </a:lnTo>
                  <a:lnTo>
                    <a:pt x="71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5" name="Google Shape;6795;p66"/>
            <p:cNvSpPr/>
            <p:nvPr/>
          </p:nvSpPr>
          <p:spPr>
            <a:xfrm flipH="1">
              <a:off x="2464015" y="1876612"/>
              <a:ext cx="20572" cy="13005"/>
            </a:xfrm>
            <a:custGeom>
              <a:avLst/>
              <a:gdLst/>
              <a:ahLst/>
              <a:cxnLst/>
              <a:rect l="l" t="t" r="r" b="b"/>
              <a:pathLst>
                <a:path w="905" h="572" extrusionOk="0">
                  <a:moveTo>
                    <a:pt x="143" y="0"/>
                  </a:moveTo>
                  <a:lnTo>
                    <a:pt x="48" y="48"/>
                  </a:lnTo>
                  <a:lnTo>
                    <a:pt x="0" y="191"/>
                  </a:lnTo>
                  <a:lnTo>
                    <a:pt x="0" y="286"/>
                  </a:lnTo>
                  <a:lnTo>
                    <a:pt x="191" y="381"/>
                  </a:lnTo>
                  <a:lnTo>
                    <a:pt x="333" y="476"/>
                  </a:lnTo>
                  <a:lnTo>
                    <a:pt x="667" y="572"/>
                  </a:lnTo>
                  <a:lnTo>
                    <a:pt x="809" y="572"/>
                  </a:lnTo>
                  <a:lnTo>
                    <a:pt x="857" y="524"/>
                  </a:lnTo>
                  <a:lnTo>
                    <a:pt x="905" y="429"/>
                  </a:lnTo>
                  <a:lnTo>
                    <a:pt x="905" y="381"/>
                  </a:lnTo>
                  <a:lnTo>
                    <a:pt x="905" y="286"/>
                  </a:lnTo>
                  <a:lnTo>
                    <a:pt x="714" y="96"/>
                  </a:lnTo>
                  <a:lnTo>
                    <a:pt x="52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6" name="Google Shape;6796;p66"/>
            <p:cNvSpPr/>
            <p:nvPr/>
          </p:nvSpPr>
          <p:spPr>
            <a:xfrm flipH="1">
              <a:off x="2483496" y="1913422"/>
              <a:ext cx="6501" cy="21667"/>
            </a:xfrm>
            <a:custGeom>
              <a:avLst/>
              <a:gdLst/>
              <a:ahLst/>
              <a:cxnLst/>
              <a:rect l="l" t="t" r="r" b="b"/>
              <a:pathLst>
                <a:path w="286" h="953" extrusionOk="0">
                  <a:moveTo>
                    <a:pt x="48" y="0"/>
                  </a:moveTo>
                  <a:lnTo>
                    <a:pt x="0" y="286"/>
                  </a:lnTo>
                  <a:lnTo>
                    <a:pt x="0" y="571"/>
                  </a:lnTo>
                  <a:lnTo>
                    <a:pt x="0" y="714"/>
                  </a:lnTo>
                  <a:lnTo>
                    <a:pt x="95" y="809"/>
                  </a:lnTo>
                  <a:lnTo>
                    <a:pt x="191" y="905"/>
                  </a:lnTo>
                  <a:lnTo>
                    <a:pt x="286" y="952"/>
                  </a:lnTo>
                  <a:lnTo>
                    <a:pt x="286" y="952"/>
                  </a:lnTo>
                  <a:lnTo>
                    <a:pt x="191" y="857"/>
                  </a:lnTo>
                  <a:lnTo>
                    <a:pt x="143" y="762"/>
                  </a:lnTo>
                  <a:lnTo>
                    <a:pt x="48" y="571"/>
                  </a:lnTo>
                  <a:lnTo>
                    <a:pt x="48" y="286"/>
                  </a:lnTo>
                  <a:lnTo>
                    <a:pt x="48" y="48"/>
                  </a:lnTo>
                  <a:lnTo>
                    <a:pt x="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7" name="Google Shape;6797;p66"/>
            <p:cNvSpPr/>
            <p:nvPr/>
          </p:nvSpPr>
          <p:spPr>
            <a:xfrm flipH="1">
              <a:off x="2472676" y="1905828"/>
              <a:ext cx="17321" cy="26010"/>
            </a:xfrm>
            <a:custGeom>
              <a:avLst/>
              <a:gdLst/>
              <a:ahLst/>
              <a:cxnLst/>
              <a:rect l="l" t="t" r="r" b="b"/>
              <a:pathLst>
                <a:path w="762" h="1144" extrusionOk="0">
                  <a:moveTo>
                    <a:pt x="381" y="1"/>
                  </a:moveTo>
                  <a:lnTo>
                    <a:pt x="238" y="48"/>
                  </a:lnTo>
                  <a:lnTo>
                    <a:pt x="95" y="191"/>
                  </a:lnTo>
                  <a:lnTo>
                    <a:pt x="48" y="334"/>
                  </a:lnTo>
                  <a:lnTo>
                    <a:pt x="0" y="572"/>
                  </a:lnTo>
                  <a:lnTo>
                    <a:pt x="0" y="763"/>
                  </a:lnTo>
                  <a:lnTo>
                    <a:pt x="48" y="953"/>
                  </a:lnTo>
                  <a:lnTo>
                    <a:pt x="143" y="1096"/>
                  </a:lnTo>
                  <a:lnTo>
                    <a:pt x="333" y="1143"/>
                  </a:lnTo>
                  <a:lnTo>
                    <a:pt x="524" y="1096"/>
                  </a:lnTo>
                  <a:lnTo>
                    <a:pt x="619" y="953"/>
                  </a:lnTo>
                  <a:lnTo>
                    <a:pt x="714" y="810"/>
                  </a:lnTo>
                  <a:lnTo>
                    <a:pt x="762" y="572"/>
                  </a:lnTo>
                  <a:lnTo>
                    <a:pt x="762" y="382"/>
                  </a:lnTo>
                  <a:lnTo>
                    <a:pt x="714" y="191"/>
                  </a:lnTo>
                  <a:lnTo>
                    <a:pt x="571" y="48"/>
                  </a:lnTo>
                  <a:lnTo>
                    <a:pt x="38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8" name="Google Shape;6798;p66"/>
            <p:cNvSpPr/>
            <p:nvPr/>
          </p:nvSpPr>
          <p:spPr>
            <a:xfrm flipH="1">
              <a:off x="2460765" y="1907988"/>
              <a:ext cx="17344" cy="10868"/>
            </a:xfrm>
            <a:custGeom>
              <a:avLst/>
              <a:gdLst/>
              <a:ahLst/>
              <a:cxnLst/>
              <a:rect l="l" t="t" r="r" b="b"/>
              <a:pathLst>
                <a:path w="763" h="478" extrusionOk="0">
                  <a:moveTo>
                    <a:pt x="48" y="1"/>
                  </a:moveTo>
                  <a:lnTo>
                    <a:pt x="1" y="49"/>
                  </a:lnTo>
                  <a:lnTo>
                    <a:pt x="48" y="239"/>
                  </a:lnTo>
                  <a:lnTo>
                    <a:pt x="144" y="334"/>
                  </a:lnTo>
                  <a:lnTo>
                    <a:pt x="239" y="429"/>
                  </a:lnTo>
                  <a:lnTo>
                    <a:pt x="382" y="477"/>
                  </a:lnTo>
                  <a:lnTo>
                    <a:pt x="524" y="429"/>
                  </a:lnTo>
                  <a:lnTo>
                    <a:pt x="667" y="334"/>
                  </a:lnTo>
                  <a:lnTo>
                    <a:pt x="715" y="191"/>
                  </a:lnTo>
                  <a:lnTo>
                    <a:pt x="763" y="49"/>
                  </a:lnTo>
                  <a:lnTo>
                    <a:pt x="715" y="49"/>
                  </a:lnTo>
                  <a:lnTo>
                    <a:pt x="572" y="191"/>
                  </a:lnTo>
                  <a:lnTo>
                    <a:pt x="477" y="239"/>
                  </a:lnTo>
                  <a:lnTo>
                    <a:pt x="382" y="239"/>
                  </a:lnTo>
                  <a:lnTo>
                    <a:pt x="286" y="191"/>
                  </a:lnTo>
                  <a:lnTo>
                    <a:pt x="239" y="144"/>
                  </a:lnTo>
                  <a:lnTo>
                    <a:pt x="9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9" name="Google Shape;6799;p66"/>
            <p:cNvSpPr/>
            <p:nvPr/>
          </p:nvSpPr>
          <p:spPr>
            <a:xfrm flipH="1">
              <a:off x="2532186" y="1905828"/>
              <a:ext cx="10843" cy="20599"/>
            </a:xfrm>
            <a:custGeom>
              <a:avLst/>
              <a:gdLst/>
              <a:ahLst/>
              <a:cxnLst/>
              <a:rect l="l" t="t" r="r" b="b"/>
              <a:pathLst>
                <a:path w="477" h="906" extrusionOk="0">
                  <a:moveTo>
                    <a:pt x="476" y="1"/>
                  </a:moveTo>
                  <a:lnTo>
                    <a:pt x="476" y="1"/>
                  </a:lnTo>
                  <a:lnTo>
                    <a:pt x="476" y="1"/>
                  </a:lnTo>
                  <a:close/>
                  <a:moveTo>
                    <a:pt x="476" y="1"/>
                  </a:moveTo>
                  <a:lnTo>
                    <a:pt x="429" y="48"/>
                  </a:lnTo>
                  <a:lnTo>
                    <a:pt x="429" y="86"/>
                  </a:lnTo>
                  <a:lnTo>
                    <a:pt x="476" y="1"/>
                  </a:lnTo>
                  <a:close/>
                  <a:moveTo>
                    <a:pt x="429" y="86"/>
                  </a:moveTo>
                  <a:lnTo>
                    <a:pt x="0" y="858"/>
                  </a:lnTo>
                  <a:lnTo>
                    <a:pt x="31" y="848"/>
                  </a:lnTo>
                  <a:lnTo>
                    <a:pt x="31" y="848"/>
                  </a:lnTo>
                  <a:lnTo>
                    <a:pt x="429" y="91"/>
                  </a:lnTo>
                  <a:lnTo>
                    <a:pt x="429" y="86"/>
                  </a:lnTo>
                  <a:close/>
                  <a:moveTo>
                    <a:pt x="476" y="1"/>
                  </a:moveTo>
                  <a:lnTo>
                    <a:pt x="429" y="91"/>
                  </a:lnTo>
                  <a:lnTo>
                    <a:pt x="429" y="286"/>
                  </a:lnTo>
                  <a:lnTo>
                    <a:pt x="333" y="572"/>
                  </a:lnTo>
                  <a:lnTo>
                    <a:pt x="238" y="763"/>
                  </a:lnTo>
                  <a:lnTo>
                    <a:pt x="143" y="810"/>
                  </a:lnTo>
                  <a:lnTo>
                    <a:pt x="31" y="848"/>
                  </a:lnTo>
                  <a:lnTo>
                    <a:pt x="31" y="848"/>
                  </a:lnTo>
                  <a:lnTo>
                    <a:pt x="0" y="905"/>
                  </a:lnTo>
                  <a:lnTo>
                    <a:pt x="143" y="858"/>
                  </a:lnTo>
                  <a:lnTo>
                    <a:pt x="238" y="810"/>
                  </a:lnTo>
                  <a:lnTo>
                    <a:pt x="333" y="715"/>
                  </a:lnTo>
                  <a:lnTo>
                    <a:pt x="381" y="572"/>
                  </a:lnTo>
                  <a:lnTo>
                    <a:pt x="476" y="286"/>
                  </a:lnTo>
                  <a:lnTo>
                    <a:pt x="47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0" name="Google Shape;6800;p66"/>
            <p:cNvSpPr/>
            <p:nvPr/>
          </p:nvSpPr>
          <p:spPr>
            <a:xfrm flipH="1">
              <a:off x="2532186" y="1905828"/>
              <a:ext cx="10843" cy="19508"/>
            </a:xfrm>
            <a:custGeom>
              <a:avLst/>
              <a:gdLst/>
              <a:ahLst/>
              <a:cxnLst/>
              <a:rect l="l" t="t" r="r" b="b"/>
              <a:pathLst>
                <a:path w="477" h="858" fill="none" extrusionOk="0">
                  <a:moveTo>
                    <a:pt x="476" y="1"/>
                  </a:moveTo>
                  <a:lnTo>
                    <a:pt x="476" y="1"/>
                  </a:lnTo>
                  <a:lnTo>
                    <a:pt x="476" y="1"/>
                  </a:lnTo>
                  <a:lnTo>
                    <a:pt x="429" y="48"/>
                  </a:lnTo>
                  <a:lnTo>
                    <a:pt x="429" y="48"/>
                  </a:lnTo>
                  <a:lnTo>
                    <a:pt x="429" y="286"/>
                  </a:lnTo>
                  <a:lnTo>
                    <a:pt x="333" y="572"/>
                  </a:lnTo>
                  <a:lnTo>
                    <a:pt x="238" y="763"/>
                  </a:lnTo>
                  <a:lnTo>
                    <a:pt x="143" y="810"/>
                  </a:lnTo>
                  <a:lnTo>
                    <a:pt x="0" y="85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1" name="Google Shape;6801;p66"/>
            <p:cNvSpPr/>
            <p:nvPr/>
          </p:nvSpPr>
          <p:spPr>
            <a:xfrm flipH="1">
              <a:off x="2532186" y="1905828"/>
              <a:ext cx="10843" cy="20599"/>
            </a:xfrm>
            <a:custGeom>
              <a:avLst/>
              <a:gdLst/>
              <a:ahLst/>
              <a:cxnLst/>
              <a:rect l="l" t="t" r="r" b="b"/>
              <a:pathLst>
                <a:path w="477" h="906" fill="none" extrusionOk="0">
                  <a:moveTo>
                    <a:pt x="0" y="905"/>
                  </a:moveTo>
                  <a:lnTo>
                    <a:pt x="0" y="905"/>
                  </a:lnTo>
                  <a:lnTo>
                    <a:pt x="143" y="858"/>
                  </a:lnTo>
                  <a:lnTo>
                    <a:pt x="238" y="810"/>
                  </a:lnTo>
                  <a:lnTo>
                    <a:pt x="333" y="715"/>
                  </a:lnTo>
                  <a:lnTo>
                    <a:pt x="381" y="572"/>
                  </a:lnTo>
                  <a:lnTo>
                    <a:pt x="476" y="286"/>
                  </a:lnTo>
                  <a:lnTo>
                    <a:pt x="476" y="1"/>
                  </a:lnTo>
                  <a:lnTo>
                    <a:pt x="0" y="90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2" name="Google Shape;6802;p66"/>
            <p:cNvSpPr/>
            <p:nvPr/>
          </p:nvSpPr>
          <p:spPr>
            <a:xfrm flipH="1">
              <a:off x="2532186" y="1897166"/>
              <a:ext cx="17344" cy="26010"/>
            </a:xfrm>
            <a:custGeom>
              <a:avLst/>
              <a:gdLst/>
              <a:ahLst/>
              <a:cxnLst/>
              <a:rect l="l" t="t" r="r" b="b"/>
              <a:pathLst>
                <a:path w="763" h="1144" extrusionOk="0">
                  <a:moveTo>
                    <a:pt x="477" y="1"/>
                  </a:moveTo>
                  <a:lnTo>
                    <a:pt x="286" y="49"/>
                  </a:lnTo>
                  <a:lnTo>
                    <a:pt x="143" y="144"/>
                  </a:lnTo>
                  <a:lnTo>
                    <a:pt x="48" y="287"/>
                  </a:lnTo>
                  <a:lnTo>
                    <a:pt x="1" y="525"/>
                  </a:lnTo>
                  <a:lnTo>
                    <a:pt x="1" y="715"/>
                  </a:lnTo>
                  <a:lnTo>
                    <a:pt x="48" y="905"/>
                  </a:lnTo>
                  <a:lnTo>
                    <a:pt x="143" y="1048"/>
                  </a:lnTo>
                  <a:lnTo>
                    <a:pt x="286" y="1144"/>
                  </a:lnTo>
                  <a:lnTo>
                    <a:pt x="477" y="1096"/>
                  </a:lnTo>
                  <a:lnTo>
                    <a:pt x="619" y="1001"/>
                  </a:lnTo>
                  <a:lnTo>
                    <a:pt x="715" y="810"/>
                  </a:lnTo>
                  <a:lnTo>
                    <a:pt x="762" y="620"/>
                  </a:lnTo>
                  <a:lnTo>
                    <a:pt x="762" y="429"/>
                  </a:lnTo>
                  <a:lnTo>
                    <a:pt x="715" y="239"/>
                  </a:lnTo>
                  <a:lnTo>
                    <a:pt x="619" y="96"/>
                  </a:lnTo>
                  <a:lnTo>
                    <a:pt x="47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3" name="Google Shape;6803;p66"/>
            <p:cNvSpPr/>
            <p:nvPr/>
          </p:nvSpPr>
          <p:spPr>
            <a:xfrm flipH="1">
              <a:off x="2543006" y="1896097"/>
              <a:ext cx="14093" cy="11914"/>
            </a:xfrm>
            <a:custGeom>
              <a:avLst/>
              <a:gdLst/>
              <a:ahLst/>
              <a:cxnLst/>
              <a:rect l="l" t="t" r="r" b="b"/>
              <a:pathLst>
                <a:path w="620" h="524" extrusionOk="0">
                  <a:moveTo>
                    <a:pt x="0" y="0"/>
                  </a:moveTo>
                  <a:lnTo>
                    <a:pt x="0" y="143"/>
                  </a:lnTo>
                  <a:lnTo>
                    <a:pt x="0" y="286"/>
                  </a:lnTo>
                  <a:lnTo>
                    <a:pt x="96" y="429"/>
                  </a:lnTo>
                  <a:lnTo>
                    <a:pt x="191" y="476"/>
                  </a:lnTo>
                  <a:lnTo>
                    <a:pt x="334" y="524"/>
                  </a:lnTo>
                  <a:lnTo>
                    <a:pt x="476" y="429"/>
                  </a:lnTo>
                  <a:lnTo>
                    <a:pt x="572" y="334"/>
                  </a:lnTo>
                  <a:lnTo>
                    <a:pt x="619" y="191"/>
                  </a:lnTo>
                  <a:lnTo>
                    <a:pt x="619" y="143"/>
                  </a:lnTo>
                  <a:lnTo>
                    <a:pt x="572" y="96"/>
                  </a:lnTo>
                  <a:lnTo>
                    <a:pt x="429" y="191"/>
                  </a:lnTo>
                  <a:lnTo>
                    <a:pt x="334" y="238"/>
                  </a:lnTo>
                  <a:lnTo>
                    <a:pt x="191" y="238"/>
                  </a:lnTo>
                  <a:lnTo>
                    <a:pt x="143" y="143"/>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4" name="Google Shape;6804;p66"/>
            <p:cNvSpPr/>
            <p:nvPr/>
          </p:nvSpPr>
          <p:spPr>
            <a:xfrm flipH="1">
              <a:off x="2492156" y="1974036"/>
              <a:ext cx="16253" cy="7594"/>
            </a:xfrm>
            <a:custGeom>
              <a:avLst/>
              <a:gdLst/>
              <a:ahLst/>
              <a:cxnLst/>
              <a:rect l="l" t="t" r="r" b="b"/>
              <a:pathLst>
                <a:path w="715" h="334" extrusionOk="0">
                  <a:moveTo>
                    <a:pt x="667" y="0"/>
                  </a:moveTo>
                  <a:lnTo>
                    <a:pt x="524" y="143"/>
                  </a:lnTo>
                  <a:lnTo>
                    <a:pt x="429" y="191"/>
                  </a:lnTo>
                  <a:lnTo>
                    <a:pt x="191" y="191"/>
                  </a:lnTo>
                  <a:lnTo>
                    <a:pt x="1" y="95"/>
                  </a:lnTo>
                  <a:lnTo>
                    <a:pt x="96" y="191"/>
                  </a:lnTo>
                  <a:lnTo>
                    <a:pt x="191" y="286"/>
                  </a:lnTo>
                  <a:lnTo>
                    <a:pt x="286" y="286"/>
                  </a:lnTo>
                  <a:lnTo>
                    <a:pt x="429" y="333"/>
                  </a:lnTo>
                  <a:lnTo>
                    <a:pt x="524" y="286"/>
                  </a:lnTo>
                  <a:lnTo>
                    <a:pt x="620" y="238"/>
                  </a:lnTo>
                  <a:lnTo>
                    <a:pt x="667" y="143"/>
                  </a:lnTo>
                  <a:lnTo>
                    <a:pt x="715" y="48"/>
                  </a:lnTo>
                  <a:lnTo>
                    <a:pt x="66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5" name="Google Shape;6805;p66"/>
            <p:cNvSpPr/>
            <p:nvPr/>
          </p:nvSpPr>
          <p:spPr>
            <a:xfrm flipH="1">
              <a:off x="2496475" y="1866859"/>
              <a:ext cx="40075" cy="95287"/>
            </a:xfrm>
            <a:custGeom>
              <a:avLst/>
              <a:gdLst/>
              <a:ahLst/>
              <a:cxnLst/>
              <a:rect l="l" t="t" r="r" b="b"/>
              <a:pathLst>
                <a:path w="1763" h="4191" extrusionOk="0">
                  <a:moveTo>
                    <a:pt x="1096" y="1"/>
                  </a:moveTo>
                  <a:lnTo>
                    <a:pt x="763" y="810"/>
                  </a:lnTo>
                  <a:lnTo>
                    <a:pt x="477" y="1667"/>
                  </a:lnTo>
                  <a:lnTo>
                    <a:pt x="239" y="2524"/>
                  </a:lnTo>
                  <a:lnTo>
                    <a:pt x="1" y="3381"/>
                  </a:lnTo>
                  <a:lnTo>
                    <a:pt x="48" y="3381"/>
                  </a:lnTo>
                  <a:lnTo>
                    <a:pt x="96" y="3429"/>
                  </a:lnTo>
                  <a:lnTo>
                    <a:pt x="239" y="3429"/>
                  </a:lnTo>
                  <a:lnTo>
                    <a:pt x="620" y="3333"/>
                  </a:lnTo>
                  <a:lnTo>
                    <a:pt x="429" y="4095"/>
                  </a:lnTo>
                  <a:lnTo>
                    <a:pt x="477" y="4095"/>
                  </a:lnTo>
                  <a:lnTo>
                    <a:pt x="572" y="4143"/>
                  </a:lnTo>
                  <a:lnTo>
                    <a:pt x="905" y="4190"/>
                  </a:lnTo>
                  <a:lnTo>
                    <a:pt x="1239" y="4143"/>
                  </a:lnTo>
                  <a:lnTo>
                    <a:pt x="1524" y="4048"/>
                  </a:lnTo>
                  <a:lnTo>
                    <a:pt x="1762" y="3810"/>
                  </a:lnTo>
                  <a:lnTo>
                    <a:pt x="1715" y="3810"/>
                  </a:lnTo>
                  <a:lnTo>
                    <a:pt x="1477" y="3905"/>
                  </a:lnTo>
                  <a:lnTo>
                    <a:pt x="1191" y="3952"/>
                  </a:lnTo>
                  <a:lnTo>
                    <a:pt x="905" y="4000"/>
                  </a:lnTo>
                  <a:lnTo>
                    <a:pt x="667" y="4000"/>
                  </a:lnTo>
                  <a:lnTo>
                    <a:pt x="763" y="3524"/>
                  </a:lnTo>
                  <a:lnTo>
                    <a:pt x="858" y="3238"/>
                  </a:lnTo>
                  <a:lnTo>
                    <a:pt x="858" y="3095"/>
                  </a:lnTo>
                  <a:lnTo>
                    <a:pt x="572" y="3143"/>
                  </a:lnTo>
                  <a:lnTo>
                    <a:pt x="287" y="3191"/>
                  </a:lnTo>
                  <a:lnTo>
                    <a:pt x="477" y="2381"/>
                  </a:lnTo>
                  <a:lnTo>
                    <a:pt x="715" y="1620"/>
                  </a:lnTo>
                  <a:lnTo>
                    <a:pt x="953" y="810"/>
                  </a:lnTo>
                  <a:lnTo>
                    <a:pt x="1144" y="48"/>
                  </a:lnTo>
                  <a:lnTo>
                    <a:pt x="114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6" name="Google Shape;6806;p66"/>
            <p:cNvSpPr/>
            <p:nvPr/>
          </p:nvSpPr>
          <p:spPr>
            <a:xfrm flipH="1">
              <a:off x="2495384" y="1952369"/>
              <a:ext cx="27096" cy="19508"/>
            </a:xfrm>
            <a:custGeom>
              <a:avLst/>
              <a:gdLst/>
              <a:ahLst/>
              <a:cxnLst/>
              <a:rect l="l" t="t" r="r" b="b"/>
              <a:pathLst>
                <a:path w="1192" h="858" extrusionOk="0">
                  <a:moveTo>
                    <a:pt x="1143" y="1"/>
                  </a:moveTo>
                  <a:lnTo>
                    <a:pt x="858" y="144"/>
                  </a:lnTo>
                  <a:lnTo>
                    <a:pt x="572" y="191"/>
                  </a:lnTo>
                  <a:lnTo>
                    <a:pt x="286" y="239"/>
                  </a:lnTo>
                  <a:lnTo>
                    <a:pt x="1" y="191"/>
                  </a:lnTo>
                  <a:lnTo>
                    <a:pt x="191" y="477"/>
                  </a:lnTo>
                  <a:lnTo>
                    <a:pt x="477" y="763"/>
                  </a:lnTo>
                  <a:lnTo>
                    <a:pt x="620" y="810"/>
                  </a:lnTo>
                  <a:lnTo>
                    <a:pt x="810" y="858"/>
                  </a:lnTo>
                  <a:lnTo>
                    <a:pt x="1001" y="810"/>
                  </a:lnTo>
                  <a:lnTo>
                    <a:pt x="1143" y="715"/>
                  </a:lnTo>
                  <a:lnTo>
                    <a:pt x="1191" y="525"/>
                  </a:lnTo>
                  <a:lnTo>
                    <a:pt x="1191" y="382"/>
                  </a:lnTo>
                  <a:lnTo>
                    <a:pt x="114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7" name="Google Shape;6807;p66"/>
            <p:cNvSpPr/>
            <p:nvPr/>
          </p:nvSpPr>
          <p:spPr>
            <a:xfrm flipH="1">
              <a:off x="2495384" y="1961031"/>
              <a:ext cx="16276" cy="10845"/>
            </a:xfrm>
            <a:custGeom>
              <a:avLst/>
              <a:gdLst/>
              <a:ahLst/>
              <a:cxnLst/>
              <a:rect l="l" t="t" r="r" b="b"/>
              <a:pathLst>
                <a:path w="716" h="477" extrusionOk="0">
                  <a:moveTo>
                    <a:pt x="477" y="1"/>
                  </a:moveTo>
                  <a:lnTo>
                    <a:pt x="287" y="48"/>
                  </a:lnTo>
                  <a:lnTo>
                    <a:pt x="96" y="191"/>
                  </a:lnTo>
                  <a:lnTo>
                    <a:pt x="1" y="382"/>
                  </a:lnTo>
                  <a:lnTo>
                    <a:pt x="144" y="429"/>
                  </a:lnTo>
                  <a:lnTo>
                    <a:pt x="334" y="477"/>
                  </a:lnTo>
                  <a:lnTo>
                    <a:pt x="525" y="429"/>
                  </a:lnTo>
                  <a:lnTo>
                    <a:pt x="667" y="334"/>
                  </a:lnTo>
                  <a:lnTo>
                    <a:pt x="715" y="144"/>
                  </a:lnTo>
                  <a:lnTo>
                    <a:pt x="715" y="1"/>
                  </a:lnTo>
                  <a:close/>
                </a:path>
              </a:pathLst>
            </a:custGeom>
            <a:solidFill>
              <a:srgbClr val="FF9A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8" name="Google Shape;6808;p66"/>
            <p:cNvSpPr/>
            <p:nvPr/>
          </p:nvSpPr>
          <p:spPr>
            <a:xfrm flipH="1">
              <a:off x="2334151" y="1756452"/>
              <a:ext cx="169917" cy="163472"/>
            </a:xfrm>
            <a:custGeom>
              <a:avLst/>
              <a:gdLst/>
              <a:ahLst/>
              <a:cxnLst/>
              <a:rect l="l" t="t" r="r" b="b"/>
              <a:pathLst>
                <a:path w="7475" h="7190" extrusionOk="0">
                  <a:moveTo>
                    <a:pt x="2857" y="1"/>
                  </a:moveTo>
                  <a:lnTo>
                    <a:pt x="2381" y="48"/>
                  </a:lnTo>
                  <a:lnTo>
                    <a:pt x="1428" y="191"/>
                  </a:lnTo>
                  <a:lnTo>
                    <a:pt x="714" y="382"/>
                  </a:lnTo>
                  <a:lnTo>
                    <a:pt x="191" y="572"/>
                  </a:lnTo>
                  <a:lnTo>
                    <a:pt x="0" y="667"/>
                  </a:lnTo>
                  <a:lnTo>
                    <a:pt x="524" y="620"/>
                  </a:lnTo>
                  <a:lnTo>
                    <a:pt x="1095" y="572"/>
                  </a:lnTo>
                  <a:lnTo>
                    <a:pt x="1809" y="572"/>
                  </a:lnTo>
                  <a:lnTo>
                    <a:pt x="2666" y="620"/>
                  </a:lnTo>
                  <a:lnTo>
                    <a:pt x="3523" y="810"/>
                  </a:lnTo>
                  <a:lnTo>
                    <a:pt x="3952" y="905"/>
                  </a:lnTo>
                  <a:lnTo>
                    <a:pt x="4428" y="1048"/>
                  </a:lnTo>
                  <a:lnTo>
                    <a:pt x="4856" y="1239"/>
                  </a:lnTo>
                  <a:lnTo>
                    <a:pt x="5285" y="1429"/>
                  </a:lnTo>
                  <a:lnTo>
                    <a:pt x="5666" y="1715"/>
                  </a:lnTo>
                  <a:lnTo>
                    <a:pt x="5951" y="2048"/>
                  </a:lnTo>
                  <a:lnTo>
                    <a:pt x="6189" y="2429"/>
                  </a:lnTo>
                  <a:lnTo>
                    <a:pt x="6380" y="2857"/>
                  </a:lnTo>
                  <a:lnTo>
                    <a:pt x="6523" y="3333"/>
                  </a:lnTo>
                  <a:lnTo>
                    <a:pt x="6618" y="3809"/>
                  </a:lnTo>
                  <a:lnTo>
                    <a:pt x="6665" y="4286"/>
                  </a:lnTo>
                  <a:lnTo>
                    <a:pt x="6665" y="4809"/>
                  </a:lnTo>
                  <a:lnTo>
                    <a:pt x="6665" y="5714"/>
                  </a:lnTo>
                  <a:lnTo>
                    <a:pt x="6570" y="6476"/>
                  </a:lnTo>
                  <a:lnTo>
                    <a:pt x="6475" y="7190"/>
                  </a:lnTo>
                  <a:lnTo>
                    <a:pt x="6523" y="7047"/>
                  </a:lnTo>
                  <a:lnTo>
                    <a:pt x="6761" y="6618"/>
                  </a:lnTo>
                  <a:lnTo>
                    <a:pt x="7046" y="5952"/>
                  </a:lnTo>
                  <a:lnTo>
                    <a:pt x="7189" y="5523"/>
                  </a:lnTo>
                  <a:lnTo>
                    <a:pt x="7332" y="5095"/>
                  </a:lnTo>
                  <a:lnTo>
                    <a:pt x="7427" y="4666"/>
                  </a:lnTo>
                  <a:lnTo>
                    <a:pt x="7475" y="4190"/>
                  </a:lnTo>
                  <a:lnTo>
                    <a:pt x="7475" y="3667"/>
                  </a:lnTo>
                  <a:lnTo>
                    <a:pt x="7427" y="3191"/>
                  </a:lnTo>
                  <a:lnTo>
                    <a:pt x="7332" y="2667"/>
                  </a:lnTo>
                  <a:lnTo>
                    <a:pt x="7094" y="2191"/>
                  </a:lnTo>
                  <a:lnTo>
                    <a:pt x="6856" y="1667"/>
                  </a:lnTo>
                  <a:lnTo>
                    <a:pt x="6475" y="1239"/>
                  </a:lnTo>
                  <a:lnTo>
                    <a:pt x="5999" y="810"/>
                  </a:lnTo>
                  <a:lnTo>
                    <a:pt x="5523" y="524"/>
                  </a:lnTo>
                  <a:lnTo>
                    <a:pt x="4999" y="286"/>
                  </a:lnTo>
                  <a:lnTo>
                    <a:pt x="4475" y="96"/>
                  </a:lnTo>
                  <a:lnTo>
                    <a:pt x="3952"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9" name="Google Shape;6809;p66"/>
            <p:cNvSpPr/>
            <p:nvPr/>
          </p:nvSpPr>
          <p:spPr>
            <a:xfrm flipH="1">
              <a:off x="2346040" y="1761863"/>
              <a:ext cx="211060" cy="182957"/>
            </a:xfrm>
            <a:custGeom>
              <a:avLst/>
              <a:gdLst/>
              <a:ahLst/>
              <a:cxnLst/>
              <a:rect l="l" t="t" r="r" b="b"/>
              <a:pathLst>
                <a:path w="9285" h="8047" extrusionOk="0">
                  <a:moveTo>
                    <a:pt x="4523" y="1"/>
                  </a:moveTo>
                  <a:lnTo>
                    <a:pt x="3999" y="48"/>
                  </a:lnTo>
                  <a:lnTo>
                    <a:pt x="3476" y="96"/>
                  </a:lnTo>
                  <a:lnTo>
                    <a:pt x="2952" y="191"/>
                  </a:lnTo>
                  <a:lnTo>
                    <a:pt x="2524" y="334"/>
                  </a:lnTo>
                  <a:lnTo>
                    <a:pt x="2095" y="524"/>
                  </a:lnTo>
                  <a:lnTo>
                    <a:pt x="1667" y="715"/>
                  </a:lnTo>
                  <a:lnTo>
                    <a:pt x="1333" y="1001"/>
                  </a:lnTo>
                  <a:lnTo>
                    <a:pt x="1095" y="1239"/>
                  </a:lnTo>
                  <a:lnTo>
                    <a:pt x="714" y="1762"/>
                  </a:lnTo>
                  <a:lnTo>
                    <a:pt x="476" y="2286"/>
                  </a:lnTo>
                  <a:lnTo>
                    <a:pt x="286" y="2857"/>
                  </a:lnTo>
                  <a:lnTo>
                    <a:pt x="143" y="3333"/>
                  </a:lnTo>
                  <a:lnTo>
                    <a:pt x="48" y="3810"/>
                  </a:lnTo>
                  <a:lnTo>
                    <a:pt x="0" y="4190"/>
                  </a:lnTo>
                  <a:lnTo>
                    <a:pt x="0" y="4476"/>
                  </a:lnTo>
                  <a:lnTo>
                    <a:pt x="238" y="3952"/>
                  </a:lnTo>
                  <a:lnTo>
                    <a:pt x="619" y="3429"/>
                  </a:lnTo>
                  <a:lnTo>
                    <a:pt x="1000" y="2953"/>
                  </a:lnTo>
                  <a:lnTo>
                    <a:pt x="1429" y="2524"/>
                  </a:lnTo>
                  <a:lnTo>
                    <a:pt x="1619" y="2953"/>
                  </a:lnTo>
                  <a:lnTo>
                    <a:pt x="1905" y="3333"/>
                  </a:lnTo>
                  <a:lnTo>
                    <a:pt x="2286" y="3857"/>
                  </a:lnTo>
                  <a:lnTo>
                    <a:pt x="2857" y="4381"/>
                  </a:lnTo>
                  <a:lnTo>
                    <a:pt x="3190" y="4666"/>
                  </a:lnTo>
                  <a:lnTo>
                    <a:pt x="3523" y="4905"/>
                  </a:lnTo>
                  <a:lnTo>
                    <a:pt x="3952" y="5143"/>
                  </a:lnTo>
                  <a:lnTo>
                    <a:pt x="4428" y="5381"/>
                  </a:lnTo>
                  <a:lnTo>
                    <a:pt x="4952" y="5571"/>
                  </a:lnTo>
                  <a:lnTo>
                    <a:pt x="5523" y="5714"/>
                  </a:lnTo>
                  <a:lnTo>
                    <a:pt x="5142" y="4476"/>
                  </a:lnTo>
                  <a:lnTo>
                    <a:pt x="5571" y="5047"/>
                  </a:lnTo>
                  <a:lnTo>
                    <a:pt x="6094" y="5523"/>
                  </a:lnTo>
                  <a:lnTo>
                    <a:pt x="6666" y="5952"/>
                  </a:lnTo>
                  <a:lnTo>
                    <a:pt x="7285" y="6333"/>
                  </a:lnTo>
                  <a:lnTo>
                    <a:pt x="7332" y="6571"/>
                  </a:lnTo>
                  <a:lnTo>
                    <a:pt x="7380" y="6856"/>
                  </a:lnTo>
                  <a:lnTo>
                    <a:pt x="7475" y="7095"/>
                  </a:lnTo>
                  <a:lnTo>
                    <a:pt x="7618" y="7333"/>
                  </a:lnTo>
                  <a:lnTo>
                    <a:pt x="7761" y="7523"/>
                  </a:lnTo>
                  <a:lnTo>
                    <a:pt x="7951" y="7761"/>
                  </a:lnTo>
                  <a:lnTo>
                    <a:pt x="8141" y="7904"/>
                  </a:lnTo>
                  <a:lnTo>
                    <a:pt x="8380" y="8047"/>
                  </a:lnTo>
                  <a:lnTo>
                    <a:pt x="8665" y="7380"/>
                  </a:lnTo>
                  <a:lnTo>
                    <a:pt x="8903" y="6618"/>
                  </a:lnTo>
                  <a:lnTo>
                    <a:pt x="9141" y="5666"/>
                  </a:lnTo>
                  <a:lnTo>
                    <a:pt x="9236" y="5190"/>
                  </a:lnTo>
                  <a:lnTo>
                    <a:pt x="9284" y="4666"/>
                  </a:lnTo>
                  <a:lnTo>
                    <a:pt x="9284" y="4095"/>
                  </a:lnTo>
                  <a:lnTo>
                    <a:pt x="9236" y="3571"/>
                  </a:lnTo>
                  <a:lnTo>
                    <a:pt x="9141" y="3048"/>
                  </a:lnTo>
                  <a:lnTo>
                    <a:pt x="8951" y="2524"/>
                  </a:lnTo>
                  <a:lnTo>
                    <a:pt x="8713" y="2000"/>
                  </a:lnTo>
                  <a:lnTo>
                    <a:pt x="8380" y="1572"/>
                  </a:lnTo>
                  <a:lnTo>
                    <a:pt x="7999" y="1191"/>
                  </a:lnTo>
                  <a:lnTo>
                    <a:pt x="7618" y="858"/>
                  </a:lnTo>
                  <a:lnTo>
                    <a:pt x="7142" y="620"/>
                  </a:lnTo>
                  <a:lnTo>
                    <a:pt x="6666" y="382"/>
                  </a:lnTo>
                  <a:lnTo>
                    <a:pt x="6142" y="239"/>
                  </a:lnTo>
                  <a:lnTo>
                    <a:pt x="5618" y="96"/>
                  </a:lnTo>
                  <a:lnTo>
                    <a:pt x="5047" y="48"/>
                  </a:lnTo>
                  <a:lnTo>
                    <a:pt x="452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0" name="Google Shape;6810;p66"/>
            <p:cNvSpPr/>
            <p:nvPr/>
          </p:nvSpPr>
          <p:spPr>
            <a:xfrm flipH="1">
              <a:off x="2449944" y="1808404"/>
              <a:ext cx="76855" cy="84465"/>
            </a:xfrm>
            <a:custGeom>
              <a:avLst/>
              <a:gdLst/>
              <a:ahLst/>
              <a:cxnLst/>
              <a:rect l="l" t="t" r="r" b="b"/>
              <a:pathLst>
                <a:path w="3381" h="3715" extrusionOk="0">
                  <a:moveTo>
                    <a:pt x="0" y="1"/>
                  </a:moveTo>
                  <a:lnTo>
                    <a:pt x="48" y="620"/>
                  </a:lnTo>
                  <a:lnTo>
                    <a:pt x="238" y="1286"/>
                  </a:lnTo>
                  <a:lnTo>
                    <a:pt x="334" y="1572"/>
                  </a:lnTo>
                  <a:lnTo>
                    <a:pt x="524" y="1858"/>
                  </a:lnTo>
                  <a:lnTo>
                    <a:pt x="667" y="2096"/>
                  </a:lnTo>
                  <a:lnTo>
                    <a:pt x="905" y="2334"/>
                  </a:lnTo>
                  <a:lnTo>
                    <a:pt x="1286" y="2715"/>
                  </a:lnTo>
                  <a:lnTo>
                    <a:pt x="1762" y="3048"/>
                  </a:lnTo>
                  <a:lnTo>
                    <a:pt x="2143" y="3286"/>
                  </a:lnTo>
                  <a:lnTo>
                    <a:pt x="2571" y="3429"/>
                  </a:lnTo>
                  <a:lnTo>
                    <a:pt x="2952" y="3619"/>
                  </a:lnTo>
                  <a:lnTo>
                    <a:pt x="3381" y="3714"/>
                  </a:lnTo>
                  <a:lnTo>
                    <a:pt x="3381" y="3714"/>
                  </a:lnTo>
                  <a:lnTo>
                    <a:pt x="2762" y="3476"/>
                  </a:lnTo>
                  <a:lnTo>
                    <a:pt x="2143" y="3143"/>
                  </a:lnTo>
                  <a:lnTo>
                    <a:pt x="1571" y="2715"/>
                  </a:lnTo>
                  <a:lnTo>
                    <a:pt x="1095" y="2239"/>
                  </a:lnTo>
                  <a:lnTo>
                    <a:pt x="762" y="1763"/>
                  </a:lnTo>
                  <a:lnTo>
                    <a:pt x="429" y="1239"/>
                  </a:lnTo>
                  <a:lnTo>
                    <a:pt x="286" y="953"/>
                  </a:lnTo>
                  <a:lnTo>
                    <a:pt x="191" y="620"/>
                  </a:lnTo>
                  <a:lnTo>
                    <a:pt x="96" y="334"/>
                  </a:lnTo>
                  <a:lnTo>
                    <a:pt x="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1" name="Google Shape;6811;p66"/>
            <p:cNvSpPr/>
            <p:nvPr/>
          </p:nvSpPr>
          <p:spPr>
            <a:xfrm flipH="1">
              <a:off x="2449944" y="1808404"/>
              <a:ext cx="76855" cy="84465"/>
            </a:xfrm>
            <a:custGeom>
              <a:avLst/>
              <a:gdLst/>
              <a:ahLst/>
              <a:cxnLst/>
              <a:rect l="l" t="t" r="r" b="b"/>
              <a:pathLst>
                <a:path w="3381" h="3715" fill="none" extrusionOk="0">
                  <a:moveTo>
                    <a:pt x="1762" y="3048"/>
                  </a:moveTo>
                  <a:lnTo>
                    <a:pt x="1762" y="3048"/>
                  </a:lnTo>
                  <a:lnTo>
                    <a:pt x="2143" y="3286"/>
                  </a:lnTo>
                  <a:lnTo>
                    <a:pt x="2571" y="3429"/>
                  </a:lnTo>
                  <a:lnTo>
                    <a:pt x="2952" y="3619"/>
                  </a:lnTo>
                  <a:lnTo>
                    <a:pt x="3381" y="3714"/>
                  </a:lnTo>
                  <a:lnTo>
                    <a:pt x="3381" y="3714"/>
                  </a:lnTo>
                  <a:lnTo>
                    <a:pt x="2762" y="3476"/>
                  </a:lnTo>
                  <a:lnTo>
                    <a:pt x="2143" y="3143"/>
                  </a:lnTo>
                  <a:lnTo>
                    <a:pt x="1571" y="2715"/>
                  </a:lnTo>
                  <a:lnTo>
                    <a:pt x="1095" y="2239"/>
                  </a:lnTo>
                  <a:lnTo>
                    <a:pt x="1095" y="2239"/>
                  </a:lnTo>
                  <a:lnTo>
                    <a:pt x="762" y="1763"/>
                  </a:lnTo>
                  <a:lnTo>
                    <a:pt x="429" y="1239"/>
                  </a:lnTo>
                  <a:lnTo>
                    <a:pt x="429" y="1239"/>
                  </a:lnTo>
                  <a:lnTo>
                    <a:pt x="286" y="953"/>
                  </a:lnTo>
                  <a:lnTo>
                    <a:pt x="191" y="620"/>
                  </a:lnTo>
                  <a:lnTo>
                    <a:pt x="96" y="334"/>
                  </a:lnTo>
                  <a:lnTo>
                    <a:pt x="48" y="1"/>
                  </a:lnTo>
                  <a:lnTo>
                    <a:pt x="48" y="1"/>
                  </a:lnTo>
                  <a:lnTo>
                    <a:pt x="48" y="1"/>
                  </a:lnTo>
                  <a:lnTo>
                    <a:pt x="0" y="1"/>
                  </a:lnTo>
                  <a:lnTo>
                    <a:pt x="0" y="1"/>
                  </a:lnTo>
                  <a:lnTo>
                    <a:pt x="48" y="620"/>
                  </a:lnTo>
                  <a:lnTo>
                    <a:pt x="238" y="1286"/>
                  </a:lnTo>
                  <a:lnTo>
                    <a:pt x="238" y="1286"/>
                  </a:lnTo>
                  <a:lnTo>
                    <a:pt x="334" y="1572"/>
                  </a:lnTo>
                  <a:lnTo>
                    <a:pt x="524" y="1858"/>
                  </a:lnTo>
                  <a:lnTo>
                    <a:pt x="667" y="2096"/>
                  </a:lnTo>
                  <a:lnTo>
                    <a:pt x="905" y="2334"/>
                  </a:lnTo>
                  <a:lnTo>
                    <a:pt x="905" y="2334"/>
                  </a:lnTo>
                  <a:lnTo>
                    <a:pt x="1286" y="2715"/>
                  </a:lnTo>
                  <a:lnTo>
                    <a:pt x="1762" y="304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2" name="Google Shape;6812;p66"/>
            <p:cNvSpPr/>
            <p:nvPr/>
          </p:nvSpPr>
          <p:spPr>
            <a:xfrm flipH="1">
              <a:off x="2336311" y="1914491"/>
              <a:ext cx="57374" cy="69300"/>
            </a:xfrm>
            <a:custGeom>
              <a:avLst/>
              <a:gdLst/>
              <a:ahLst/>
              <a:cxnLst/>
              <a:rect l="l" t="t" r="r" b="b"/>
              <a:pathLst>
                <a:path w="2524" h="3048" extrusionOk="0">
                  <a:moveTo>
                    <a:pt x="1905" y="1"/>
                  </a:moveTo>
                  <a:lnTo>
                    <a:pt x="1714" y="48"/>
                  </a:lnTo>
                  <a:lnTo>
                    <a:pt x="1429" y="191"/>
                  </a:lnTo>
                  <a:lnTo>
                    <a:pt x="1095" y="429"/>
                  </a:lnTo>
                  <a:lnTo>
                    <a:pt x="619" y="858"/>
                  </a:lnTo>
                  <a:lnTo>
                    <a:pt x="381" y="1096"/>
                  </a:lnTo>
                  <a:lnTo>
                    <a:pt x="0" y="2429"/>
                  </a:lnTo>
                  <a:lnTo>
                    <a:pt x="0" y="2476"/>
                  </a:lnTo>
                  <a:lnTo>
                    <a:pt x="48" y="2619"/>
                  </a:lnTo>
                  <a:lnTo>
                    <a:pt x="143" y="2762"/>
                  </a:lnTo>
                  <a:lnTo>
                    <a:pt x="286" y="2857"/>
                  </a:lnTo>
                  <a:lnTo>
                    <a:pt x="429" y="2952"/>
                  </a:lnTo>
                  <a:lnTo>
                    <a:pt x="572" y="3000"/>
                  </a:lnTo>
                  <a:lnTo>
                    <a:pt x="762" y="3048"/>
                  </a:lnTo>
                  <a:lnTo>
                    <a:pt x="905" y="3048"/>
                  </a:lnTo>
                  <a:lnTo>
                    <a:pt x="1095" y="3000"/>
                  </a:lnTo>
                  <a:lnTo>
                    <a:pt x="1238" y="2905"/>
                  </a:lnTo>
                  <a:lnTo>
                    <a:pt x="1429" y="2810"/>
                  </a:lnTo>
                  <a:lnTo>
                    <a:pt x="1762" y="2524"/>
                  </a:lnTo>
                  <a:lnTo>
                    <a:pt x="2047" y="2095"/>
                  </a:lnTo>
                  <a:lnTo>
                    <a:pt x="2286" y="1619"/>
                  </a:lnTo>
                  <a:lnTo>
                    <a:pt x="2476" y="1143"/>
                  </a:lnTo>
                  <a:lnTo>
                    <a:pt x="2524" y="715"/>
                  </a:lnTo>
                  <a:lnTo>
                    <a:pt x="2524" y="524"/>
                  </a:lnTo>
                  <a:lnTo>
                    <a:pt x="2524" y="334"/>
                  </a:lnTo>
                  <a:lnTo>
                    <a:pt x="2428" y="191"/>
                  </a:lnTo>
                  <a:lnTo>
                    <a:pt x="2333" y="96"/>
                  </a:lnTo>
                  <a:lnTo>
                    <a:pt x="2190"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3" name="Google Shape;6813;p66"/>
            <p:cNvSpPr/>
            <p:nvPr/>
          </p:nvSpPr>
          <p:spPr>
            <a:xfrm flipH="1">
              <a:off x="2348222" y="1930724"/>
              <a:ext cx="35734" cy="41152"/>
            </a:xfrm>
            <a:custGeom>
              <a:avLst/>
              <a:gdLst/>
              <a:ahLst/>
              <a:cxnLst/>
              <a:rect l="l" t="t" r="r" b="b"/>
              <a:pathLst>
                <a:path w="1572" h="1810" extrusionOk="0">
                  <a:moveTo>
                    <a:pt x="1572" y="1"/>
                  </a:moveTo>
                  <a:lnTo>
                    <a:pt x="1286" y="48"/>
                  </a:lnTo>
                  <a:lnTo>
                    <a:pt x="1001" y="144"/>
                  </a:lnTo>
                  <a:lnTo>
                    <a:pt x="763" y="334"/>
                  </a:lnTo>
                  <a:lnTo>
                    <a:pt x="524" y="572"/>
                  </a:lnTo>
                  <a:lnTo>
                    <a:pt x="334" y="858"/>
                  </a:lnTo>
                  <a:lnTo>
                    <a:pt x="191" y="1143"/>
                  </a:lnTo>
                  <a:lnTo>
                    <a:pt x="48" y="1477"/>
                  </a:lnTo>
                  <a:lnTo>
                    <a:pt x="1" y="1762"/>
                  </a:lnTo>
                  <a:lnTo>
                    <a:pt x="1" y="1810"/>
                  </a:lnTo>
                  <a:lnTo>
                    <a:pt x="96" y="1810"/>
                  </a:lnTo>
                  <a:lnTo>
                    <a:pt x="239" y="1572"/>
                  </a:lnTo>
                  <a:lnTo>
                    <a:pt x="429" y="1381"/>
                  </a:lnTo>
                  <a:lnTo>
                    <a:pt x="572" y="1286"/>
                  </a:lnTo>
                  <a:lnTo>
                    <a:pt x="715" y="1191"/>
                  </a:lnTo>
                  <a:lnTo>
                    <a:pt x="858" y="1191"/>
                  </a:lnTo>
                  <a:lnTo>
                    <a:pt x="1048" y="1239"/>
                  </a:lnTo>
                  <a:lnTo>
                    <a:pt x="1048" y="1191"/>
                  </a:lnTo>
                  <a:lnTo>
                    <a:pt x="1001" y="1143"/>
                  </a:lnTo>
                  <a:lnTo>
                    <a:pt x="810" y="1096"/>
                  </a:lnTo>
                  <a:lnTo>
                    <a:pt x="620" y="1096"/>
                  </a:lnTo>
                  <a:lnTo>
                    <a:pt x="477" y="1143"/>
                  </a:lnTo>
                  <a:lnTo>
                    <a:pt x="334" y="1286"/>
                  </a:lnTo>
                  <a:lnTo>
                    <a:pt x="524" y="858"/>
                  </a:lnTo>
                  <a:lnTo>
                    <a:pt x="810" y="524"/>
                  </a:lnTo>
                  <a:lnTo>
                    <a:pt x="1191" y="239"/>
                  </a:lnTo>
                  <a:lnTo>
                    <a:pt x="157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4" name="Google Shape;6814;p66"/>
            <p:cNvSpPr/>
            <p:nvPr/>
          </p:nvSpPr>
          <p:spPr>
            <a:xfrm flipH="1">
              <a:off x="2318989" y="2133143"/>
              <a:ext cx="659094" cy="604029"/>
            </a:xfrm>
            <a:custGeom>
              <a:avLst/>
              <a:gdLst/>
              <a:ahLst/>
              <a:cxnLst/>
              <a:rect l="l" t="t" r="r" b="b"/>
              <a:pathLst>
                <a:path w="28995" h="26567" extrusionOk="0">
                  <a:moveTo>
                    <a:pt x="27423" y="1"/>
                  </a:moveTo>
                  <a:lnTo>
                    <a:pt x="27042" y="96"/>
                  </a:lnTo>
                  <a:lnTo>
                    <a:pt x="26614" y="286"/>
                  </a:lnTo>
                  <a:lnTo>
                    <a:pt x="26138" y="572"/>
                  </a:lnTo>
                  <a:lnTo>
                    <a:pt x="25662" y="953"/>
                  </a:lnTo>
                  <a:lnTo>
                    <a:pt x="25138" y="1429"/>
                  </a:lnTo>
                  <a:lnTo>
                    <a:pt x="24567" y="2048"/>
                  </a:lnTo>
                  <a:lnTo>
                    <a:pt x="23948" y="2762"/>
                  </a:lnTo>
                  <a:lnTo>
                    <a:pt x="23281" y="3619"/>
                  </a:lnTo>
                  <a:lnTo>
                    <a:pt x="22186" y="5095"/>
                  </a:lnTo>
                  <a:lnTo>
                    <a:pt x="20853" y="6713"/>
                  </a:lnTo>
                  <a:lnTo>
                    <a:pt x="19472" y="8380"/>
                  </a:lnTo>
                  <a:lnTo>
                    <a:pt x="18044" y="9998"/>
                  </a:lnTo>
                  <a:lnTo>
                    <a:pt x="16711" y="11427"/>
                  </a:lnTo>
                  <a:lnTo>
                    <a:pt x="15569" y="12665"/>
                  </a:lnTo>
                  <a:lnTo>
                    <a:pt x="14712" y="13569"/>
                  </a:lnTo>
                  <a:lnTo>
                    <a:pt x="14140" y="13998"/>
                  </a:lnTo>
                  <a:lnTo>
                    <a:pt x="13902" y="14140"/>
                  </a:lnTo>
                  <a:lnTo>
                    <a:pt x="13474" y="14236"/>
                  </a:lnTo>
                  <a:lnTo>
                    <a:pt x="12141" y="14474"/>
                  </a:lnTo>
                  <a:lnTo>
                    <a:pt x="10379" y="14664"/>
                  </a:lnTo>
                  <a:lnTo>
                    <a:pt x="8380" y="14902"/>
                  </a:lnTo>
                  <a:lnTo>
                    <a:pt x="4190" y="15331"/>
                  </a:lnTo>
                  <a:lnTo>
                    <a:pt x="2381" y="15569"/>
                  </a:lnTo>
                  <a:lnTo>
                    <a:pt x="1000" y="15759"/>
                  </a:lnTo>
                  <a:lnTo>
                    <a:pt x="905" y="15807"/>
                  </a:lnTo>
                  <a:lnTo>
                    <a:pt x="762" y="15902"/>
                  </a:lnTo>
                  <a:lnTo>
                    <a:pt x="667" y="16092"/>
                  </a:lnTo>
                  <a:lnTo>
                    <a:pt x="572" y="16283"/>
                  </a:lnTo>
                  <a:lnTo>
                    <a:pt x="381" y="16854"/>
                  </a:lnTo>
                  <a:lnTo>
                    <a:pt x="238" y="17568"/>
                  </a:lnTo>
                  <a:lnTo>
                    <a:pt x="143" y="18425"/>
                  </a:lnTo>
                  <a:lnTo>
                    <a:pt x="96" y="19330"/>
                  </a:lnTo>
                  <a:lnTo>
                    <a:pt x="48" y="20330"/>
                  </a:lnTo>
                  <a:lnTo>
                    <a:pt x="0" y="21329"/>
                  </a:lnTo>
                  <a:lnTo>
                    <a:pt x="48" y="22329"/>
                  </a:lnTo>
                  <a:lnTo>
                    <a:pt x="96" y="23281"/>
                  </a:lnTo>
                  <a:lnTo>
                    <a:pt x="191" y="24186"/>
                  </a:lnTo>
                  <a:lnTo>
                    <a:pt x="286" y="24995"/>
                  </a:lnTo>
                  <a:lnTo>
                    <a:pt x="429" y="25662"/>
                  </a:lnTo>
                  <a:lnTo>
                    <a:pt x="572" y="26185"/>
                  </a:lnTo>
                  <a:lnTo>
                    <a:pt x="667" y="26376"/>
                  </a:lnTo>
                  <a:lnTo>
                    <a:pt x="762" y="26519"/>
                  </a:lnTo>
                  <a:lnTo>
                    <a:pt x="905" y="26566"/>
                  </a:lnTo>
                  <a:lnTo>
                    <a:pt x="1000" y="26566"/>
                  </a:lnTo>
                  <a:lnTo>
                    <a:pt x="2476" y="26328"/>
                  </a:lnTo>
                  <a:lnTo>
                    <a:pt x="4523" y="25995"/>
                  </a:lnTo>
                  <a:lnTo>
                    <a:pt x="6999" y="25471"/>
                  </a:lnTo>
                  <a:lnTo>
                    <a:pt x="9760" y="24852"/>
                  </a:lnTo>
                  <a:lnTo>
                    <a:pt x="11141" y="24472"/>
                  </a:lnTo>
                  <a:lnTo>
                    <a:pt x="12569" y="24091"/>
                  </a:lnTo>
                  <a:lnTo>
                    <a:pt x="13950" y="23662"/>
                  </a:lnTo>
                  <a:lnTo>
                    <a:pt x="15283" y="23186"/>
                  </a:lnTo>
                  <a:lnTo>
                    <a:pt x="16568" y="22710"/>
                  </a:lnTo>
                  <a:lnTo>
                    <a:pt x="17759" y="22186"/>
                  </a:lnTo>
                  <a:lnTo>
                    <a:pt x="18854" y="21615"/>
                  </a:lnTo>
                  <a:lnTo>
                    <a:pt x="19806" y="21044"/>
                  </a:lnTo>
                  <a:lnTo>
                    <a:pt x="20091" y="20806"/>
                  </a:lnTo>
                  <a:lnTo>
                    <a:pt x="20425" y="20520"/>
                  </a:lnTo>
                  <a:lnTo>
                    <a:pt x="21091" y="19758"/>
                  </a:lnTo>
                  <a:lnTo>
                    <a:pt x="21853" y="18806"/>
                  </a:lnTo>
                  <a:lnTo>
                    <a:pt x="22615" y="17664"/>
                  </a:lnTo>
                  <a:lnTo>
                    <a:pt x="23376" y="16378"/>
                  </a:lnTo>
                  <a:lnTo>
                    <a:pt x="24138" y="15045"/>
                  </a:lnTo>
                  <a:lnTo>
                    <a:pt x="24900" y="13569"/>
                  </a:lnTo>
                  <a:lnTo>
                    <a:pt x="25614" y="12046"/>
                  </a:lnTo>
                  <a:lnTo>
                    <a:pt x="26328" y="10522"/>
                  </a:lnTo>
                  <a:lnTo>
                    <a:pt x="26995" y="8999"/>
                  </a:lnTo>
                  <a:lnTo>
                    <a:pt x="27566" y="7523"/>
                  </a:lnTo>
                  <a:lnTo>
                    <a:pt x="28042" y="6095"/>
                  </a:lnTo>
                  <a:lnTo>
                    <a:pt x="28471" y="4762"/>
                  </a:lnTo>
                  <a:lnTo>
                    <a:pt x="28756" y="3571"/>
                  </a:lnTo>
                  <a:lnTo>
                    <a:pt x="28947" y="2524"/>
                  </a:lnTo>
                  <a:lnTo>
                    <a:pt x="28994" y="2048"/>
                  </a:lnTo>
                  <a:lnTo>
                    <a:pt x="28994" y="1619"/>
                  </a:lnTo>
                  <a:lnTo>
                    <a:pt x="28947" y="1238"/>
                  </a:lnTo>
                  <a:lnTo>
                    <a:pt x="28851" y="905"/>
                  </a:lnTo>
                  <a:lnTo>
                    <a:pt x="28709" y="620"/>
                  </a:lnTo>
                  <a:lnTo>
                    <a:pt x="28566" y="382"/>
                  </a:lnTo>
                  <a:lnTo>
                    <a:pt x="28328" y="191"/>
                  </a:lnTo>
                  <a:lnTo>
                    <a:pt x="28090" y="48"/>
                  </a:lnTo>
                  <a:lnTo>
                    <a:pt x="27756"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5" name="Google Shape;6815;p66"/>
            <p:cNvSpPr/>
            <p:nvPr/>
          </p:nvSpPr>
          <p:spPr>
            <a:xfrm flipH="1">
              <a:off x="2909890" y="2435147"/>
              <a:ext cx="255432" cy="313940"/>
            </a:xfrm>
            <a:custGeom>
              <a:avLst/>
              <a:gdLst/>
              <a:ahLst/>
              <a:cxnLst/>
              <a:rect l="l" t="t" r="r" b="b"/>
              <a:pathLst>
                <a:path w="11237" h="13808" extrusionOk="0">
                  <a:moveTo>
                    <a:pt x="6761" y="0"/>
                  </a:moveTo>
                  <a:lnTo>
                    <a:pt x="6714" y="2333"/>
                  </a:lnTo>
                  <a:lnTo>
                    <a:pt x="6381" y="2429"/>
                  </a:lnTo>
                  <a:lnTo>
                    <a:pt x="6047" y="2476"/>
                  </a:lnTo>
                  <a:lnTo>
                    <a:pt x="5619" y="2476"/>
                  </a:lnTo>
                  <a:lnTo>
                    <a:pt x="5190" y="2429"/>
                  </a:lnTo>
                  <a:lnTo>
                    <a:pt x="3191" y="2191"/>
                  </a:lnTo>
                  <a:lnTo>
                    <a:pt x="2239" y="2095"/>
                  </a:lnTo>
                  <a:lnTo>
                    <a:pt x="1810" y="2143"/>
                  </a:lnTo>
                  <a:lnTo>
                    <a:pt x="1429" y="2191"/>
                  </a:lnTo>
                  <a:lnTo>
                    <a:pt x="1096" y="2286"/>
                  </a:lnTo>
                  <a:lnTo>
                    <a:pt x="810" y="2476"/>
                  </a:lnTo>
                  <a:lnTo>
                    <a:pt x="668" y="2714"/>
                  </a:lnTo>
                  <a:lnTo>
                    <a:pt x="572" y="2857"/>
                  </a:lnTo>
                  <a:lnTo>
                    <a:pt x="525" y="3000"/>
                  </a:lnTo>
                  <a:lnTo>
                    <a:pt x="525" y="3190"/>
                  </a:lnTo>
                  <a:lnTo>
                    <a:pt x="572" y="3381"/>
                  </a:lnTo>
                  <a:lnTo>
                    <a:pt x="620" y="3571"/>
                  </a:lnTo>
                  <a:lnTo>
                    <a:pt x="715" y="3762"/>
                  </a:lnTo>
                  <a:lnTo>
                    <a:pt x="906" y="4095"/>
                  </a:lnTo>
                  <a:lnTo>
                    <a:pt x="1191" y="4381"/>
                  </a:lnTo>
                  <a:lnTo>
                    <a:pt x="1477" y="4571"/>
                  </a:lnTo>
                  <a:lnTo>
                    <a:pt x="1763" y="4761"/>
                  </a:lnTo>
                  <a:lnTo>
                    <a:pt x="2048" y="4952"/>
                  </a:lnTo>
                  <a:lnTo>
                    <a:pt x="1667" y="4904"/>
                  </a:lnTo>
                  <a:lnTo>
                    <a:pt x="1286" y="4952"/>
                  </a:lnTo>
                  <a:lnTo>
                    <a:pt x="906" y="5047"/>
                  </a:lnTo>
                  <a:lnTo>
                    <a:pt x="572" y="5190"/>
                  </a:lnTo>
                  <a:lnTo>
                    <a:pt x="382" y="5285"/>
                  </a:lnTo>
                  <a:lnTo>
                    <a:pt x="239" y="5380"/>
                  </a:lnTo>
                  <a:lnTo>
                    <a:pt x="144" y="5571"/>
                  </a:lnTo>
                  <a:lnTo>
                    <a:pt x="49" y="5714"/>
                  </a:lnTo>
                  <a:lnTo>
                    <a:pt x="1" y="5952"/>
                  </a:lnTo>
                  <a:lnTo>
                    <a:pt x="1" y="6190"/>
                  </a:lnTo>
                  <a:lnTo>
                    <a:pt x="49" y="6428"/>
                  </a:lnTo>
                  <a:lnTo>
                    <a:pt x="144" y="6666"/>
                  </a:lnTo>
                  <a:lnTo>
                    <a:pt x="239" y="6904"/>
                  </a:lnTo>
                  <a:lnTo>
                    <a:pt x="429" y="7094"/>
                  </a:lnTo>
                  <a:lnTo>
                    <a:pt x="810" y="7380"/>
                  </a:lnTo>
                  <a:lnTo>
                    <a:pt x="1239" y="7618"/>
                  </a:lnTo>
                  <a:lnTo>
                    <a:pt x="1667" y="7808"/>
                  </a:lnTo>
                  <a:lnTo>
                    <a:pt x="2048" y="7904"/>
                  </a:lnTo>
                  <a:lnTo>
                    <a:pt x="2477" y="7999"/>
                  </a:lnTo>
                  <a:lnTo>
                    <a:pt x="2096" y="8046"/>
                  </a:lnTo>
                  <a:lnTo>
                    <a:pt x="1763" y="8094"/>
                  </a:lnTo>
                  <a:lnTo>
                    <a:pt x="1382" y="8237"/>
                  </a:lnTo>
                  <a:lnTo>
                    <a:pt x="1048" y="8427"/>
                  </a:lnTo>
                  <a:lnTo>
                    <a:pt x="858" y="8522"/>
                  </a:lnTo>
                  <a:lnTo>
                    <a:pt x="763" y="8665"/>
                  </a:lnTo>
                  <a:lnTo>
                    <a:pt x="620" y="8856"/>
                  </a:lnTo>
                  <a:lnTo>
                    <a:pt x="572" y="9046"/>
                  </a:lnTo>
                  <a:lnTo>
                    <a:pt x="572" y="9237"/>
                  </a:lnTo>
                  <a:lnTo>
                    <a:pt x="572" y="9475"/>
                  </a:lnTo>
                  <a:lnTo>
                    <a:pt x="668" y="9760"/>
                  </a:lnTo>
                  <a:lnTo>
                    <a:pt x="763" y="9951"/>
                  </a:lnTo>
                  <a:lnTo>
                    <a:pt x="906" y="10189"/>
                  </a:lnTo>
                  <a:lnTo>
                    <a:pt x="1096" y="10332"/>
                  </a:lnTo>
                  <a:lnTo>
                    <a:pt x="1572" y="10665"/>
                  </a:lnTo>
                  <a:lnTo>
                    <a:pt x="2048" y="10903"/>
                  </a:lnTo>
                  <a:lnTo>
                    <a:pt x="2524" y="11046"/>
                  </a:lnTo>
                  <a:lnTo>
                    <a:pt x="2905" y="11141"/>
                  </a:lnTo>
                  <a:lnTo>
                    <a:pt x="3286" y="11236"/>
                  </a:lnTo>
                  <a:lnTo>
                    <a:pt x="3048" y="11284"/>
                  </a:lnTo>
                  <a:lnTo>
                    <a:pt x="2810" y="11331"/>
                  </a:lnTo>
                  <a:lnTo>
                    <a:pt x="2572" y="11427"/>
                  </a:lnTo>
                  <a:lnTo>
                    <a:pt x="2334" y="11617"/>
                  </a:lnTo>
                  <a:lnTo>
                    <a:pt x="2239" y="11712"/>
                  </a:lnTo>
                  <a:lnTo>
                    <a:pt x="2191" y="11807"/>
                  </a:lnTo>
                  <a:lnTo>
                    <a:pt x="2143" y="11950"/>
                  </a:lnTo>
                  <a:lnTo>
                    <a:pt x="2143" y="12093"/>
                  </a:lnTo>
                  <a:lnTo>
                    <a:pt x="2191" y="12284"/>
                  </a:lnTo>
                  <a:lnTo>
                    <a:pt x="2334" y="12474"/>
                  </a:lnTo>
                  <a:lnTo>
                    <a:pt x="2477" y="12712"/>
                  </a:lnTo>
                  <a:lnTo>
                    <a:pt x="2667" y="12902"/>
                  </a:lnTo>
                  <a:lnTo>
                    <a:pt x="2858" y="13045"/>
                  </a:lnTo>
                  <a:lnTo>
                    <a:pt x="3096" y="13188"/>
                  </a:lnTo>
                  <a:lnTo>
                    <a:pt x="3619" y="13474"/>
                  </a:lnTo>
                  <a:lnTo>
                    <a:pt x="4238" y="13617"/>
                  </a:lnTo>
                  <a:lnTo>
                    <a:pt x="4857" y="13759"/>
                  </a:lnTo>
                  <a:lnTo>
                    <a:pt x="5571" y="13807"/>
                  </a:lnTo>
                  <a:lnTo>
                    <a:pt x="6285" y="13807"/>
                  </a:lnTo>
                  <a:lnTo>
                    <a:pt x="7047" y="13759"/>
                  </a:lnTo>
                  <a:lnTo>
                    <a:pt x="7761" y="13664"/>
                  </a:lnTo>
                  <a:lnTo>
                    <a:pt x="8428" y="13521"/>
                  </a:lnTo>
                  <a:lnTo>
                    <a:pt x="9094" y="13379"/>
                  </a:lnTo>
                  <a:lnTo>
                    <a:pt x="9666" y="13141"/>
                  </a:lnTo>
                  <a:lnTo>
                    <a:pt x="10142" y="12902"/>
                  </a:lnTo>
                  <a:lnTo>
                    <a:pt x="10570" y="12617"/>
                  </a:lnTo>
                  <a:lnTo>
                    <a:pt x="10856" y="12331"/>
                  </a:lnTo>
                  <a:lnTo>
                    <a:pt x="10951" y="12188"/>
                  </a:lnTo>
                  <a:lnTo>
                    <a:pt x="10999" y="12046"/>
                  </a:lnTo>
                  <a:lnTo>
                    <a:pt x="11046" y="11712"/>
                  </a:lnTo>
                  <a:lnTo>
                    <a:pt x="10999" y="11427"/>
                  </a:lnTo>
                  <a:lnTo>
                    <a:pt x="10903" y="11141"/>
                  </a:lnTo>
                  <a:lnTo>
                    <a:pt x="10761" y="10903"/>
                  </a:lnTo>
                  <a:lnTo>
                    <a:pt x="10523" y="10522"/>
                  </a:lnTo>
                  <a:lnTo>
                    <a:pt x="10380" y="10379"/>
                  </a:lnTo>
                  <a:lnTo>
                    <a:pt x="10523" y="10284"/>
                  </a:lnTo>
                  <a:lnTo>
                    <a:pt x="10808" y="10046"/>
                  </a:lnTo>
                  <a:lnTo>
                    <a:pt x="10999" y="9856"/>
                  </a:lnTo>
                  <a:lnTo>
                    <a:pt x="11094" y="9617"/>
                  </a:lnTo>
                  <a:lnTo>
                    <a:pt x="11189" y="9379"/>
                  </a:lnTo>
                  <a:lnTo>
                    <a:pt x="11237" y="9094"/>
                  </a:lnTo>
                  <a:lnTo>
                    <a:pt x="11189" y="8856"/>
                  </a:lnTo>
                  <a:lnTo>
                    <a:pt x="11094" y="8665"/>
                  </a:lnTo>
                  <a:lnTo>
                    <a:pt x="10999" y="8427"/>
                  </a:lnTo>
                  <a:lnTo>
                    <a:pt x="10856" y="8284"/>
                  </a:lnTo>
                  <a:lnTo>
                    <a:pt x="10713" y="8094"/>
                  </a:lnTo>
                  <a:lnTo>
                    <a:pt x="10523" y="7951"/>
                  </a:lnTo>
                  <a:lnTo>
                    <a:pt x="10332" y="7808"/>
                  </a:lnTo>
                  <a:lnTo>
                    <a:pt x="10142" y="7713"/>
                  </a:lnTo>
                  <a:lnTo>
                    <a:pt x="10285" y="7618"/>
                  </a:lnTo>
                  <a:lnTo>
                    <a:pt x="10570" y="7332"/>
                  </a:lnTo>
                  <a:lnTo>
                    <a:pt x="10713" y="7189"/>
                  </a:lnTo>
                  <a:lnTo>
                    <a:pt x="10808" y="6951"/>
                  </a:lnTo>
                  <a:lnTo>
                    <a:pt x="10903" y="6761"/>
                  </a:lnTo>
                  <a:lnTo>
                    <a:pt x="10903" y="6571"/>
                  </a:lnTo>
                  <a:lnTo>
                    <a:pt x="10808" y="6142"/>
                  </a:lnTo>
                  <a:lnTo>
                    <a:pt x="10665" y="5809"/>
                  </a:lnTo>
                  <a:lnTo>
                    <a:pt x="10427" y="5571"/>
                  </a:lnTo>
                  <a:lnTo>
                    <a:pt x="10142" y="5380"/>
                  </a:lnTo>
                  <a:lnTo>
                    <a:pt x="9904" y="5190"/>
                  </a:lnTo>
                  <a:lnTo>
                    <a:pt x="9713" y="5095"/>
                  </a:lnTo>
                  <a:lnTo>
                    <a:pt x="9475" y="4999"/>
                  </a:lnTo>
                  <a:lnTo>
                    <a:pt x="9666" y="4857"/>
                  </a:lnTo>
                  <a:lnTo>
                    <a:pt x="9808" y="4714"/>
                  </a:lnTo>
                  <a:lnTo>
                    <a:pt x="9951" y="4523"/>
                  </a:lnTo>
                  <a:lnTo>
                    <a:pt x="10047" y="4333"/>
                  </a:lnTo>
                  <a:lnTo>
                    <a:pt x="10094" y="4095"/>
                  </a:lnTo>
                  <a:lnTo>
                    <a:pt x="10094" y="3857"/>
                  </a:lnTo>
                  <a:lnTo>
                    <a:pt x="10094" y="3666"/>
                  </a:lnTo>
                  <a:lnTo>
                    <a:pt x="10047" y="3428"/>
                  </a:lnTo>
                  <a:lnTo>
                    <a:pt x="9951" y="3190"/>
                  </a:lnTo>
                  <a:lnTo>
                    <a:pt x="9808" y="2952"/>
                  </a:lnTo>
                  <a:lnTo>
                    <a:pt x="9475" y="2524"/>
                  </a:lnTo>
                  <a:lnTo>
                    <a:pt x="8475" y="1524"/>
                  </a:lnTo>
                  <a:lnTo>
                    <a:pt x="7999" y="1095"/>
                  </a:lnTo>
                  <a:lnTo>
                    <a:pt x="7523" y="715"/>
                  </a:lnTo>
                  <a:lnTo>
                    <a:pt x="7142" y="381"/>
                  </a:lnTo>
                  <a:lnTo>
                    <a:pt x="6952" y="191"/>
                  </a:lnTo>
                  <a:lnTo>
                    <a:pt x="6761"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6" name="Google Shape;6816;p66"/>
            <p:cNvSpPr/>
            <p:nvPr/>
          </p:nvSpPr>
          <p:spPr>
            <a:xfrm flipH="1">
              <a:off x="2931530" y="2673284"/>
              <a:ext cx="162347" cy="22759"/>
            </a:xfrm>
            <a:custGeom>
              <a:avLst/>
              <a:gdLst/>
              <a:ahLst/>
              <a:cxnLst/>
              <a:rect l="l" t="t" r="r" b="b"/>
              <a:pathLst>
                <a:path w="7142" h="1001" extrusionOk="0">
                  <a:moveTo>
                    <a:pt x="7142" y="0"/>
                  </a:moveTo>
                  <a:lnTo>
                    <a:pt x="6237" y="191"/>
                  </a:lnTo>
                  <a:lnTo>
                    <a:pt x="5380" y="381"/>
                  </a:lnTo>
                  <a:lnTo>
                    <a:pt x="4523" y="477"/>
                  </a:lnTo>
                  <a:lnTo>
                    <a:pt x="3618" y="572"/>
                  </a:lnTo>
                  <a:lnTo>
                    <a:pt x="2714" y="619"/>
                  </a:lnTo>
                  <a:lnTo>
                    <a:pt x="1857" y="667"/>
                  </a:lnTo>
                  <a:lnTo>
                    <a:pt x="952" y="667"/>
                  </a:lnTo>
                  <a:lnTo>
                    <a:pt x="48" y="619"/>
                  </a:lnTo>
                  <a:lnTo>
                    <a:pt x="0" y="667"/>
                  </a:lnTo>
                  <a:lnTo>
                    <a:pt x="0" y="715"/>
                  </a:lnTo>
                  <a:lnTo>
                    <a:pt x="0" y="762"/>
                  </a:lnTo>
                  <a:lnTo>
                    <a:pt x="48" y="762"/>
                  </a:lnTo>
                  <a:lnTo>
                    <a:pt x="952" y="905"/>
                  </a:lnTo>
                  <a:lnTo>
                    <a:pt x="1857" y="1000"/>
                  </a:lnTo>
                  <a:lnTo>
                    <a:pt x="2762" y="1000"/>
                  </a:lnTo>
                  <a:lnTo>
                    <a:pt x="3666" y="953"/>
                  </a:lnTo>
                  <a:lnTo>
                    <a:pt x="4523" y="810"/>
                  </a:lnTo>
                  <a:lnTo>
                    <a:pt x="5428" y="619"/>
                  </a:lnTo>
                  <a:lnTo>
                    <a:pt x="6285" y="381"/>
                  </a:lnTo>
                  <a:lnTo>
                    <a:pt x="7142" y="48"/>
                  </a:lnTo>
                  <a:lnTo>
                    <a:pt x="714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7" name="Google Shape;6817;p66"/>
            <p:cNvSpPr/>
            <p:nvPr/>
          </p:nvSpPr>
          <p:spPr>
            <a:xfrm flipH="1">
              <a:off x="2933689" y="2611579"/>
              <a:ext cx="178600" cy="20599"/>
            </a:xfrm>
            <a:custGeom>
              <a:avLst/>
              <a:gdLst/>
              <a:ahLst/>
              <a:cxnLst/>
              <a:rect l="l" t="t" r="r" b="b"/>
              <a:pathLst>
                <a:path w="7857" h="906" extrusionOk="0">
                  <a:moveTo>
                    <a:pt x="7856" y="1"/>
                  </a:moveTo>
                  <a:lnTo>
                    <a:pt x="6952" y="144"/>
                  </a:lnTo>
                  <a:lnTo>
                    <a:pt x="5952" y="286"/>
                  </a:lnTo>
                  <a:lnTo>
                    <a:pt x="4905" y="429"/>
                  </a:lnTo>
                  <a:lnTo>
                    <a:pt x="3810" y="477"/>
                  </a:lnTo>
                  <a:lnTo>
                    <a:pt x="2715" y="477"/>
                  </a:lnTo>
                  <a:lnTo>
                    <a:pt x="1715" y="429"/>
                  </a:lnTo>
                  <a:lnTo>
                    <a:pt x="810" y="382"/>
                  </a:lnTo>
                  <a:lnTo>
                    <a:pt x="48" y="239"/>
                  </a:lnTo>
                  <a:lnTo>
                    <a:pt x="1" y="239"/>
                  </a:lnTo>
                  <a:lnTo>
                    <a:pt x="96" y="334"/>
                  </a:lnTo>
                  <a:lnTo>
                    <a:pt x="1048" y="620"/>
                  </a:lnTo>
                  <a:lnTo>
                    <a:pt x="2000" y="762"/>
                  </a:lnTo>
                  <a:lnTo>
                    <a:pt x="3000" y="858"/>
                  </a:lnTo>
                  <a:lnTo>
                    <a:pt x="4000" y="905"/>
                  </a:lnTo>
                  <a:lnTo>
                    <a:pt x="4952" y="810"/>
                  </a:lnTo>
                  <a:lnTo>
                    <a:pt x="5952" y="620"/>
                  </a:lnTo>
                  <a:lnTo>
                    <a:pt x="6904" y="382"/>
                  </a:lnTo>
                  <a:lnTo>
                    <a:pt x="7856" y="48"/>
                  </a:lnTo>
                  <a:lnTo>
                    <a:pt x="785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8" name="Google Shape;6818;p66"/>
            <p:cNvSpPr/>
            <p:nvPr/>
          </p:nvSpPr>
          <p:spPr>
            <a:xfrm flipH="1">
              <a:off x="2951011" y="2544462"/>
              <a:ext cx="172099" cy="21690"/>
            </a:xfrm>
            <a:custGeom>
              <a:avLst/>
              <a:gdLst/>
              <a:ahLst/>
              <a:cxnLst/>
              <a:rect l="l" t="t" r="r" b="b"/>
              <a:pathLst>
                <a:path w="7571" h="954" extrusionOk="0">
                  <a:moveTo>
                    <a:pt x="1" y="1"/>
                  </a:moveTo>
                  <a:lnTo>
                    <a:pt x="1" y="49"/>
                  </a:lnTo>
                  <a:lnTo>
                    <a:pt x="1" y="96"/>
                  </a:lnTo>
                  <a:lnTo>
                    <a:pt x="382" y="287"/>
                  </a:lnTo>
                  <a:lnTo>
                    <a:pt x="810" y="477"/>
                  </a:lnTo>
                  <a:lnTo>
                    <a:pt x="1239" y="620"/>
                  </a:lnTo>
                  <a:lnTo>
                    <a:pt x="1667" y="763"/>
                  </a:lnTo>
                  <a:lnTo>
                    <a:pt x="2096" y="858"/>
                  </a:lnTo>
                  <a:lnTo>
                    <a:pt x="2524" y="906"/>
                  </a:lnTo>
                  <a:lnTo>
                    <a:pt x="3000" y="953"/>
                  </a:lnTo>
                  <a:lnTo>
                    <a:pt x="4476" y="953"/>
                  </a:lnTo>
                  <a:lnTo>
                    <a:pt x="5523" y="858"/>
                  </a:lnTo>
                  <a:lnTo>
                    <a:pt x="6095" y="763"/>
                  </a:lnTo>
                  <a:lnTo>
                    <a:pt x="6618" y="620"/>
                  </a:lnTo>
                  <a:lnTo>
                    <a:pt x="7095" y="477"/>
                  </a:lnTo>
                  <a:lnTo>
                    <a:pt x="7571" y="287"/>
                  </a:lnTo>
                  <a:lnTo>
                    <a:pt x="7571" y="239"/>
                  </a:lnTo>
                  <a:lnTo>
                    <a:pt x="6618" y="382"/>
                  </a:lnTo>
                  <a:lnTo>
                    <a:pt x="5666" y="525"/>
                  </a:lnTo>
                  <a:lnTo>
                    <a:pt x="4714" y="572"/>
                  </a:lnTo>
                  <a:lnTo>
                    <a:pt x="3762" y="572"/>
                  </a:lnTo>
                  <a:lnTo>
                    <a:pt x="2857" y="525"/>
                  </a:lnTo>
                  <a:lnTo>
                    <a:pt x="1905" y="429"/>
                  </a:lnTo>
                  <a:lnTo>
                    <a:pt x="953" y="239"/>
                  </a:lnTo>
                  <a:lnTo>
                    <a:pt x="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9" name="Google Shape;6819;p66"/>
            <p:cNvSpPr/>
            <p:nvPr/>
          </p:nvSpPr>
          <p:spPr>
            <a:xfrm flipH="1">
              <a:off x="2313579" y="2128824"/>
              <a:ext cx="257591" cy="324739"/>
            </a:xfrm>
            <a:custGeom>
              <a:avLst/>
              <a:gdLst/>
              <a:ahLst/>
              <a:cxnLst/>
              <a:rect l="l" t="t" r="r" b="b"/>
              <a:pathLst>
                <a:path w="11332" h="14283" extrusionOk="0">
                  <a:moveTo>
                    <a:pt x="9760" y="0"/>
                  </a:moveTo>
                  <a:lnTo>
                    <a:pt x="9284" y="95"/>
                  </a:lnTo>
                  <a:lnTo>
                    <a:pt x="8760" y="286"/>
                  </a:lnTo>
                  <a:lnTo>
                    <a:pt x="8189" y="619"/>
                  </a:lnTo>
                  <a:lnTo>
                    <a:pt x="7523" y="1095"/>
                  </a:lnTo>
                  <a:lnTo>
                    <a:pt x="6856" y="1667"/>
                  </a:lnTo>
                  <a:lnTo>
                    <a:pt x="6190" y="2381"/>
                  </a:lnTo>
                  <a:lnTo>
                    <a:pt x="4142" y="4571"/>
                  </a:lnTo>
                  <a:lnTo>
                    <a:pt x="2143" y="6808"/>
                  </a:lnTo>
                  <a:lnTo>
                    <a:pt x="0" y="9189"/>
                  </a:lnTo>
                  <a:lnTo>
                    <a:pt x="7713" y="14283"/>
                  </a:lnTo>
                  <a:lnTo>
                    <a:pt x="8665" y="11950"/>
                  </a:lnTo>
                  <a:lnTo>
                    <a:pt x="9475" y="9617"/>
                  </a:lnTo>
                  <a:lnTo>
                    <a:pt x="10284" y="7237"/>
                  </a:lnTo>
                  <a:lnTo>
                    <a:pt x="10950" y="4856"/>
                  </a:lnTo>
                  <a:lnTo>
                    <a:pt x="11189" y="3952"/>
                  </a:lnTo>
                  <a:lnTo>
                    <a:pt x="11284" y="3142"/>
                  </a:lnTo>
                  <a:lnTo>
                    <a:pt x="11331" y="2428"/>
                  </a:lnTo>
                  <a:lnTo>
                    <a:pt x="11331" y="1809"/>
                  </a:lnTo>
                  <a:lnTo>
                    <a:pt x="11236" y="1238"/>
                  </a:lnTo>
                  <a:lnTo>
                    <a:pt x="11046" y="810"/>
                  </a:lnTo>
                  <a:lnTo>
                    <a:pt x="10808" y="429"/>
                  </a:lnTo>
                  <a:lnTo>
                    <a:pt x="10665" y="286"/>
                  </a:lnTo>
                  <a:lnTo>
                    <a:pt x="10522" y="191"/>
                  </a:lnTo>
                  <a:lnTo>
                    <a:pt x="10332" y="95"/>
                  </a:lnTo>
                  <a:lnTo>
                    <a:pt x="10141" y="48"/>
                  </a:lnTo>
                  <a:lnTo>
                    <a:pt x="9951"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0" name="Google Shape;6820;p66"/>
            <p:cNvSpPr/>
            <p:nvPr/>
          </p:nvSpPr>
          <p:spPr>
            <a:xfrm flipH="1">
              <a:off x="2344971" y="2148308"/>
              <a:ext cx="6501" cy="5434"/>
            </a:xfrm>
            <a:custGeom>
              <a:avLst/>
              <a:gdLst/>
              <a:ahLst/>
              <a:cxnLst/>
              <a:rect l="l" t="t" r="r" b="b"/>
              <a:pathLst>
                <a:path w="286" h="239" extrusionOk="0">
                  <a:moveTo>
                    <a:pt x="48" y="0"/>
                  </a:moveTo>
                  <a:lnTo>
                    <a:pt x="0" y="143"/>
                  </a:lnTo>
                  <a:lnTo>
                    <a:pt x="48" y="238"/>
                  </a:lnTo>
                  <a:lnTo>
                    <a:pt x="238" y="238"/>
                  </a:lnTo>
                  <a:lnTo>
                    <a:pt x="286" y="143"/>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1" name="Google Shape;6821;p66"/>
            <p:cNvSpPr/>
            <p:nvPr/>
          </p:nvSpPr>
          <p:spPr>
            <a:xfrm flipH="1">
              <a:off x="2455354" y="2227316"/>
              <a:ext cx="5433" cy="6525"/>
            </a:xfrm>
            <a:custGeom>
              <a:avLst/>
              <a:gdLst/>
              <a:ahLst/>
              <a:cxnLst/>
              <a:rect l="l" t="t" r="r" b="b"/>
              <a:pathLst>
                <a:path w="239" h="287" extrusionOk="0">
                  <a:moveTo>
                    <a:pt x="143" y="1"/>
                  </a:moveTo>
                  <a:lnTo>
                    <a:pt x="48" y="48"/>
                  </a:lnTo>
                  <a:lnTo>
                    <a:pt x="1" y="143"/>
                  </a:lnTo>
                  <a:lnTo>
                    <a:pt x="1" y="239"/>
                  </a:lnTo>
                  <a:lnTo>
                    <a:pt x="96" y="286"/>
                  </a:lnTo>
                  <a:lnTo>
                    <a:pt x="191"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2" name="Google Shape;6822;p66"/>
            <p:cNvSpPr/>
            <p:nvPr/>
          </p:nvSpPr>
          <p:spPr>
            <a:xfrm flipH="1">
              <a:off x="2400163" y="2227316"/>
              <a:ext cx="5433" cy="6525"/>
            </a:xfrm>
            <a:custGeom>
              <a:avLst/>
              <a:gdLst/>
              <a:ahLst/>
              <a:cxnLst/>
              <a:rect l="l" t="t" r="r" b="b"/>
              <a:pathLst>
                <a:path w="239" h="287" extrusionOk="0">
                  <a:moveTo>
                    <a:pt x="96" y="1"/>
                  </a:moveTo>
                  <a:lnTo>
                    <a:pt x="48" y="48"/>
                  </a:lnTo>
                  <a:lnTo>
                    <a:pt x="1" y="143"/>
                  </a:lnTo>
                  <a:lnTo>
                    <a:pt x="1" y="239"/>
                  </a:lnTo>
                  <a:lnTo>
                    <a:pt x="96" y="286"/>
                  </a:lnTo>
                  <a:lnTo>
                    <a:pt x="191" y="239"/>
                  </a:lnTo>
                  <a:lnTo>
                    <a:pt x="239" y="143"/>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3" name="Google Shape;6823;p66"/>
            <p:cNvSpPr/>
            <p:nvPr/>
          </p:nvSpPr>
          <p:spPr>
            <a:xfrm flipH="1">
              <a:off x="2344971" y="2227316"/>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4" name="Google Shape;6824;p66"/>
            <p:cNvSpPr/>
            <p:nvPr/>
          </p:nvSpPr>
          <p:spPr>
            <a:xfrm flipH="1">
              <a:off x="2427213"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5" name="Google Shape;6825;p66"/>
            <p:cNvSpPr/>
            <p:nvPr/>
          </p:nvSpPr>
          <p:spPr>
            <a:xfrm flipH="1">
              <a:off x="2373113" y="2188347"/>
              <a:ext cx="5433" cy="5434"/>
            </a:xfrm>
            <a:custGeom>
              <a:avLst/>
              <a:gdLst/>
              <a:ahLst/>
              <a:cxnLst/>
              <a:rect l="l" t="t" r="r" b="b"/>
              <a:pathLst>
                <a:path w="239" h="239" extrusionOk="0">
                  <a:moveTo>
                    <a:pt x="1" y="1"/>
                  </a:moveTo>
                  <a:lnTo>
                    <a:pt x="1" y="96"/>
                  </a:lnTo>
                  <a:lnTo>
                    <a:pt x="1" y="239"/>
                  </a:lnTo>
                  <a:lnTo>
                    <a:pt x="191" y="239"/>
                  </a:lnTo>
                  <a:lnTo>
                    <a:pt x="239"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6" name="Google Shape;6826;p66"/>
            <p:cNvSpPr/>
            <p:nvPr/>
          </p:nvSpPr>
          <p:spPr>
            <a:xfrm flipH="1">
              <a:off x="2317921" y="2188347"/>
              <a:ext cx="6501" cy="5434"/>
            </a:xfrm>
            <a:custGeom>
              <a:avLst/>
              <a:gdLst/>
              <a:ahLst/>
              <a:cxnLst/>
              <a:rect l="l" t="t" r="r" b="b"/>
              <a:pathLst>
                <a:path w="286" h="239" extrusionOk="0">
                  <a:moveTo>
                    <a:pt x="48" y="1"/>
                  </a:moveTo>
                  <a:lnTo>
                    <a:pt x="0" y="96"/>
                  </a:lnTo>
                  <a:lnTo>
                    <a:pt x="48"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7" name="Google Shape;6827;p66"/>
            <p:cNvSpPr/>
            <p:nvPr/>
          </p:nvSpPr>
          <p:spPr>
            <a:xfrm flipH="1">
              <a:off x="2509455" y="2307415"/>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8" name="Google Shape;6828;p66"/>
            <p:cNvSpPr/>
            <p:nvPr/>
          </p:nvSpPr>
          <p:spPr>
            <a:xfrm flipH="1">
              <a:off x="2455354" y="2307415"/>
              <a:ext cx="5433" cy="6525"/>
            </a:xfrm>
            <a:custGeom>
              <a:avLst/>
              <a:gdLst/>
              <a:ahLst/>
              <a:cxnLst/>
              <a:rect l="l" t="t" r="r" b="b"/>
              <a:pathLst>
                <a:path w="239" h="287" extrusionOk="0">
                  <a:moveTo>
                    <a:pt x="96" y="1"/>
                  </a:moveTo>
                  <a:lnTo>
                    <a:pt x="1" y="48"/>
                  </a:lnTo>
                  <a:lnTo>
                    <a:pt x="1" y="143"/>
                  </a:lnTo>
                  <a:lnTo>
                    <a:pt x="48" y="239"/>
                  </a:lnTo>
                  <a:lnTo>
                    <a:pt x="143" y="286"/>
                  </a:lnTo>
                  <a:lnTo>
                    <a:pt x="239"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9" name="Google Shape;6829;p66"/>
            <p:cNvSpPr/>
            <p:nvPr/>
          </p:nvSpPr>
          <p:spPr>
            <a:xfrm flipH="1">
              <a:off x="2400163" y="2307415"/>
              <a:ext cx="6524" cy="6525"/>
            </a:xfrm>
            <a:custGeom>
              <a:avLst/>
              <a:gdLst/>
              <a:ahLst/>
              <a:cxnLst/>
              <a:rect l="l" t="t" r="r" b="b"/>
              <a:pathLst>
                <a:path w="287" h="287" extrusionOk="0">
                  <a:moveTo>
                    <a:pt x="144" y="1"/>
                  </a:moveTo>
                  <a:lnTo>
                    <a:pt x="49" y="48"/>
                  </a:lnTo>
                  <a:lnTo>
                    <a:pt x="1" y="143"/>
                  </a:lnTo>
                  <a:lnTo>
                    <a:pt x="49" y="239"/>
                  </a:lnTo>
                  <a:lnTo>
                    <a:pt x="144" y="286"/>
                  </a:lnTo>
                  <a:lnTo>
                    <a:pt x="239" y="239"/>
                  </a:lnTo>
                  <a:lnTo>
                    <a:pt x="287"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0" name="Google Shape;6830;p66"/>
            <p:cNvSpPr/>
            <p:nvPr/>
          </p:nvSpPr>
          <p:spPr>
            <a:xfrm flipH="1">
              <a:off x="2344971" y="2307415"/>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1" name="Google Shape;6831;p66"/>
            <p:cNvSpPr/>
            <p:nvPr/>
          </p:nvSpPr>
          <p:spPr>
            <a:xfrm flipH="1">
              <a:off x="2482405"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2" name="Google Shape;6832;p66"/>
            <p:cNvSpPr/>
            <p:nvPr/>
          </p:nvSpPr>
          <p:spPr>
            <a:xfrm flipH="1">
              <a:off x="2427213"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3" name="Google Shape;6833;p66"/>
            <p:cNvSpPr/>
            <p:nvPr/>
          </p:nvSpPr>
          <p:spPr>
            <a:xfrm flipH="1">
              <a:off x="2373113" y="2267377"/>
              <a:ext cx="5433" cy="6503"/>
            </a:xfrm>
            <a:custGeom>
              <a:avLst/>
              <a:gdLst/>
              <a:ahLst/>
              <a:cxnLst/>
              <a:rect l="l" t="t" r="r" b="b"/>
              <a:pathLst>
                <a:path w="239" h="286" extrusionOk="0">
                  <a:moveTo>
                    <a:pt x="96" y="0"/>
                  </a:moveTo>
                  <a:lnTo>
                    <a:pt x="48" y="48"/>
                  </a:lnTo>
                  <a:lnTo>
                    <a:pt x="1" y="143"/>
                  </a:lnTo>
                  <a:lnTo>
                    <a:pt x="48" y="238"/>
                  </a:lnTo>
                  <a:lnTo>
                    <a:pt x="96" y="286"/>
                  </a:lnTo>
                  <a:lnTo>
                    <a:pt x="144"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4" name="Google Shape;6834;p66"/>
            <p:cNvSpPr/>
            <p:nvPr/>
          </p:nvSpPr>
          <p:spPr>
            <a:xfrm flipH="1">
              <a:off x="2455354" y="2387515"/>
              <a:ext cx="5433" cy="6525"/>
            </a:xfrm>
            <a:custGeom>
              <a:avLst/>
              <a:gdLst/>
              <a:ahLst/>
              <a:cxnLst/>
              <a:rect l="l" t="t" r="r" b="b"/>
              <a:pathLst>
                <a:path w="239" h="287" extrusionOk="0">
                  <a:moveTo>
                    <a:pt x="96" y="1"/>
                  </a:moveTo>
                  <a:lnTo>
                    <a:pt x="1" y="48"/>
                  </a:lnTo>
                  <a:lnTo>
                    <a:pt x="1" y="144"/>
                  </a:lnTo>
                  <a:lnTo>
                    <a:pt x="1" y="239"/>
                  </a:lnTo>
                  <a:lnTo>
                    <a:pt x="96" y="286"/>
                  </a:lnTo>
                  <a:lnTo>
                    <a:pt x="239" y="239"/>
                  </a:lnTo>
                  <a:lnTo>
                    <a:pt x="239" y="144"/>
                  </a:lnTo>
                  <a:lnTo>
                    <a:pt x="239"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5" name="Google Shape;6835;p66"/>
            <p:cNvSpPr/>
            <p:nvPr/>
          </p:nvSpPr>
          <p:spPr>
            <a:xfrm flipH="1">
              <a:off x="2400163" y="2387515"/>
              <a:ext cx="6524" cy="6525"/>
            </a:xfrm>
            <a:custGeom>
              <a:avLst/>
              <a:gdLst/>
              <a:ahLst/>
              <a:cxnLst/>
              <a:rect l="l" t="t" r="r" b="b"/>
              <a:pathLst>
                <a:path w="287" h="287" extrusionOk="0">
                  <a:moveTo>
                    <a:pt x="144" y="1"/>
                  </a:moveTo>
                  <a:lnTo>
                    <a:pt x="49" y="48"/>
                  </a:lnTo>
                  <a:lnTo>
                    <a:pt x="1" y="144"/>
                  </a:lnTo>
                  <a:lnTo>
                    <a:pt x="49" y="239"/>
                  </a:lnTo>
                  <a:lnTo>
                    <a:pt x="144" y="286"/>
                  </a:lnTo>
                  <a:lnTo>
                    <a:pt x="239" y="239"/>
                  </a:lnTo>
                  <a:lnTo>
                    <a:pt x="287"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6" name="Google Shape;6836;p66"/>
            <p:cNvSpPr/>
            <p:nvPr/>
          </p:nvSpPr>
          <p:spPr>
            <a:xfrm flipH="1">
              <a:off x="2537596" y="2347476"/>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7" name="Google Shape;6837;p66"/>
            <p:cNvSpPr/>
            <p:nvPr/>
          </p:nvSpPr>
          <p:spPr>
            <a:xfrm flipH="1">
              <a:off x="2482405"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8" name="Google Shape;6838;p66"/>
            <p:cNvSpPr/>
            <p:nvPr/>
          </p:nvSpPr>
          <p:spPr>
            <a:xfrm flipH="1">
              <a:off x="2427213"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9" name="Google Shape;6839;p66"/>
            <p:cNvSpPr/>
            <p:nvPr/>
          </p:nvSpPr>
          <p:spPr>
            <a:xfrm flipH="1">
              <a:off x="2373113" y="2347476"/>
              <a:ext cx="5433" cy="6503"/>
            </a:xfrm>
            <a:custGeom>
              <a:avLst/>
              <a:gdLst/>
              <a:ahLst/>
              <a:cxnLst/>
              <a:rect l="l" t="t" r="r" b="b"/>
              <a:pathLst>
                <a:path w="239" h="286" extrusionOk="0">
                  <a:moveTo>
                    <a:pt x="96" y="0"/>
                  </a:moveTo>
                  <a:lnTo>
                    <a:pt x="1"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0" name="Google Shape;6840;p66"/>
            <p:cNvSpPr/>
            <p:nvPr/>
          </p:nvSpPr>
          <p:spPr>
            <a:xfrm flipH="1">
              <a:off x="2427213" y="2427576"/>
              <a:ext cx="6524" cy="4343"/>
            </a:xfrm>
            <a:custGeom>
              <a:avLst/>
              <a:gdLst/>
              <a:ahLst/>
              <a:cxnLst/>
              <a:rect l="l" t="t" r="r" b="b"/>
              <a:pathLst>
                <a:path w="287" h="191" extrusionOk="0">
                  <a:moveTo>
                    <a:pt x="96" y="0"/>
                  </a:moveTo>
                  <a:lnTo>
                    <a:pt x="1" y="48"/>
                  </a:lnTo>
                  <a:lnTo>
                    <a:pt x="239" y="191"/>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1" name="Google Shape;6841;p66"/>
            <p:cNvSpPr/>
            <p:nvPr/>
          </p:nvSpPr>
          <p:spPr>
            <a:xfrm flipH="1">
              <a:off x="2439124" y="2192689"/>
              <a:ext cx="134206" cy="156970"/>
            </a:xfrm>
            <a:custGeom>
              <a:avLst/>
              <a:gdLst/>
              <a:ahLst/>
              <a:cxnLst/>
              <a:rect l="l" t="t" r="r" b="b"/>
              <a:pathLst>
                <a:path w="5904" h="6904" extrusionOk="0">
                  <a:moveTo>
                    <a:pt x="5856" y="0"/>
                  </a:moveTo>
                  <a:lnTo>
                    <a:pt x="4285" y="1619"/>
                  </a:lnTo>
                  <a:lnTo>
                    <a:pt x="4713" y="762"/>
                  </a:lnTo>
                  <a:lnTo>
                    <a:pt x="4333" y="1428"/>
                  </a:lnTo>
                  <a:lnTo>
                    <a:pt x="4142" y="1762"/>
                  </a:lnTo>
                  <a:lnTo>
                    <a:pt x="4095" y="1809"/>
                  </a:lnTo>
                  <a:lnTo>
                    <a:pt x="2857" y="3095"/>
                  </a:lnTo>
                  <a:lnTo>
                    <a:pt x="1476" y="4666"/>
                  </a:lnTo>
                  <a:lnTo>
                    <a:pt x="714" y="5523"/>
                  </a:lnTo>
                  <a:lnTo>
                    <a:pt x="0" y="6380"/>
                  </a:lnTo>
                  <a:lnTo>
                    <a:pt x="95" y="6427"/>
                  </a:lnTo>
                  <a:lnTo>
                    <a:pt x="333" y="6618"/>
                  </a:lnTo>
                  <a:lnTo>
                    <a:pt x="762" y="6856"/>
                  </a:lnTo>
                  <a:lnTo>
                    <a:pt x="762" y="6903"/>
                  </a:lnTo>
                  <a:lnTo>
                    <a:pt x="810" y="6856"/>
                  </a:lnTo>
                  <a:lnTo>
                    <a:pt x="810" y="6808"/>
                  </a:lnTo>
                  <a:lnTo>
                    <a:pt x="143" y="6332"/>
                  </a:lnTo>
                  <a:lnTo>
                    <a:pt x="905" y="5570"/>
                  </a:lnTo>
                  <a:lnTo>
                    <a:pt x="1619" y="4809"/>
                  </a:lnTo>
                  <a:lnTo>
                    <a:pt x="3095" y="3285"/>
                  </a:lnTo>
                  <a:lnTo>
                    <a:pt x="4475" y="1666"/>
                  </a:lnTo>
                  <a:lnTo>
                    <a:pt x="5904" y="48"/>
                  </a:lnTo>
                  <a:lnTo>
                    <a:pt x="585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2" name="Google Shape;6842;p66"/>
            <p:cNvSpPr/>
            <p:nvPr/>
          </p:nvSpPr>
          <p:spPr>
            <a:xfrm flipH="1">
              <a:off x="2440193" y="2192689"/>
              <a:ext cx="35734" cy="36810"/>
            </a:xfrm>
            <a:custGeom>
              <a:avLst/>
              <a:gdLst/>
              <a:ahLst/>
              <a:cxnLst/>
              <a:rect l="l" t="t" r="r" b="b"/>
              <a:pathLst>
                <a:path w="1572" h="1619" fill="none" extrusionOk="0">
                  <a:moveTo>
                    <a:pt x="1571" y="0"/>
                  </a:moveTo>
                  <a:lnTo>
                    <a:pt x="1571" y="0"/>
                  </a:lnTo>
                  <a:lnTo>
                    <a:pt x="0" y="1619"/>
                  </a:lnTo>
                  <a:lnTo>
                    <a:pt x="0" y="1619"/>
                  </a:lnTo>
                  <a:lnTo>
                    <a:pt x="428" y="76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3" name="Google Shape;6843;p66"/>
            <p:cNvSpPr/>
            <p:nvPr/>
          </p:nvSpPr>
          <p:spPr>
            <a:xfrm flipH="1">
              <a:off x="2439124" y="2192689"/>
              <a:ext cx="134206" cy="156970"/>
            </a:xfrm>
            <a:custGeom>
              <a:avLst/>
              <a:gdLst/>
              <a:ahLst/>
              <a:cxnLst/>
              <a:rect l="l" t="t" r="r" b="b"/>
              <a:pathLst>
                <a:path w="5904" h="6904" fill="none" extrusionOk="0">
                  <a:moveTo>
                    <a:pt x="4713" y="762"/>
                  </a:moveTo>
                  <a:lnTo>
                    <a:pt x="4713" y="762"/>
                  </a:lnTo>
                  <a:lnTo>
                    <a:pt x="4333" y="1428"/>
                  </a:lnTo>
                  <a:lnTo>
                    <a:pt x="4142" y="1762"/>
                  </a:lnTo>
                  <a:lnTo>
                    <a:pt x="4095" y="1809"/>
                  </a:lnTo>
                  <a:lnTo>
                    <a:pt x="4095" y="1809"/>
                  </a:lnTo>
                  <a:lnTo>
                    <a:pt x="2857" y="3095"/>
                  </a:lnTo>
                  <a:lnTo>
                    <a:pt x="2857" y="3095"/>
                  </a:lnTo>
                  <a:lnTo>
                    <a:pt x="1476" y="4666"/>
                  </a:lnTo>
                  <a:lnTo>
                    <a:pt x="1476" y="4666"/>
                  </a:lnTo>
                  <a:lnTo>
                    <a:pt x="714" y="5523"/>
                  </a:lnTo>
                  <a:lnTo>
                    <a:pt x="0" y="6380"/>
                  </a:lnTo>
                  <a:lnTo>
                    <a:pt x="0" y="6380"/>
                  </a:lnTo>
                  <a:lnTo>
                    <a:pt x="95" y="6427"/>
                  </a:lnTo>
                  <a:lnTo>
                    <a:pt x="333" y="6618"/>
                  </a:lnTo>
                  <a:lnTo>
                    <a:pt x="762" y="6856"/>
                  </a:lnTo>
                  <a:lnTo>
                    <a:pt x="762" y="6856"/>
                  </a:lnTo>
                  <a:lnTo>
                    <a:pt x="762" y="6903"/>
                  </a:lnTo>
                  <a:lnTo>
                    <a:pt x="810" y="6856"/>
                  </a:lnTo>
                  <a:lnTo>
                    <a:pt x="810" y="6856"/>
                  </a:lnTo>
                  <a:lnTo>
                    <a:pt x="810" y="6808"/>
                  </a:lnTo>
                  <a:lnTo>
                    <a:pt x="810" y="6808"/>
                  </a:lnTo>
                  <a:lnTo>
                    <a:pt x="143" y="6332"/>
                  </a:lnTo>
                  <a:lnTo>
                    <a:pt x="143" y="6332"/>
                  </a:lnTo>
                  <a:lnTo>
                    <a:pt x="905" y="5570"/>
                  </a:lnTo>
                  <a:lnTo>
                    <a:pt x="1619" y="4809"/>
                  </a:lnTo>
                  <a:lnTo>
                    <a:pt x="1619" y="4809"/>
                  </a:lnTo>
                  <a:lnTo>
                    <a:pt x="3095" y="3285"/>
                  </a:lnTo>
                  <a:lnTo>
                    <a:pt x="3095" y="3285"/>
                  </a:lnTo>
                  <a:lnTo>
                    <a:pt x="4475" y="1666"/>
                  </a:lnTo>
                  <a:lnTo>
                    <a:pt x="5904" y="48"/>
                  </a:lnTo>
                  <a:lnTo>
                    <a:pt x="5904" y="48"/>
                  </a:lnTo>
                  <a:lnTo>
                    <a:pt x="5904" y="48"/>
                  </a:lnTo>
                  <a:lnTo>
                    <a:pt x="5856" y="0"/>
                  </a:lnTo>
                  <a:lnTo>
                    <a:pt x="4713" y="76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4" name="Google Shape;6844;p66"/>
            <p:cNvSpPr/>
            <p:nvPr/>
          </p:nvSpPr>
          <p:spPr>
            <a:xfrm flipH="1">
              <a:off x="2322240" y="2264126"/>
              <a:ext cx="88766" cy="192688"/>
            </a:xfrm>
            <a:custGeom>
              <a:avLst/>
              <a:gdLst/>
              <a:ahLst/>
              <a:cxnLst/>
              <a:rect l="l" t="t" r="r" b="b"/>
              <a:pathLst>
                <a:path w="3905" h="8475" extrusionOk="0">
                  <a:moveTo>
                    <a:pt x="3904" y="0"/>
                  </a:moveTo>
                  <a:lnTo>
                    <a:pt x="3048" y="2095"/>
                  </a:lnTo>
                  <a:lnTo>
                    <a:pt x="2238" y="4237"/>
                  </a:lnTo>
                  <a:lnTo>
                    <a:pt x="1429" y="6237"/>
                  </a:lnTo>
                  <a:lnTo>
                    <a:pt x="762" y="8284"/>
                  </a:lnTo>
                  <a:lnTo>
                    <a:pt x="381" y="8094"/>
                  </a:lnTo>
                  <a:lnTo>
                    <a:pt x="1" y="7951"/>
                  </a:lnTo>
                  <a:lnTo>
                    <a:pt x="381" y="8237"/>
                  </a:lnTo>
                  <a:lnTo>
                    <a:pt x="810" y="8475"/>
                  </a:lnTo>
                  <a:lnTo>
                    <a:pt x="1238" y="7427"/>
                  </a:lnTo>
                  <a:lnTo>
                    <a:pt x="1667" y="6380"/>
                  </a:lnTo>
                  <a:lnTo>
                    <a:pt x="2048" y="5285"/>
                  </a:lnTo>
                  <a:lnTo>
                    <a:pt x="2429" y="4237"/>
                  </a:lnTo>
                  <a:lnTo>
                    <a:pt x="2857" y="3047"/>
                  </a:lnTo>
                  <a:lnTo>
                    <a:pt x="3238" y="2381"/>
                  </a:lnTo>
                  <a:lnTo>
                    <a:pt x="3666" y="1667"/>
                  </a:lnTo>
                  <a:lnTo>
                    <a:pt x="3666" y="1619"/>
                  </a:lnTo>
                  <a:lnTo>
                    <a:pt x="3190" y="2333"/>
                  </a:lnTo>
                  <a:lnTo>
                    <a:pt x="3000" y="2619"/>
                  </a:lnTo>
                  <a:lnTo>
                    <a:pt x="390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5" name="Google Shape;6845;p66"/>
            <p:cNvSpPr/>
            <p:nvPr/>
          </p:nvSpPr>
          <p:spPr>
            <a:xfrm flipH="1">
              <a:off x="2394753" y="2319329"/>
              <a:ext cx="149367" cy="102858"/>
            </a:xfrm>
            <a:custGeom>
              <a:avLst/>
              <a:gdLst/>
              <a:ahLst/>
              <a:cxnLst/>
              <a:rect l="l" t="t" r="r" b="b"/>
              <a:pathLst>
                <a:path w="6571" h="4524" extrusionOk="0">
                  <a:moveTo>
                    <a:pt x="1" y="0"/>
                  </a:moveTo>
                  <a:lnTo>
                    <a:pt x="1" y="48"/>
                  </a:lnTo>
                  <a:lnTo>
                    <a:pt x="1619" y="1238"/>
                  </a:lnTo>
                  <a:lnTo>
                    <a:pt x="3238" y="2381"/>
                  </a:lnTo>
                  <a:lnTo>
                    <a:pt x="4857" y="3476"/>
                  </a:lnTo>
                  <a:lnTo>
                    <a:pt x="6571" y="4523"/>
                  </a:lnTo>
                  <a:lnTo>
                    <a:pt x="3286" y="2190"/>
                  </a:lnTo>
                  <a:lnTo>
                    <a:pt x="1334" y="857"/>
                  </a:lnTo>
                  <a:lnTo>
                    <a:pt x="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6" name="Google Shape;6846;p66"/>
            <p:cNvSpPr/>
            <p:nvPr/>
          </p:nvSpPr>
          <p:spPr>
            <a:xfrm flipH="1">
              <a:off x="3019182" y="4185438"/>
              <a:ext cx="212151" cy="253325"/>
            </a:xfrm>
            <a:custGeom>
              <a:avLst/>
              <a:gdLst/>
              <a:ahLst/>
              <a:cxnLst/>
              <a:rect l="l" t="t" r="r" b="b"/>
              <a:pathLst>
                <a:path w="9333" h="11142" extrusionOk="0">
                  <a:moveTo>
                    <a:pt x="382" y="1"/>
                  </a:moveTo>
                  <a:lnTo>
                    <a:pt x="1" y="49"/>
                  </a:lnTo>
                  <a:lnTo>
                    <a:pt x="382" y="11141"/>
                  </a:lnTo>
                  <a:lnTo>
                    <a:pt x="763" y="11141"/>
                  </a:lnTo>
                  <a:lnTo>
                    <a:pt x="1810" y="11094"/>
                  </a:lnTo>
                  <a:lnTo>
                    <a:pt x="2524" y="10999"/>
                  </a:lnTo>
                  <a:lnTo>
                    <a:pt x="3286" y="10903"/>
                  </a:lnTo>
                  <a:lnTo>
                    <a:pt x="4095" y="10761"/>
                  </a:lnTo>
                  <a:lnTo>
                    <a:pt x="4952" y="10523"/>
                  </a:lnTo>
                  <a:lnTo>
                    <a:pt x="5762" y="10237"/>
                  </a:lnTo>
                  <a:lnTo>
                    <a:pt x="6618" y="9856"/>
                  </a:lnTo>
                  <a:lnTo>
                    <a:pt x="6999" y="9618"/>
                  </a:lnTo>
                  <a:lnTo>
                    <a:pt x="7333" y="9380"/>
                  </a:lnTo>
                  <a:lnTo>
                    <a:pt x="7714" y="9094"/>
                  </a:lnTo>
                  <a:lnTo>
                    <a:pt x="8047" y="8809"/>
                  </a:lnTo>
                  <a:lnTo>
                    <a:pt x="8332" y="8475"/>
                  </a:lnTo>
                  <a:lnTo>
                    <a:pt x="8570" y="8094"/>
                  </a:lnTo>
                  <a:lnTo>
                    <a:pt x="8809" y="7714"/>
                  </a:lnTo>
                  <a:lnTo>
                    <a:pt x="8999" y="7285"/>
                  </a:lnTo>
                  <a:lnTo>
                    <a:pt x="9142" y="6857"/>
                  </a:lnTo>
                  <a:lnTo>
                    <a:pt x="9285" y="6333"/>
                  </a:lnTo>
                  <a:lnTo>
                    <a:pt x="9332" y="5809"/>
                  </a:lnTo>
                  <a:lnTo>
                    <a:pt x="9332" y="5238"/>
                  </a:lnTo>
                  <a:lnTo>
                    <a:pt x="9285" y="4667"/>
                  </a:lnTo>
                  <a:lnTo>
                    <a:pt x="9189" y="4143"/>
                  </a:lnTo>
                  <a:lnTo>
                    <a:pt x="9047" y="3667"/>
                  </a:lnTo>
                  <a:lnTo>
                    <a:pt x="8856" y="3238"/>
                  </a:lnTo>
                  <a:lnTo>
                    <a:pt x="8618" y="2810"/>
                  </a:lnTo>
                  <a:lnTo>
                    <a:pt x="8380" y="2429"/>
                  </a:lnTo>
                  <a:lnTo>
                    <a:pt x="8094" y="2096"/>
                  </a:lnTo>
                  <a:lnTo>
                    <a:pt x="7761" y="1810"/>
                  </a:lnTo>
                  <a:lnTo>
                    <a:pt x="7428" y="1524"/>
                  </a:lnTo>
                  <a:lnTo>
                    <a:pt x="7047" y="1286"/>
                  </a:lnTo>
                  <a:lnTo>
                    <a:pt x="6666" y="1048"/>
                  </a:lnTo>
                  <a:lnTo>
                    <a:pt x="6285" y="858"/>
                  </a:lnTo>
                  <a:lnTo>
                    <a:pt x="5428" y="525"/>
                  </a:lnTo>
                  <a:lnTo>
                    <a:pt x="4571" y="287"/>
                  </a:lnTo>
                  <a:lnTo>
                    <a:pt x="3714" y="144"/>
                  </a:lnTo>
                  <a:lnTo>
                    <a:pt x="2857" y="49"/>
                  </a:lnTo>
                  <a:lnTo>
                    <a:pt x="2096"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7" name="Google Shape;6847;p66"/>
            <p:cNvSpPr/>
            <p:nvPr/>
          </p:nvSpPr>
          <p:spPr>
            <a:xfrm flipH="1">
              <a:off x="3215080" y="4185438"/>
              <a:ext cx="1476149" cy="305277"/>
            </a:xfrm>
            <a:custGeom>
              <a:avLst/>
              <a:gdLst/>
              <a:ahLst/>
              <a:cxnLst/>
              <a:rect l="l" t="t" r="r" b="b"/>
              <a:pathLst>
                <a:path w="64939" h="13427" extrusionOk="0">
                  <a:moveTo>
                    <a:pt x="64558" y="1"/>
                  </a:moveTo>
                  <a:lnTo>
                    <a:pt x="0" y="2381"/>
                  </a:lnTo>
                  <a:lnTo>
                    <a:pt x="429" y="13427"/>
                  </a:lnTo>
                  <a:lnTo>
                    <a:pt x="64939" y="11094"/>
                  </a:lnTo>
                  <a:lnTo>
                    <a:pt x="64558"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8" name="Google Shape;6848;p66"/>
            <p:cNvSpPr/>
            <p:nvPr/>
          </p:nvSpPr>
          <p:spPr>
            <a:xfrm flipH="1">
              <a:off x="3215080" y="4185438"/>
              <a:ext cx="1476149" cy="305277"/>
            </a:xfrm>
            <a:custGeom>
              <a:avLst/>
              <a:gdLst/>
              <a:ahLst/>
              <a:cxnLst/>
              <a:rect l="l" t="t" r="r" b="b"/>
              <a:pathLst>
                <a:path w="64939" h="13427" fill="none" extrusionOk="0">
                  <a:moveTo>
                    <a:pt x="429" y="13427"/>
                  </a:moveTo>
                  <a:lnTo>
                    <a:pt x="0" y="2381"/>
                  </a:lnTo>
                  <a:lnTo>
                    <a:pt x="64558" y="1"/>
                  </a:lnTo>
                  <a:lnTo>
                    <a:pt x="64939" y="11094"/>
                  </a:lnTo>
                  <a:lnTo>
                    <a:pt x="429" y="1342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9" name="Google Shape;6849;p66"/>
            <p:cNvSpPr/>
            <p:nvPr/>
          </p:nvSpPr>
          <p:spPr>
            <a:xfrm flipH="1">
              <a:off x="3210739" y="4149719"/>
              <a:ext cx="70376" cy="296615"/>
            </a:xfrm>
            <a:custGeom>
              <a:avLst/>
              <a:gdLst/>
              <a:ahLst/>
              <a:cxnLst/>
              <a:rect l="l" t="t" r="r" b="b"/>
              <a:pathLst>
                <a:path w="3096" h="13046" extrusionOk="0">
                  <a:moveTo>
                    <a:pt x="2572" y="1"/>
                  </a:moveTo>
                  <a:lnTo>
                    <a:pt x="1" y="96"/>
                  </a:lnTo>
                  <a:lnTo>
                    <a:pt x="525" y="13046"/>
                  </a:lnTo>
                  <a:lnTo>
                    <a:pt x="3095" y="12951"/>
                  </a:lnTo>
                  <a:lnTo>
                    <a:pt x="2572"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0" name="Google Shape;6850;p66"/>
            <p:cNvSpPr/>
            <p:nvPr/>
          </p:nvSpPr>
          <p:spPr>
            <a:xfrm flipH="1">
              <a:off x="3270272" y="4167044"/>
              <a:ext cx="69285" cy="295523"/>
            </a:xfrm>
            <a:custGeom>
              <a:avLst/>
              <a:gdLst/>
              <a:ahLst/>
              <a:cxnLst/>
              <a:rect l="l" t="t" r="r" b="b"/>
              <a:pathLst>
                <a:path w="3048" h="12998" extrusionOk="0">
                  <a:moveTo>
                    <a:pt x="2572" y="1"/>
                  </a:moveTo>
                  <a:lnTo>
                    <a:pt x="1" y="96"/>
                  </a:lnTo>
                  <a:lnTo>
                    <a:pt x="477" y="12998"/>
                  </a:lnTo>
                  <a:lnTo>
                    <a:pt x="3048" y="12903"/>
                  </a:lnTo>
                  <a:lnTo>
                    <a:pt x="2572"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1" name="Google Shape;6851;p66"/>
            <p:cNvSpPr/>
            <p:nvPr/>
          </p:nvSpPr>
          <p:spPr>
            <a:xfrm flipH="1">
              <a:off x="4645767" y="4239572"/>
              <a:ext cx="281391" cy="252234"/>
            </a:xfrm>
            <a:custGeom>
              <a:avLst/>
              <a:gdLst/>
              <a:ahLst/>
              <a:cxnLst/>
              <a:rect l="l" t="t" r="r" b="b"/>
              <a:pathLst>
                <a:path w="12379" h="11094" extrusionOk="0">
                  <a:moveTo>
                    <a:pt x="10379" y="0"/>
                  </a:moveTo>
                  <a:lnTo>
                    <a:pt x="2571" y="4476"/>
                  </a:lnTo>
                  <a:lnTo>
                    <a:pt x="0" y="5904"/>
                  </a:lnTo>
                  <a:lnTo>
                    <a:pt x="2666" y="7189"/>
                  </a:lnTo>
                  <a:lnTo>
                    <a:pt x="10808" y="11093"/>
                  </a:lnTo>
                  <a:lnTo>
                    <a:pt x="12379" y="9903"/>
                  </a:lnTo>
                  <a:lnTo>
                    <a:pt x="10712" y="8856"/>
                  </a:lnTo>
                  <a:lnTo>
                    <a:pt x="12283" y="7665"/>
                  </a:lnTo>
                  <a:lnTo>
                    <a:pt x="10665" y="6666"/>
                  </a:lnTo>
                  <a:lnTo>
                    <a:pt x="12236" y="5475"/>
                  </a:lnTo>
                  <a:lnTo>
                    <a:pt x="10570" y="4428"/>
                  </a:lnTo>
                  <a:lnTo>
                    <a:pt x="12141" y="3285"/>
                  </a:lnTo>
                  <a:lnTo>
                    <a:pt x="10474" y="2238"/>
                  </a:lnTo>
                  <a:lnTo>
                    <a:pt x="12045" y="1048"/>
                  </a:lnTo>
                  <a:lnTo>
                    <a:pt x="1037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2" name="Google Shape;6852;p66"/>
            <p:cNvSpPr/>
            <p:nvPr/>
          </p:nvSpPr>
          <p:spPr>
            <a:xfrm flipH="1">
              <a:off x="3384974" y="4261217"/>
              <a:ext cx="1213193" cy="44404"/>
            </a:xfrm>
            <a:custGeom>
              <a:avLst/>
              <a:gdLst/>
              <a:ahLst/>
              <a:cxnLst/>
              <a:rect l="l" t="t" r="r" b="b"/>
              <a:pathLst>
                <a:path w="53371" h="1953" extrusionOk="0">
                  <a:moveTo>
                    <a:pt x="53370" y="1"/>
                  </a:moveTo>
                  <a:lnTo>
                    <a:pt x="46705" y="143"/>
                  </a:lnTo>
                  <a:lnTo>
                    <a:pt x="40040" y="334"/>
                  </a:lnTo>
                  <a:lnTo>
                    <a:pt x="26662" y="762"/>
                  </a:lnTo>
                  <a:lnTo>
                    <a:pt x="13331" y="1334"/>
                  </a:lnTo>
                  <a:lnTo>
                    <a:pt x="6666" y="1619"/>
                  </a:lnTo>
                  <a:lnTo>
                    <a:pt x="0" y="1953"/>
                  </a:lnTo>
                  <a:lnTo>
                    <a:pt x="6666" y="1810"/>
                  </a:lnTo>
                  <a:lnTo>
                    <a:pt x="13331" y="1619"/>
                  </a:lnTo>
                  <a:lnTo>
                    <a:pt x="26709" y="1191"/>
                  </a:lnTo>
                  <a:lnTo>
                    <a:pt x="40040" y="667"/>
                  </a:lnTo>
                  <a:lnTo>
                    <a:pt x="46705" y="334"/>
                  </a:lnTo>
                  <a:lnTo>
                    <a:pt x="53370" y="1"/>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3" name="Google Shape;6853;p66"/>
            <p:cNvSpPr/>
            <p:nvPr/>
          </p:nvSpPr>
          <p:spPr>
            <a:xfrm flipH="1">
              <a:off x="3384974" y="4261217"/>
              <a:ext cx="1213193" cy="44404"/>
            </a:xfrm>
            <a:custGeom>
              <a:avLst/>
              <a:gdLst/>
              <a:ahLst/>
              <a:cxnLst/>
              <a:rect l="l" t="t" r="r" b="b"/>
              <a:pathLst>
                <a:path w="53371" h="1953" fill="none" extrusionOk="0">
                  <a:moveTo>
                    <a:pt x="53370" y="1"/>
                  </a:moveTo>
                  <a:lnTo>
                    <a:pt x="46705" y="143"/>
                  </a:lnTo>
                  <a:lnTo>
                    <a:pt x="40040" y="334"/>
                  </a:lnTo>
                  <a:lnTo>
                    <a:pt x="26662" y="762"/>
                  </a:lnTo>
                  <a:lnTo>
                    <a:pt x="13331" y="1334"/>
                  </a:lnTo>
                  <a:lnTo>
                    <a:pt x="13331" y="1334"/>
                  </a:lnTo>
                  <a:lnTo>
                    <a:pt x="6666" y="1619"/>
                  </a:lnTo>
                  <a:lnTo>
                    <a:pt x="0" y="1953"/>
                  </a:lnTo>
                  <a:lnTo>
                    <a:pt x="0" y="1953"/>
                  </a:lnTo>
                  <a:lnTo>
                    <a:pt x="6666" y="1810"/>
                  </a:lnTo>
                  <a:lnTo>
                    <a:pt x="13331" y="1619"/>
                  </a:lnTo>
                  <a:lnTo>
                    <a:pt x="26709" y="1191"/>
                  </a:lnTo>
                  <a:lnTo>
                    <a:pt x="40040" y="667"/>
                  </a:lnTo>
                  <a:lnTo>
                    <a:pt x="46705" y="334"/>
                  </a:lnTo>
                  <a:lnTo>
                    <a:pt x="5337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4" name="Google Shape;6854;p66"/>
            <p:cNvSpPr/>
            <p:nvPr/>
          </p:nvSpPr>
          <p:spPr>
            <a:xfrm flipH="1">
              <a:off x="3378496" y="4374874"/>
              <a:ext cx="1213170" cy="44404"/>
            </a:xfrm>
            <a:custGeom>
              <a:avLst/>
              <a:gdLst/>
              <a:ahLst/>
              <a:cxnLst/>
              <a:rect l="l" t="t" r="r" b="b"/>
              <a:pathLst>
                <a:path w="53370" h="1953" extrusionOk="0">
                  <a:moveTo>
                    <a:pt x="53370" y="1"/>
                  </a:moveTo>
                  <a:lnTo>
                    <a:pt x="46705" y="143"/>
                  </a:lnTo>
                  <a:lnTo>
                    <a:pt x="40039" y="334"/>
                  </a:lnTo>
                  <a:lnTo>
                    <a:pt x="26661" y="762"/>
                  </a:lnTo>
                  <a:lnTo>
                    <a:pt x="13331" y="1286"/>
                  </a:lnTo>
                  <a:lnTo>
                    <a:pt x="6665" y="1572"/>
                  </a:lnTo>
                  <a:lnTo>
                    <a:pt x="0" y="1953"/>
                  </a:lnTo>
                  <a:lnTo>
                    <a:pt x="0" y="1953"/>
                  </a:lnTo>
                  <a:lnTo>
                    <a:pt x="6665" y="1762"/>
                  </a:lnTo>
                  <a:lnTo>
                    <a:pt x="13331" y="1572"/>
                  </a:lnTo>
                  <a:lnTo>
                    <a:pt x="26661" y="1143"/>
                  </a:lnTo>
                  <a:lnTo>
                    <a:pt x="40039" y="619"/>
                  </a:lnTo>
                  <a:lnTo>
                    <a:pt x="46705" y="334"/>
                  </a:lnTo>
                  <a:lnTo>
                    <a:pt x="53370" y="1"/>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5" name="Google Shape;6855;p66"/>
            <p:cNvSpPr/>
            <p:nvPr/>
          </p:nvSpPr>
          <p:spPr>
            <a:xfrm flipH="1">
              <a:off x="3378496" y="4374874"/>
              <a:ext cx="1213170" cy="44404"/>
            </a:xfrm>
            <a:custGeom>
              <a:avLst/>
              <a:gdLst/>
              <a:ahLst/>
              <a:cxnLst/>
              <a:rect l="l" t="t" r="r" b="b"/>
              <a:pathLst>
                <a:path w="53370" h="1953" fill="none" extrusionOk="0">
                  <a:moveTo>
                    <a:pt x="53370" y="1"/>
                  </a:moveTo>
                  <a:lnTo>
                    <a:pt x="46705" y="143"/>
                  </a:lnTo>
                  <a:lnTo>
                    <a:pt x="40039" y="334"/>
                  </a:lnTo>
                  <a:lnTo>
                    <a:pt x="26661" y="762"/>
                  </a:lnTo>
                  <a:lnTo>
                    <a:pt x="13331" y="1286"/>
                  </a:lnTo>
                  <a:lnTo>
                    <a:pt x="13331" y="1286"/>
                  </a:lnTo>
                  <a:lnTo>
                    <a:pt x="6665" y="1572"/>
                  </a:lnTo>
                  <a:lnTo>
                    <a:pt x="0" y="1953"/>
                  </a:lnTo>
                  <a:lnTo>
                    <a:pt x="0" y="1953"/>
                  </a:lnTo>
                  <a:lnTo>
                    <a:pt x="6665" y="1762"/>
                  </a:lnTo>
                  <a:lnTo>
                    <a:pt x="13331" y="1572"/>
                  </a:lnTo>
                  <a:lnTo>
                    <a:pt x="26661" y="1143"/>
                  </a:lnTo>
                  <a:lnTo>
                    <a:pt x="40039" y="619"/>
                  </a:lnTo>
                  <a:lnTo>
                    <a:pt x="46705" y="334"/>
                  </a:lnTo>
                  <a:lnTo>
                    <a:pt x="5337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6" name="Google Shape;6856;p66"/>
            <p:cNvSpPr/>
            <p:nvPr/>
          </p:nvSpPr>
          <p:spPr>
            <a:xfrm flipH="1">
              <a:off x="4865208" y="4340004"/>
              <a:ext cx="63428" cy="64569"/>
            </a:xfrm>
            <a:custGeom>
              <a:avLst/>
              <a:gdLst/>
              <a:ahLst/>
              <a:cxnLst/>
              <a:rect l="l" t="t" r="r" b="b"/>
              <a:pathLst>
                <a:path w="2667" h="2715" extrusionOk="0">
                  <a:moveTo>
                    <a:pt x="2571" y="1"/>
                  </a:moveTo>
                  <a:lnTo>
                    <a:pt x="0" y="1429"/>
                  </a:lnTo>
                  <a:lnTo>
                    <a:pt x="2666" y="2714"/>
                  </a:lnTo>
                  <a:lnTo>
                    <a:pt x="257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88" name="Google Shape;788;p42"/>
          <p:cNvSpPr txBox="1"/>
          <p:nvPr>
            <p:ph type="ctrTitle"/>
          </p:nvPr>
        </p:nvSpPr>
        <p:spPr>
          <a:xfrm>
            <a:off x="3592195" y="2108200"/>
            <a:ext cx="4011930" cy="1519555"/>
          </a:xfrm>
          <a:prstGeom prst="rect">
            <a:avLst/>
          </a:prstGeom>
        </p:spPr>
        <p:txBody>
          <a:bodyPr spcFirstLastPara="1" wrap="square" lIns="91425" tIns="91425" rIns="91425" bIns="91425" anchor="b" anchorCtr="0">
            <a:noAutofit/>
          </a:bodyPr>
          <a:p>
            <a:pPr marL="0" lvl="0" indent="0" algn="ctr" rtl="0">
              <a:lnSpc>
                <a:spcPct val="130000"/>
              </a:lnSpc>
              <a:spcBef>
                <a:spcPts val="0"/>
              </a:spcBef>
              <a:spcAft>
                <a:spcPts val="0"/>
              </a:spcAft>
              <a:buNone/>
            </a:pPr>
            <a:r>
              <a:rPr lang="en-US" altLang="en-GB" sz="3600" b="1">
                <a:latin typeface="Berlin Sans FB" panose="020E0602020502020306" charset="0"/>
                <a:cs typeface="Berlin Sans FB" panose="020E0602020502020306" charset="0"/>
              </a:rPr>
              <a:t>SEKIAN</a:t>
            </a:r>
            <a:br>
              <a:rPr lang="en-US" altLang="en-GB" sz="3600" b="1">
                <a:latin typeface="Berlin Sans FB" panose="020E0602020502020306" charset="0"/>
                <a:cs typeface="Berlin Sans FB" panose="020E0602020502020306" charset="0"/>
              </a:rPr>
            </a:br>
            <a:r>
              <a:rPr lang="en-US" altLang="en-GB" sz="3600" b="1">
                <a:latin typeface="Berlin Sans FB" panose="020E0602020502020306" charset="0"/>
                <a:cs typeface="Berlin Sans FB" panose="020E0602020502020306" charset="0"/>
              </a:rPr>
              <a:t>TERIMA KASIH</a:t>
            </a:r>
            <a:endParaRPr lang="en-US" altLang="en-GB" sz="3600" b="1">
              <a:latin typeface="Berlin Sans FB" panose="020E0602020502020306" charset="0"/>
              <a:cs typeface="Berlin Sans FB" panose="020E0602020502020306"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973" name="Shape 973"/>
        <p:cNvGrpSpPr/>
        <p:nvPr/>
      </p:nvGrpSpPr>
      <p:grpSpPr>
        <a:xfrm>
          <a:off x="0" y="0"/>
          <a:ext cx="0" cy="0"/>
          <a:chOff x="0" y="0"/>
          <a:chExt cx="0" cy="0"/>
        </a:xfrm>
      </p:grpSpPr>
      <p:sp>
        <p:nvSpPr>
          <p:cNvPr id="976" name="Google Shape;976;p44">
            <a:hlinkClick r:id="rId1" action="ppaction://hlinksldjump"/>
          </p:cNvPr>
          <p:cNvSpPr/>
          <p:nvPr/>
        </p:nvSpPr>
        <p:spPr>
          <a:xfrm>
            <a:off x="285750" y="247650"/>
            <a:ext cx="434100" cy="34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977" name="Google Shape;977;p44"/>
          <p:cNvGrpSpPr/>
          <p:nvPr/>
        </p:nvGrpSpPr>
        <p:grpSpPr>
          <a:xfrm>
            <a:off x="408215" y="539992"/>
            <a:ext cx="4480455" cy="4062127"/>
            <a:chOff x="720000" y="539992"/>
            <a:chExt cx="4480455" cy="4062127"/>
          </a:xfrm>
        </p:grpSpPr>
        <p:sp>
          <p:nvSpPr>
            <p:cNvPr id="978" name="Google Shape;978;p44"/>
            <p:cNvSpPr/>
            <p:nvPr/>
          </p:nvSpPr>
          <p:spPr>
            <a:xfrm>
              <a:off x="918018" y="2059873"/>
              <a:ext cx="554508" cy="725309"/>
            </a:xfrm>
            <a:custGeom>
              <a:avLst/>
              <a:gdLst/>
              <a:ahLst/>
              <a:cxnLst/>
              <a:rect l="l" t="t" r="r" b="b"/>
              <a:pathLst>
                <a:path w="28605" h="37416" extrusionOk="0">
                  <a:moveTo>
                    <a:pt x="26561" y="1"/>
                  </a:moveTo>
                  <a:lnTo>
                    <a:pt x="18389" y="2299"/>
                  </a:lnTo>
                  <a:lnTo>
                    <a:pt x="12515" y="3959"/>
                  </a:lnTo>
                  <a:lnTo>
                    <a:pt x="9450" y="4725"/>
                  </a:lnTo>
                  <a:lnTo>
                    <a:pt x="5875" y="5236"/>
                  </a:lnTo>
                  <a:lnTo>
                    <a:pt x="2938" y="5619"/>
                  </a:lnTo>
                  <a:lnTo>
                    <a:pt x="895" y="6130"/>
                  </a:lnTo>
                  <a:lnTo>
                    <a:pt x="384" y="6258"/>
                  </a:lnTo>
                  <a:lnTo>
                    <a:pt x="128" y="6513"/>
                  </a:lnTo>
                  <a:lnTo>
                    <a:pt x="1" y="7024"/>
                  </a:lnTo>
                  <a:lnTo>
                    <a:pt x="1" y="8046"/>
                  </a:lnTo>
                  <a:lnTo>
                    <a:pt x="256" y="11621"/>
                  </a:lnTo>
                  <a:lnTo>
                    <a:pt x="1022" y="21837"/>
                  </a:lnTo>
                  <a:lnTo>
                    <a:pt x="2044" y="32052"/>
                  </a:lnTo>
                  <a:lnTo>
                    <a:pt x="2555" y="35500"/>
                  </a:lnTo>
                  <a:lnTo>
                    <a:pt x="2810" y="37033"/>
                  </a:lnTo>
                  <a:lnTo>
                    <a:pt x="3065" y="37288"/>
                  </a:lnTo>
                  <a:lnTo>
                    <a:pt x="3448" y="37416"/>
                  </a:lnTo>
                  <a:lnTo>
                    <a:pt x="3959" y="37288"/>
                  </a:lnTo>
                  <a:lnTo>
                    <a:pt x="4598" y="37160"/>
                  </a:lnTo>
                  <a:lnTo>
                    <a:pt x="5236" y="36905"/>
                  </a:lnTo>
                  <a:lnTo>
                    <a:pt x="5875" y="36522"/>
                  </a:lnTo>
                  <a:lnTo>
                    <a:pt x="6385" y="36139"/>
                  </a:lnTo>
                  <a:lnTo>
                    <a:pt x="6769" y="35628"/>
                  </a:lnTo>
                  <a:lnTo>
                    <a:pt x="7152" y="34734"/>
                  </a:lnTo>
                  <a:lnTo>
                    <a:pt x="7790" y="33202"/>
                  </a:lnTo>
                  <a:lnTo>
                    <a:pt x="9323" y="28860"/>
                  </a:lnTo>
                  <a:lnTo>
                    <a:pt x="11238" y="23114"/>
                  </a:lnTo>
                  <a:lnTo>
                    <a:pt x="28605" y="19027"/>
                  </a:lnTo>
                  <a:lnTo>
                    <a:pt x="26561"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9" name="Google Shape;979;p44"/>
            <p:cNvSpPr/>
            <p:nvPr/>
          </p:nvSpPr>
          <p:spPr>
            <a:xfrm>
              <a:off x="918018" y="2158891"/>
              <a:ext cx="165877" cy="626291"/>
            </a:xfrm>
            <a:custGeom>
              <a:avLst/>
              <a:gdLst/>
              <a:ahLst/>
              <a:cxnLst/>
              <a:rect l="l" t="t" r="r" b="b"/>
              <a:pathLst>
                <a:path w="8557" h="32308" extrusionOk="0">
                  <a:moveTo>
                    <a:pt x="6769" y="1"/>
                  </a:moveTo>
                  <a:lnTo>
                    <a:pt x="2044" y="767"/>
                  </a:lnTo>
                  <a:lnTo>
                    <a:pt x="639" y="1022"/>
                  </a:lnTo>
                  <a:lnTo>
                    <a:pt x="256" y="1277"/>
                  </a:lnTo>
                  <a:lnTo>
                    <a:pt x="128" y="1405"/>
                  </a:lnTo>
                  <a:lnTo>
                    <a:pt x="1" y="1916"/>
                  </a:lnTo>
                  <a:lnTo>
                    <a:pt x="1" y="2938"/>
                  </a:lnTo>
                  <a:lnTo>
                    <a:pt x="128" y="6513"/>
                  </a:lnTo>
                  <a:lnTo>
                    <a:pt x="1022" y="16729"/>
                  </a:lnTo>
                  <a:lnTo>
                    <a:pt x="2044" y="26944"/>
                  </a:lnTo>
                  <a:lnTo>
                    <a:pt x="2555" y="30392"/>
                  </a:lnTo>
                  <a:lnTo>
                    <a:pt x="2810" y="31925"/>
                  </a:lnTo>
                  <a:lnTo>
                    <a:pt x="3065" y="32180"/>
                  </a:lnTo>
                  <a:lnTo>
                    <a:pt x="3448" y="32308"/>
                  </a:lnTo>
                  <a:lnTo>
                    <a:pt x="3959" y="32180"/>
                  </a:lnTo>
                  <a:lnTo>
                    <a:pt x="4598" y="32052"/>
                  </a:lnTo>
                  <a:lnTo>
                    <a:pt x="5236" y="31797"/>
                  </a:lnTo>
                  <a:lnTo>
                    <a:pt x="5875" y="31414"/>
                  </a:lnTo>
                  <a:lnTo>
                    <a:pt x="6385" y="31031"/>
                  </a:lnTo>
                  <a:lnTo>
                    <a:pt x="6769" y="30520"/>
                  </a:lnTo>
                  <a:lnTo>
                    <a:pt x="7662" y="28221"/>
                  </a:lnTo>
                  <a:lnTo>
                    <a:pt x="8556" y="25923"/>
                  </a:lnTo>
                  <a:lnTo>
                    <a:pt x="8173" y="26434"/>
                  </a:lnTo>
                  <a:lnTo>
                    <a:pt x="7918" y="26689"/>
                  </a:lnTo>
                  <a:lnTo>
                    <a:pt x="7662" y="26689"/>
                  </a:lnTo>
                  <a:lnTo>
                    <a:pt x="7535" y="26561"/>
                  </a:lnTo>
                  <a:lnTo>
                    <a:pt x="7279" y="25923"/>
                  </a:lnTo>
                  <a:lnTo>
                    <a:pt x="7152" y="24901"/>
                  </a:lnTo>
                  <a:lnTo>
                    <a:pt x="6896" y="23624"/>
                  </a:lnTo>
                  <a:lnTo>
                    <a:pt x="6769" y="20177"/>
                  </a:lnTo>
                  <a:lnTo>
                    <a:pt x="6641" y="15963"/>
                  </a:lnTo>
                  <a:lnTo>
                    <a:pt x="6641" y="7024"/>
                  </a:lnTo>
                  <a:lnTo>
                    <a:pt x="676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0" name="Google Shape;980;p44"/>
            <p:cNvSpPr/>
            <p:nvPr/>
          </p:nvSpPr>
          <p:spPr>
            <a:xfrm>
              <a:off x="809113" y="3347076"/>
              <a:ext cx="1106515" cy="388669"/>
            </a:xfrm>
            <a:custGeom>
              <a:avLst/>
              <a:gdLst/>
              <a:ahLst/>
              <a:cxnLst/>
              <a:rect l="l" t="t" r="r" b="b"/>
              <a:pathLst>
                <a:path w="57081" h="20050" extrusionOk="0">
                  <a:moveTo>
                    <a:pt x="16984" y="1"/>
                  </a:moveTo>
                  <a:lnTo>
                    <a:pt x="0" y="11877"/>
                  </a:lnTo>
                  <a:lnTo>
                    <a:pt x="39586" y="20049"/>
                  </a:lnTo>
                  <a:lnTo>
                    <a:pt x="57080" y="5620"/>
                  </a:lnTo>
                  <a:lnTo>
                    <a:pt x="1698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1" name="Google Shape;981;p44"/>
            <p:cNvSpPr/>
            <p:nvPr/>
          </p:nvSpPr>
          <p:spPr>
            <a:xfrm>
              <a:off x="838811" y="3347076"/>
              <a:ext cx="1029789" cy="368858"/>
            </a:xfrm>
            <a:custGeom>
              <a:avLst/>
              <a:gdLst/>
              <a:ahLst/>
              <a:cxnLst/>
              <a:rect l="l" t="t" r="r" b="b"/>
              <a:pathLst>
                <a:path w="53123" h="19028" extrusionOk="0">
                  <a:moveTo>
                    <a:pt x="16473" y="1"/>
                  </a:moveTo>
                  <a:lnTo>
                    <a:pt x="0" y="11366"/>
                  </a:lnTo>
                  <a:lnTo>
                    <a:pt x="37160" y="19028"/>
                  </a:lnTo>
                  <a:lnTo>
                    <a:pt x="53122" y="5747"/>
                  </a:lnTo>
                  <a:lnTo>
                    <a:pt x="40480" y="2172"/>
                  </a:lnTo>
                  <a:lnTo>
                    <a:pt x="36649" y="1916"/>
                  </a:lnTo>
                  <a:lnTo>
                    <a:pt x="33201" y="1661"/>
                  </a:lnTo>
                  <a:lnTo>
                    <a:pt x="27710" y="256"/>
                  </a:lnTo>
                  <a:lnTo>
                    <a:pt x="21836" y="129"/>
                  </a:lnTo>
                  <a:lnTo>
                    <a:pt x="1647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2" name="Google Shape;982;p44"/>
            <p:cNvSpPr/>
            <p:nvPr/>
          </p:nvSpPr>
          <p:spPr>
            <a:xfrm>
              <a:off x="1185356" y="3379255"/>
              <a:ext cx="297075" cy="259953"/>
            </a:xfrm>
            <a:custGeom>
              <a:avLst/>
              <a:gdLst/>
              <a:ahLst/>
              <a:cxnLst/>
              <a:rect l="l" t="t" r="r" b="b"/>
              <a:pathLst>
                <a:path w="15325" h="13410" extrusionOk="0">
                  <a:moveTo>
                    <a:pt x="15324" y="1"/>
                  </a:moveTo>
                  <a:lnTo>
                    <a:pt x="11494" y="3321"/>
                  </a:lnTo>
                  <a:lnTo>
                    <a:pt x="7535" y="6641"/>
                  </a:lnTo>
                  <a:lnTo>
                    <a:pt x="3832" y="9961"/>
                  </a:lnTo>
                  <a:lnTo>
                    <a:pt x="1" y="13409"/>
                  </a:lnTo>
                  <a:lnTo>
                    <a:pt x="3959" y="10089"/>
                  </a:lnTo>
                  <a:lnTo>
                    <a:pt x="7790" y="6769"/>
                  </a:lnTo>
                  <a:lnTo>
                    <a:pt x="11621" y="3449"/>
                  </a:lnTo>
                  <a:lnTo>
                    <a:pt x="1532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3" name="Google Shape;983;p44"/>
            <p:cNvSpPr/>
            <p:nvPr/>
          </p:nvSpPr>
          <p:spPr>
            <a:xfrm>
              <a:off x="1482412" y="3399066"/>
              <a:ext cx="311924" cy="66859"/>
            </a:xfrm>
            <a:custGeom>
              <a:avLst/>
              <a:gdLst/>
              <a:ahLst/>
              <a:cxnLst/>
              <a:rect l="l" t="t" r="r" b="b"/>
              <a:pathLst>
                <a:path w="16091" h="3449" extrusionOk="0">
                  <a:moveTo>
                    <a:pt x="0" y="0"/>
                  </a:moveTo>
                  <a:lnTo>
                    <a:pt x="4087" y="511"/>
                  </a:lnTo>
                  <a:lnTo>
                    <a:pt x="6130" y="767"/>
                  </a:lnTo>
                  <a:lnTo>
                    <a:pt x="6641" y="767"/>
                  </a:lnTo>
                  <a:lnTo>
                    <a:pt x="7151" y="894"/>
                  </a:lnTo>
                  <a:lnTo>
                    <a:pt x="8173" y="1277"/>
                  </a:lnTo>
                  <a:lnTo>
                    <a:pt x="12132" y="2299"/>
                  </a:lnTo>
                  <a:lnTo>
                    <a:pt x="16090" y="3448"/>
                  </a:lnTo>
                  <a:lnTo>
                    <a:pt x="12132" y="2171"/>
                  </a:lnTo>
                  <a:lnTo>
                    <a:pt x="8173" y="1022"/>
                  </a:lnTo>
                  <a:lnTo>
                    <a:pt x="7151" y="767"/>
                  </a:lnTo>
                  <a:lnTo>
                    <a:pt x="6641" y="639"/>
                  </a:lnTo>
                  <a:lnTo>
                    <a:pt x="6130" y="511"/>
                  </a:lnTo>
                  <a:lnTo>
                    <a:pt x="4087" y="384"/>
                  </a:lnTo>
                  <a:lnTo>
                    <a:pt x="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4" name="Google Shape;984;p44"/>
            <p:cNvSpPr/>
            <p:nvPr/>
          </p:nvSpPr>
          <p:spPr>
            <a:xfrm>
              <a:off x="1462601" y="3416396"/>
              <a:ext cx="309443" cy="64378"/>
            </a:xfrm>
            <a:custGeom>
              <a:avLst/>
              <a:gdLst/>
              <a:ahLst/>
              <a:cxnLst/>
              <a:rect l="l" t="t" r="r" b="b"/>
              <a:pathLst>
                <a:path w="15963" h="3321" extrusionOk="0">
                  <a:moveTo>
                    <a:pt x="1" y="0"/>
                  </a:moveTo>
                  <a:lnTo>
                    <a:pt x="4087" y="511"/>
                  </a:lnTo>
                  <a:lnTo>
                    <a:pt x="6130" y="767"/>
                  </a:lnTo>
                  <a:lnTo>
                    <a:pt x="6641" y="767"/>
                  </a:lnTo>
                  <a:lnTo>
                    <a:pt x="7152" y="894"/>
                  </a:lnTo>
                  <a:lnTo>
                    <a:pt x="8046" y="1150"/>
                  </a:lnTo>
                  <a:lnTo>
                    <a:pt x="12004" y="2299"/>
                  </a:lnTo>
                  <a:lnTo>
                    <a:pt x="15963" y="3320"/>
                  </a:lnTo>
                  <a:lnTo>
                    <a:pt x="15963" y="3320"/>
                  </a:lnTo>
                  <a:lnTo>
                    <a:pt x="12004" y="2171"/>
                  </a:lnTo>
                  <a:lnTo>
                    <a:pt x="8046" y="894"/>
                  </a:lnTo>
                  <a:lnTo>
                    <a:pt x="7152" y="639"/>
                  </a:lnTo>
                  <a:lnTo>
                    <a:pt x="6641" y="511"/>
                  </a:lnTo>
                  <a:lnTo>
                    <a:pt x="6130" y="511"/>
                  </a:lnTo>
                  <a:lnTo>
                    <a:pt x="4087" y="256"/>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5" name="Google Shape;985;p44"/>
            <p:cNvSpPr/>
            <p:nvPr/>
          </p:nvSpPr>
          <p:spPr>
            <a:xfrm>
              <a:off x="1447752" y="3433727"/>
              <a:ext cx="304500" cy="64378"/>
            </a:xfrm>
            <a:custGeom>
              <a:avLst/>
              <a:gdLst/>
              <a:ahLst/>
              <a:cxnLst/>
              <a:rect l="l" t="t" r="r" b="b"/>
              <a:pathLst>
                <a:path w="15708" h="3321" extrusionOk="0">
                  <a:moveTo>
                    <a:pt x="1" y="0"/>
                  </a:moveTo>
                  <a:lnTo>
                    <a:pt x="3959" y="511"/>
                  </a:lnTo>
                  <a:lnTo>
                    <a:pt x="6002" y="766"/>
                  </a:lnTo>
                  <a:lnTo>
                    <a:pt x="6896" y="894"/>
                  </a:lnTo>
                  <a:lnTo>
                    <a:pt x="7918" y="1150"/>
                  </a:lnTo>
                  <a:lnTo>
                    <a:pt x="11749" y="2299"/>
                  </a:lnTo>
                  <a:lnTo>
                    <a:pt x="15707" y="3320"/>
                  </a:lnTo>
                  <a:lnTo>
                    <a:pt x="15707" y="3320"/>
                  </a:lnTo>
                  <a:lnTo>
                    <a:pt x="11876" y="2043"/>
                  </a:lnTo>
                  <a:lnTo>
                    <a:pt x="8046" y="894"/>
                  </a:lnTo>
                  <a:lnTo>
                    <a:pt x="7024" y="639"/>
                  </a:lnTo>
                  <a:lnTo>
                    <a:pt x="6002" y="511"/>
                  </a:lnTo>
                  <a:lnTo>
                    <a:pt x="3959" y="256"/>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6" name="Google Shape;986;p44"/>
            <p:cNvSpPr/>
            <p:nvPr/>
          </p:nvSpPr>
          <p:spPr>
            <a:xfrm>
              <a:off x="1430421" y="3451057"/>
              <a:ext cx="299556" cy="64378"/>
            </a:xfrm>
            <a:custGeom>
              <a:avLst/>
              <a:gdLst/>
              <a:ahLst/>
              <a:cxnLst/>
              <a:rect l="l" t="t" r="r" b="b"/>
              <a:pathLst>
                <a:path w="15453" h="3321" extrusionOk="0">
                  <a:moveTo>
                    <a:pt x="1" y="0"/>
                  </a:moveTo>
                  <a:lnTo>
                    <a:pt x="3959" y="511"/>
                  </a:lnTo>
                  <a:lnTo>
                    <a:pt x="5875" y="639"/>
                  </a:lnTo>
                  <a:lnTo>
                    <a:pt x="7790" y="1149"/>
                  </a:lnTo>
                  <a:lnTo>
                    <a:pt x="11621" y="2299"/>
                  </a:lnTo>
                  <a:lnTo>
                    <a:pt x="15452" y="3320"/>
                  </a:lnTo>
                  <a:lnTo>
                    <a:pt x="11621" y="2043"/>
                  </a:lnTo>
                  <a:lnTo>
                    <a:pt x="7918" y="1022"/>
                  </a:lnTo>
                  <a:lnTo>
                    <a:pt x="6896" y="639"/>
                  </a:lnTo>
                  <a:lnTo>
                    <a:pt x="5875" y="511"/>
                  </a:lnTo>
                  <a:lnTo>
                    <a:pt x="3959" y="256"/>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7" name="Google Shape;987;p44"/>
            <p:cNvSpPr/>
            <p:nvPr/>
          </p:nvSpPr>
          <p:spPr>
            <a:xfrm>
              <a:off x="1410629" y="3465906"/>
              <a:ext cx="297056" cy="66859"/>
            </a:xfrm>
            <a:custGeom>
              <a:avLst/>
              <a:gdLst/>
              <a:ahLst/>
              <a:cxnLst/>
              <a:rect l="l" t="t" r="r" b="b"/>
              <a:pathLst>
                <a:path w="15324" h="3449" extrusionOk="0">
                  <a:moveTo>
                    <a:pt x="0" y="0"/>
                  </a:moveTo>
                  <a:lnTo>
                    <a:pt x="3831" y="511"/>
                  </a:lnTo>
                  <a:lnTo>
                    <a:pt x="4853" y="639"/>
                  </a:lnTo>
                  <a:lnTo>
                    <a:pt x="5874" y="766"/>
                  </a:lnTo>
                  <a:lnTo>
                    <a:pt x="7662" y="1277"/>
                  </a:lnTo>
                  <a:lnTo>
                    <a:pt x="11493" y="2427"/>
                  </a:lnTo>
                  <a:lnTo>
                    <a:pt x="15324" y="3448"/>
                  </a:lnTo>
                  <a:lnTo>
                    <a:pt x="11621" y="2171"/>
                  </a:lnTo>
                  <a:lnTo>
                    <a:pt x="7790" y="1022"/>
                  </a:lnTo>
                  <a:lnTo>
                    <a:pt x="6768" y="766"/>
                  </a:lnTo>
                  <a:lnTo>
                    <a:pt x="5874" y="511"/>
                  </a:lnTo>
                  <a:lnTo>
                    <a:pt x="3831" y="383"/>
                  </a:lnTo>
                  <a:lnTo>
                    <a:pt x="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8" name="Google Shape;988;p44"/>
            <p:cNvSpPr/>
            <p:nvPr/>
          </p:nvSpPr>
          <p:spPr>
            <a:xfrm>
              <a:off x="1388337" y="3483236"/>
              <a:ext cx="297075" cy="64378"/>
            </a:xfrm>
            <a:custGeom>
              <a:avLst/>
              <a:gdLst/>
              <a:ahLst/>
              <a:cxnLst/>
              <a:rect l="l" t="t" r="r" b="b"/>
              <a:pathLst>
                <a:path w="15325" h="3321" extrusionOk="0">
                  <a:moveTo>
                    <a:pt x="1" y="0"/>
                  </a:moveTo>
                  <a:lnTo>
                    <a:pt x="3960" y="511"/>
                  </a:lnTo>
                  <a:lnTo>
                    <a:pt x="4981" y="639"/>
                  </a:lnTo>
                  <a:lnTo>
                    <a:pt x="5875" y="766"/>
                  </a:lnTo>
                  <a:lnTo>
                    <a:pt x="7790" y="1277"/>
                  </a:lnTo>
                  <a:lnTo>
                    <a:pt x="11494" y="2299"/>
                  </a:lnTo>
                  <a:lnTo>
                    <a:pt x="15324" y="3320"/>
                  </a:lnTo>
                  <a:lnTo>
                    <a:pt x="15324" y="3320"/>
                  </a:lnTo>
                  <a:lnTo>
                    <a:pt x="11621" y="2171"/>
                  </a:lnTo>
                  <a:lnTo>
                    <a:pt x="7790" y="1022"/>
                  </a:lnTo>
                  <a:lnTo>
                    <a:pt x="6897" y="766"/>
                  </a:lnTo>
                  <a:lnTo>
                    <a:pt x="5875" y="511"/>
                  </a:lnTo>
                  <a:lnTo>
                    <a:pt x="3960" y="256"/>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9" name="Google Shape;989;p44"/>
            <p:cNvSpPr/>
            <p:nvPr/>
          </p:nvSpPr>
          <p:spPr>
            <a:xfrm>
              <a:off x="1371026" y="3500566"/>
              <a:ext cx="292113" cy="64378"/>
            </a:xfrm>
            <a:custGeom>
              <a:avLst/>
              <a:gdLst/>
              <a:ahLst/>
              <a:cxnLst/>
              <a:rect l="l" t="t" r="r" b="b"/>
              <a:pathLst>
                <a:path w="15069" h="3321" extrusionOk="0">
                  <a:moveTo>
                    <a:pt x="0" y="0"/>
                  </a:moveTo>
                  <a:lnTo>
                    <a:pt x="3831" y="511"/>
                  </a:lnTo>
                  <a:lnTo>
                    <a:pt x="4853" y="639"/>
                  </a:lnTo>
                  <a:lnTo>
                    <a:pt x="5746" y="766"/>
                  </a:lnTo>
                  <a:lnTo>
                    <a:pt x="7662" y="1277"/>
                  </a:lnTo>
                  <a:lnTo>
                    <a:pt x="11365" y="2299"/>
                  </a:lnTo>
                  <a:lnTo>
                    <a:pt x="15068" y="3320"/>
                  </a:lnTo>
                  <a:lnTo>
                    <a:pt x="11365" y="2043"/>
                  </a:lnTo>
                  <a:lnTo>
                    <a:pt x="7662" y="1022"/>
                  </a:lnTo>
                  <a:lnTo>
                    <a:pt x="6768" y="766"/>
                  </a:lnTo>
                  <a:lnTo>
                    <a:pt x="5874" y="511"/>
                  </a:lnTo>
                  <a:lnTo>
                    <a:pt x="3831" y="255"/>
                  </a:lnTo>
                  <a:lnTo>
                    <a:pt x="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0" name="Google Shape;990;p44"/>
            <p:cNvSpPr/>
            <p:nvPr/>
          </p:nvSpPr>
          <p:spPr>
            <a:xfrm>
              <a:off x="1348733" y="3517877"/>
              <a:ext cx="294594" cy="64397"/>
            </a:xfrm>
            <a:custGeom>
              <a:avLst/>
              <a:gdLst/>
              <a:ahLst/>
              <a:cxnLst/>
              <a:rect l="l" t="t" r="r" b="b"/>
              <a:pathLst>
                <a:path w="15197" h="3322" extrusionOk="0">
                  <a:moveTo>
                    <a:pt x="1" y="1"/>
                  </a:moveTo>
                  <a:lnTo>
                    <a:pt x="3832" y="512"/>
                  </a:lnTo>
                  <a:lnTo>
                    <a:pt x="4853" y="512"/>
                  </a:lnTo>
                  <a:lnTo>
                    <a:pt x="5747" y="639"/>
                  </a:lnTo>
                  <a:lnTo>
                    <a:pt x="7663" y="1150"/>
                  </a:lnTo>
                  <a:lnTo>
                    <a:pt x="11366" y="2299"/>
                  </a:lnTo>
                  <a:lnTo>
                    <a:pt x="15197" y="3321"/>
                  </a:lnTo>
                  <a:lnTo>
                    <a:pt x="11493" y="2044"/>
                  </a:lnTo>
                  <a:lnTo>
                    <a:pt x="7790" y="895"/>
                  </a:lnTo>
                  <a:lnTo>
                    <a:pt x="6769" y="639"/>
                  </a:lnTo>
                  <a:lnTo>
                    <a:pt x="5875" y="384"/>
                  </a:lnTo>
                  <a:lnTo>
                    <a:pt x="3959" y="256"/>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1" name="Google Shape;991;p44"/>
            <p:cNvSpPr/>
            <p:nvPr/>
          </p:nvSpPr>
          <p:spPr>
            <a:xfrm>
              <a:off x="1326460" y="3535207"/>
              <a:ext cx="299537" cy="64378"/>
            </a:xfrm>
            <a:custGeom>
              <a:avLst/>
              <a:gdLst/>
              <a:ahLst/>
              <a:cxnLst/>
              <a:rect l="l" t="t" r="r" b="b"/>
              <a:pathLst>
                <a:path w="15452" h="3321" extrusionOk="0">
                  <a:moveTo>
                    <a:pt x="1" y="1"/>
                  </a:moveTo>
                  <a:lnTo>
                    <a:pt x="3959" y="512"/>
                  </a:lnTo>
                  <a:lnTo>
                    <a:pt x="5875" y="767"/>
                  </a:lnTo>
                  <a:lnTo>
                    <a:pt x="7790" y="1278"/>
                  </a:lnTo>
                  <a:lnTo>
                    <a:pt x="11621" y="2299"/>
                  </a:lnTo>
                  <a:lnTo>
                    <a:pt x="15452" y="3321"/>
                  </a:lnTo>
                  <a:lnTo>
                    <a:pt x="11621" y="2044"/>
                  </a:lnTo>
                  <a:lnTo>
                    <a:pt x="7918" y="1022"/>
                  </a:lnTo>
                  <a:lnTo>
                    <a:pt x="6896" y="639"/>
                  </a:lnTo>
                  <a:lnTo>
                    <a:pt x="6002" y="512"/>
                  </a:lnTo>
                  <a:lnTo>
                    <a:pt x="3959" y="256"/>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2" name="Google Shape;992;p44"/>
            <p:cNvSpPr/>
            <p:nvPr/>
          </p:nvSpPr>
          <p:spPr>
            <a:xfrm>
              <a:off x="1306648" y="3550056"/>
              <a:ext cx="297075" cy="66859"/>
            </a:xfrm>
            <a:custGeom>
              <a:avLst/>
              <a:gdLst/>
              <a:ahLst/>
              <a:cxnLst/>
              <a:rect l="l" t="t" r="r" b="b"/>
              <a:pathLst>
                <a:path w="15325" h="3449" extrusionOk="0">
                  <a:moveTo>
                    <a:pt x="1" y="1"/>
                  </a:moveTo>
                  <a:lnTo>
                    <a:pt x="3960" y="512"/>
                  </a:lnTo>
                  <a:lnTo>
                    <a:pt x="4853" y="639"/>
                  </a:lnTo>
                  <a:lnTo>
                    <a:pt x="5875" y="767"/>
                  </a:lnTo>
                  <a:lnTo>
                    <a:pt x="7663" y="1406"/>
                  </a:lnTo>
                  <a:lnTo>
                    <a:pt x="11494" y="2427"/>
                  </a:lnTo>
                  <a:lnTo>
                    <a:pt x="15325" y="3449"/>
                  </a:lnTo>
                  <a:lnTo>
                    <a:pt x="11494" y="2172"/>
                  </a:lnTo>
                  <a:lnTo>
                    <a:pt x="7790" y="1023"/>
                  </a:lnTo>
                  <a:lnTo>
                    <a:pt x="5875" y="512"/>
                  </a:lnTo>
                  <a:lnTo>
                    <a:pt x="4853" y="384"/>
                  </a:lnTo>
                  <a:lnTo>
                    <a:pt x="3960" y="384"/>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3" name="Google Shape;993;p44"/>
            <p:cNvSpPr/>
            <p:nvPr/>
          </p:nvSpPr>
          <p:spPr>
            <a:xfrm>
              <a:off x="1294281" y="3567386"/>
              <a:ext cx="287169" cy="66859"/>
            </a:xfrm>
            <a:custGeom>
              <a:avLst/>
              <a:gdLst/>
              <a:ahLst/>
              <a:cxnLst/>
              <a:rect l="l" t="t" r="r" b="b"/>
              <a:pathLst>
                <a:path w="14814" h="3449" extrusionOk="0">
                  <a:moveTo>
                    <a:pt x="1" y="1"/>
                  </a:moveTo>
                  <a:lnTo>
                    <a:pt x="3704" y="512"/>
                  </a:lnTo>
                  <a:lnTo>
                    <a:pt x="4725" y="639"/>
                  </a:lnTo>
                  <a:lnTo>
                    <a:pt x="5619" y="895"/>
                  </a:lnTo>
                  <a:lnTo>
                    <a:pt x="7535" y="1406"/>
                  </a:lnTo>
                  <a:lnTo>
                    <a:pt x="11110" y="2427"/>
                  </a:lnTo>
                  <a:lnTo>
                    <a:pt x="14813" y="3449"/>
                  </a:lnTo>
                  <a:lnTo>
                    <a:pt x="14813" y="3449"/>
                  </a:lnTo>
                  <a:lnTo>
                    <a:pt x="11110" y="2299"/>
                  </a:lnTo>
                  <a:lnTo>
                    <a:pt x="7535" y="1150"/>
                  </a:lnTo>
                  <a:lnTo>
                    <a:pt x="5619" y="639"/>
                  </a:lnTo>
                  <a:lnTo>
                    <a:pt x="5236" y="512"/>
                  </a:lnTo>
                  <a:lnTo>
                    <a:pt x="4725" y="384"/>
                  </a:lnTo>
                  <a:lnTo>
                    <a:pt x="3831" y="256"/>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4" name="Google Shape;994;p44"/>
            <p:cNvSpPr/>
            <p:nvPr/>
          </p:nvSpPr>
          <p:spPr>
            <a:xfrm>
              <a:off x="1269526" y="3587198"/>
              <a:ext cx="289631" cy="64378"/>
            </a:xfrm>
            <a:custGeom>
              <a:avLst/>
              <a:gdLst/>
              <a:ahLst/>
              <a:cxnLst/>
              <a:rect l="l" t="t" r="r" b="b"/>
              <a:pathLst>
                <a:path w="14941" h="3321" extrusionOk="0">
                  <a:moveTo>
                    <a:pt x="1" y="0"/>
                  </a:moveTo>
                  <a:lnTo>
                    <a:pt x="3831" y="639"/>
                  </a:lnTo>
                  <a:lnTo>
                    <a:pt x="5619" y="1022"/>
                  </a:lnTo>
                  <a:lnTo>
                    <a:pt x="7535" y="1405"/>
                  </a:lnTo>
                  <a:lnTo>
                    <a:pt x="11238" y="2427"/>
                  </a:lnTo>
                  <a:lnTo>
                    <a:pt x="14941" y="3321"/>
                  </a:lnTo>
                  <a:lnTo>
                    <a:pt x="11238" y="2299"/>
                  </a:lnTo>
                  <a:lnTo>
                    <a:pt x="7535" y="1277"/>
                  </a:lnTo>
                  <a:lnTo>
                    <a:pt x="5747" y="767"/>
                  </a:lnTo>
                  <a:lnTo>
                    <a:pt x="3831" y="511"/>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5" name="Google Shape;995;p44"/>
            <p:cNvSpPr/>
            <p:nvPr/>
          </p:nvSpPr>
          <p:spPr>
            <a:xfrm>
              <a:off x="932867" y="3527783"/>
              <a:ext cx="274802" cy="52010"/>
            </a:xfrm>
            <a:custGeom>
              <a:avLst/>
              <a:gdLst/>
              <a:ahLst/>
              <a:cxnLst/>
              <a:rect l="l" t="t" r="r" b="b"/>
              <a:pathLst>
                <a:path w="14176" h="2683" extrusionOk="0">
                  <a:moveTo>
                    <a:pt x="1" y="1"/>
                  </a:moveTo>
                  <a:lnTo>
                    <a:pt x="3576" y="639"/>
                  </a:lnTo>
                  <a:lnTo>
                    <a:pt x="7152" y="1150"/>
                  </a:lnTo>
                  <a:lnTo>
                    <a:pt x="8940" y="1405"/>
                  </a:lnTo>
                  <a:lnTo>
                    <a:pt x="9833" y="1661"/>
                  </a:lnTo>
                  <a:lnTo>
                    <a:pt x="10600" y="1788"/>
                  </a:lnTo>
                  <a:lnTo>
                    <a:pt x="14175" y="2682"/>
                  </a:lnTo>
                  <a:lnTo>
                    <a:pt x="10727" y="1533"/>
                  </a:lnTo>
                  <a:lnTo>
                    <a:pt x="9833" y="1405"/>
                  </a:lnTo>
                  <a:lnTo>
                    <a:pt x="8940" y="1150"/>
                  </a:lnTo>
                  <a:lnTo>
                    <a:pt x="7152" y="895"/>
                  </a:lnTo>
                  <a:lnTo>
                    <a:pt x="3576" y="512"/>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6" name="Google Shape;996;p44"/>
            <p:cNvSpPr/>
            <p:nvPr/>
          </p:nvSpPr>
          <p:spPr>
            <a:xfrm>
              <a:off x="960103" y="3512934"/>
              <a:ext cx="267358" cy="47047"/>
            </a:xfrm>
            <a:custGeom>
              <a:avLst/>
              <a:gdLst/>
              <a:ahLst/>
              <a:cxnLst/>
              <a:rect l="l" t="t" r="r" b="b"/>
              <a:pathLst>
                <a:path w="13792" h="2427" extrusionOk="0">
                  <a:moveTo>
                    <a:pt x="1" y="1"/>
                  </a:moveTo>
                  <a:lnTo>
                    <a:pt x="3448" y="511"/>
                  </a:lnTo>
                  <a:lnTo>
                    <a:pt x="6896" y="1150"/>
                  </a:lnTo>
                  <a:lnTo>
                    <a:pt x="8684" y="1405"/>
                  </a:lnTo>
                  <a:lnTo>
                    <a:pt x="10344" y="1788"/>
                  </a:lnTo>
                  <a:lnTo>
                    <a:pt x="13792" y="2427"/>
                  </a:lnTo>
                  <a:lnTo>
                    <a:pt x="13792" y="2427"/>
                  </a:lnTo>
                  <a:lnTo>
                    <a:pt x="12132" y="1916"/>
                  </a:lnTo>
                  <a:lnTo>
                    <a:pt x="10472" y="1533"/>
                  </a:lnTo>
                  <a:lnTo>
                    <a:pt x="8684" y="1150"/>
                  </a:lnTo>
                  <a:lnTo>
                    <a:pt x="7024" y="894"/>
                  </a:lnTo>
                  <a:lnTo>
                    <a:pt x="3448" y="384"/>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7" name="Google Shape;997;p44"/>
            <p:cNvSpPr/>
            <p:nvPr/>
          </p:nvSpPr>
          <p:spPr>
            <a:xfrm>
              <a:off x="982376" y="3498085"/>
              <a:ext cx="264896" cy="42104"/>
            </a:xfrm>
            <a:custGeom>
              <a:avLst/>
              <a:gdLst/>
              <a:ahLst/>
              <a:cxnLst/>
              <a:rect l="l" t="t" r="r" b="b"/>
              <a:pathLst>
                <a:path w="13665" h="2172" extrusionOk="0">
                  <a:moveTo>
                    <a:pt x="1" y="0"/>
                  </a:moveTo>
                  <a:lnTo>
                    <a:pt x="3449" y="511"/>
                  </a:lnTo>
                  <a:lnTo>
                    <a:pt x="6896" y="1022"/>
                  </a:lnTo>
                  <a:lnTo>
                    <a:pt x="8556" y="1150"/>
                  </a:lnTo>
                  <a:lnTo>
                    <a:pt x="10344" y="1533"/>
                  </a:lnTo>
                  <a:lnTo>
                    <a:pt x="13664" y="2171"/>
                  </a:lnTo>
                  <a:lnTo>
                    <a:pt x="10344" y="1277"/>
                  </a:lnTo>
                  <a:lnTo>
                    <a:pt x="8684" y="894"/>
                  </a:lnTo>
                  <a:lnTo>
                    <a:pt x="6896" y="767"/>
                  </a:lnTo>
                  <a:lnTo>
                    <a:pt x="3449" y="383"/>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8" name="Google Shape;998;p44"/>
            <p:cNvSpPr/>
            <p:nvPr/>
          </p:nvSpPr>
          <p:spPr>
            <a:xfrm>
              <a:off x="997225" y="3485698"/>
              <a:ext cx="267377" cy="42104"/>
            </a:xfrm>
            <a:custGeom>
              <a:avLst/>
              <a:gdLst/>
              <a:ahLst/>
              <a:cxnLst/>
              <a:rect l="l" t="t" r="r" b="b"/>
              <a:pathLst>
                <a:path w="13793" h="2172" extrusionOk="0">
                  <a:moveTo>
                    <a:pt x="1" y="1"/>
                  </a:moveTo>
                  <a:lnTo>
                    <a:pt x="7024" y="767"/>
                  </a:lnTo>
                  <a:lnTo>
                    <a:pt x="8812" y="1022"/>
                  </a:lnTo>
                  <a:lnTo>
                    <a:pt x="9578" y="1022"/>
                  </a:lnTo>
                  <a:lnTo>
                    <a:pt x="10472" y="1278"/>
                  </a:lnTo>
                  <a:lnTo>
                    <a:pt x="13792" y="2172"/>
                  </a:lnTo>
                  <a:lnTo>
                    <a:pt x="13792" y="2172"/>
                  </a:lnTo>
                  <a:lnTo>
                    <a:pt x="12132" y="1533"/>
                  </a:lnTo>
                  <a:lnTo>
                    <a:pt x="10472" y="1022"/>
                  </a:lnTo>
                  <a:lnTo>
                    <a:pt x="9706" y="767"/>
                  </a:lnTo>
                  <a:lnTo>
                    <a:pt x="8812" y="767"/>
                  </a:lnTo>
                  <a:lnTo>
                    <a:pt x="7024" y="512"/>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9" name="Google Shape;999;p44"/>
            <p:cNvSpPr/>
            <p:nvPr/>
          </p:nvSpPr>
          <p:spPr>
            <a:xfrm>
              <a:off x="1017036" y="3470849"/>
              <a:ext cx="267358" cy="39623"/>
            </a:xfrm>
            <a:custGeom>
              <a:avLst/>
              <a:gdLst/>
              <a:ahLst/>
              <a:cxnLst/>
              <a:rect l="l" t="t" r="r" b="b"/>
              <a:pathLst>
                <a:path w="13792" h="2044" extrusionOk="0">
                  <a:moveTo>
                    <a:pt x="1" y="1"/>
                  </a:moveTo>
                  <a:lnTo>
                    <a:pt x="7024" y="767"/>
                  </a:lnTo>
                  <a:lnTo>
                    <a:pt x="8684" y="895"/>
                  </a:lnTo>
                  <a:lnTo>
                    <a:pt x="9578" y="1022"/>
                  </a:lnTo>
                  <a:lnTo>
                    <a:pt x="10472" y="1150"/>
                  </a:lnTo>
                  <a:lnTo>
                    <a:pt x="13792" y="2044"/>
                  </a:lnTo>
                  <a:lnTo>
                    <a:pt x="12132" y="1405"/>
                  </a:lnTo>
                  <a:lnTo>
                    <a:pt x="10472" y="895"/>
                  </a:lnTo>
                  <a:lnTo>
                    <a:pt x="9578" y="767"/>
                  </a:lnTo>
                  <a:lnTo>
                    <a:pt x="8684" y="639"/>
                  </a:lnTo>
                  <a:lnTo>
                    <a:pt x="7024" y="511"/>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0" name="Google Shape;1000;p44"/>
            <p:cNvSpPr/>
            <p:nvPr/>
          </p:nvSpPr>
          <p:spPr>
            <a:xfrm>
              <a:off x="1036848" y="3453519"/>
              <a:ext cx="267358" cy="39623"/>
            </a:xfrm>
            <a:custGeom>
              <a:avLst/>
              <a:gdLst/>
              <a:ahLst/>
              <a:cxnLst/>
              <a:rect l="l" t="t" r="r" b="b"/>
              <a:pathLst>
                <a:path w="13792" h="2044" extrusionOk="0">
                  <a:moveTo>
                    <a:pt x="0" y="1"/>
                  </a:moveTo>
                  <a:lnTo>
                    <a:pt x="6896" y="767"/>
                  </a:lnTo>
                  <a:lnTo>
                    <a:pt x="8683" y="895"/>
                  </a:lnTo>
                  <a:lnTo>
                    <a:pt x="9577" y="1022"/>
                  </a:lnTo>
                  <a:lnTo>
                    <a:pt x="10343" y="1150"/>
                  </a:lnTo>
                  <a:lnTo>
                    <a:pt x="13791" y="2044"/>
                  </a:lnTo>
                  <a:lnTo>
                    <a:pt x="12131" y="1405"/>
                  </a:lnTo>
                  <a:lnTo>
                    <a:pt x="10471" y="895"/>
                  </a:lnTo>
                  <a:lnTo>
                    <a:pt x="9577" y="767"/>
                  </a:lnTo>
                  <a:lnTo>
                    <a:pt x="8683" y="639"/>
                  </a:lnTo>
                  <a:lnTo>
                    <a:pt x="6896" y="512"/>
                  </a:lnTo>
                  <a:lnTo>
                    <a:pt x="0"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1" name="Google Shape;1001;p44"/>
            <p:cNvSpPr/>
            <p:nvPr/>
          </p:nvSpPr>
          <p:spPr>
            <a:xfrm>
              <a:off x="1054159" y="3436188"/>
              <a:ext cx="267377" cy="39642"/>
            </a:xfrm>
            <a:custGeom>
              <a:avLst/>
              <a:gdLst/>
              <a:ahLst/>
              <a:cxnLst/>
              <a:rect l="l" t="t" r="r" b="b"/>
              <a:pathLst>
                <a:path w="13793" h="2045" extrusionOk="0">
                  <a:moveTo>
                    <a:pt x="1" y="1"/>
                  </a:moveTo>
                  <a:lnTo>
                    <a:pt x="7024" y="767"/>
                  </a:lnTo>
                  <a:lnTo>
                    <a:pt x="8684" y="895"/>
                  </a:lnTo>
                  <a:lnTo>
                    <a:pt x="9578" y="1023"/>
                  </a:lnTo>
                  <a:lnTo>
                    <a:pt x="10472" y="1150"/>
                  </a:lnTo>
                  <a:lnTo>
                    <a:pt x="13792" y="2044"/>
                  </a:lnTo>
                  <a:lnTo>
                    <a:pt x="12132" y="1406"/>
                  </a:lnTo>
                  <a:lnTo>
                    <a:pt x="10472" y="895"/>
                  </a:lnTo>
                  <a:lnTo>
                    <a:pt x="9578" y="767"/>
                  </a:lnTo>
                  <a:lnTo>
                    <a:pt x="8812" y="639"/>
                  </a:lnTo>
                  <a:lnTo>
                    <a:pt x="7024" y="512"/>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2" name="Google Shape;1002;p44"/>
            <p:cNvSpPr/>
            <p:nvPr/>
          </p:nvSpPr>
          <p:spPr>
            <a:xfrm>
              <a:off x="1078913" y="3421340"/>
              <a:ext cx="267377" cy="39623"/>
            </a:xfrm>
            <a:custGeom>
              <a:avLst/>
              <a:gdLst/>
              <a:ahLst/>
              <a:cxnLst/>
              <a:rect l="l" t="t" r="r" b="b"/>
              <a:pathLst>
                <a:path w="13793" h="2044" extrusionOk="0">
                  <a:moveTo>
                    <a:pt x="1" y="1"/>
                  </a:moveTo>
                  <a:lnTo>
                    <a:pt x="7024" y="767"/>
                  </a:lnTo>
                  <a:lnTo>
                    <a:pt x="8684" y="895"/>
                  </a:lnTo>
                  <a:lnTo>
                    <a:pt x="9578" y="1022"/>
                  </a:lnTo>
                  <a:lnTo>
                    <a:pt x="10472" y="1150"/>
                  </a:lnTo>
                  <a:lnTo>
                    <a:pt x="13792" y="2044"/>
                  </a:lnTo>
                  <a:lnTo>
                    <a:pt x="13792" y="2044"/>
                  </a:lnTo>
                  <a:lnTo>
                    <a:pt x="12132" y="1405"/>
                  </a:lnTo>
                  <a:lnTo>
                    <a:pt x="10472" y="895"/>
                  </a:lnTo>
                  <a:lnTo>
                    <a:pt x="9578" y="767"/>
                  </a:lnTo>
                  <a:lnTo>
                    <a:pt x="8812" y="639"/>
                  </a:lnTo>
                  <a:lnTo>
                    <a:pt x="7024" y="512"/>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3" name="Google Shape;1003;p44"/>
            <p:cNvSpPr/>
            <p:nvPr/>
          </p:nvSpPr>
          <p:spPr>
            <a:xfrm>
              <a:off x="1103668" y="3406491"/>
              <a:ext cx="267377" cy="39623"/>
            </a:xfrm>
            <a:custGeom>
              <a:avLst/>
              <a:gdLst/>
              <a:ahLst/>
              <a:cxnLst/>
              <a:rect l="l" t="t" r="r" b="b"/>
              <a:pathLst>
                <a:path w="13793" h="2044" extrusionOk="0">
                  <a:moveTo>
                    <a:pt x="1" y="1"/>
                  </a:moveTo>
                  <a:lnTo>
                    <a:pt x="7024" y="767"/>
                  </a:lnTo>
                  <a:lnTo>
                    <a:pt x="8684" y="894"/>
                  </a:lnTo>
                  <a:lnTo>
                    <a:pt x="9578" y="1022"/>
                  </a:lnTo>
                  <a:lnTo>
                    <a:pt x="10472" y="1278"/>
                  </a:lnTo>
                  <a:lnTo>
                    <a:pt x="13792" y="2044"/>
                  </a:lnTo>
                  <a:lnTo>
                    <a:pt x="12132" y="1533"/>
                  </a:lnTo>
                  <a:lnTo>
                    <a:pt x="10472" y="894"/>
                  </a:lnTo>
                  <a:lnTo>
                    <a:pt x="9578" y="767"/>
                  </a:lnTo>
                  <a:lnTo>
                    <a:pt x="8812" y="639"/>
                  </a:lnTo>
                  <a:lnTo>
                    <a:pt x="7024" y="511"/>
                  </a:lnTo>
                  <a:lnTo>
                    <a:pt x="1"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4" name="Google Shape;1004;p44"/>
            <p:cNvSpPr/>
            <p:nvPr/>
          </p:nvSpPr>
          <p:spPr>
            <a:xfrm>
              <a:off x="1123479" y="3394123"/>
              <a:ext cx="267358" cy="37142"/>
            </a:xfrm>
            <a:custGeom>
              <a:avLst/>
              <a:gdLst/>
              <a:ahLst/>
              <a:cxnLst/>
              <a:rect l="l" t="t" r="r" b="b"/>
              <a:pathLst>
                <a:path w="13792" h="1916" extrusionOk="0">
                  <a:moveTo>
                    <a:pt x="0" y="0"/>
                  </a:moveTo>
                  <a:lnTo>
                    <a:pt x="6896" y="639"/>
                  </a:lnTo>
                  <a:lnTo>
                    <a:pt x="8684" y="766"/>
                  </a:lnTo>
                  <a:lnTo>
                    <a:pt x="9578" y="766"/>
                  </a:lnTo>
                  <a:lnTo>
                    <a:pt x="10344" y="1022"/>
                  </a:lnTo>
                  <a:lnTo>
                    <a:pt x="13792" y="1916"/>
                  </a:lnTo>
                  <a:lnTo>
                    <a:pt x="13792" y="1916"/>
                  </a:lnTo>
                  <a:lnTo>
                    <a:pt x="12132" y="1277"/>
                  </a:lnTo>
                  <a:lnTo>
                    <a:pt x="10472" y="766"/>
                  </a:lnTo>
                  <a:lnTo>
                    <a:pt x="9578" y="639"/>
                  </a:lnTo>
                  <a:lnTo>
                    <a:pt x="8684" y="511"/>
                  </a:lnTo>
                  <a:lnTo>
                    <a:pt x="7024" y="383"/>
                  </a:lnTo>
                  <a:lnTo>
                    <a:pt x="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5" name="Google Shape;1005;p44"/>
            <p:cNvSpPr/>
            <p:nvPr/>
          </p:nvSpPr>
          <p:spPr>
            <a:xfrm>
              <a:off x="1143291" y="3381736"/>
              <a:ext cx="264877" cy="32198"/>
            </a:xfrm>
            <a:custGeom>
              <a:avLst/>
              <a:gdLst/>
              <a:ahLst/>
              <a:cxnLst/>
              <a:rect l="l" t="t" r="r" b="b"/>
              <a:pathLst>
                <a:path w="13664" h="1661" extrusionOk="0">
                  <a:moveTo>
                    <a:pt x="0" y="1"/>
                  </a:moveTo>
                  <a:lnTo>
                    <a:pt x="6896" y="384"/>
                  </a:lnTo>
                  <a:lnTo>
                    <a:pt x="8683" y="511"/>
                  </a:lnTo>
                  <a:lnTo>
                    <a:pt x="9577" y="639"/>
                  </a:lnTo>
                  <a:lnTo>
                    <a:pt x="10343" y="767"/>
                  </a:lnTo>
                  <a:lnTo>
                    <a:pt x="13664" y="1661"/>
                  </a:lnTo>
                  <a:lnTo>
                    <a:pt x="13664" y="1661"/>
                  </a:lnTo>
                  <a:lnTo>
                    <a:pt x="12131" y="1022"/>
                  </a:lnTo>
                  <a:lnTo>
                    <a:pt x="10471" y="511"/>
                  </a:lnTo>
                  <a:lnTo>
                    <a:pt x="9577" y="384"/>
                  </a:lnTo>
                  <a:lnTo>
                    <a:pt x="8683" y="256"/>
                  </a:lnTo>
                  <a:lnTo>
                    <a:pt x="6896" y="256"/>
                  </a:lnTo>
                  <a:lnTo>
                    <a:pt x="0"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6" name="Google Shape;1006;p44"/>
            <p:cNvSpPr/>
            <p:nvPr/>
          </p:nvSpPr>
          <p:spPr>
            <a:xfrm>
              <a:off x="1160602" y="3369368"/>
              <a:ext cx="267377" cy="27236"/>
            </a:xfrm>
            <a:custGeom>
              <a:avLst/>
              <a:gdLst/>
              <a:ahLst/>
              <a:cxnLst/>
              <a:rect l="l" t="t" r="r" b="b"/>
              <a:pathLst>
                <a:path w="13793" h="1405" extrusionOk="0">
                  <a:moveTo>
                    <a:pt x="1" y="0"/>
                  </a:moveTo>
                  <a:lnTo>
                    <a:pt x="7024" y="256"/>
                  </a:lnTo>
                  <a:lnTo>
                    <a:pt x="8684" y="383"/>
                  </a:lnTo>
                  <a:lnTo>
                    <a:pt x="9578" y="383"/>
                  </a:lnTo>
                  <a:lnTo>
                    <a:pt x="10472" y="511"/>
                  </a:lnTo>
                  <a:lnTo>
                    <a:pt x="13792" y="1405"/>
                  </a:lnTo>
                  <a:lnTo>
                    <a:pt x="13792" y="1405"/>
                  </a:lnTo>
                  <a:lnTo>
                    <a:pt x="12132" y="766"/>
                  </a:lnTo>
                  <a:lnTo>
                    <a:pt x="10472" y="256"/>
                  </a:lnTo>
                  <a:lnTo>
                    <a:pt x="9578" y="128"/>
                  </a:lnTo>
                  <a:lnTo>
                    <a:pt x="8684" y="128"/>
                  </a:lnTo>
                  <a:lnTo>
                    <a:pt x="702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7" name="Google Shape;1007;p44"/>
            <p:cNvSpPr/>
            <p:nvPr/>
          </p:nvSpPr>
          <p:spPr>
            <a:xfrm>
              <a:off x="1244771" y="3611952"/>
              <a:ext cx="292113" cy="61896"/>
            </a:xfrm>
            <a:custGeom>
              <a:avLst/>
              <a:gdLst/>
              <a:ahLst/>
              <a:cxnLst/>
              <a:rect l="l" t="t" r="r" b="b"/>
              <a:pathLst>
                <a:path w="15069" h="3193" extrusionOk="0">
                  <a:moveTo>
                    <a:pt x="1" y="0"/>
                  </a:moveTo>
                  <a:lnTo>
                    <a:pt x="3831" y="767"/>
                  </a:lnTo>
                  <a:lnTo>
                    <a:pt x="5747" y="1150"/>
                  </a:lnTo>
                  <a:lnTo>
                    <a:pt x="7535" y="1533"/>
                  </a:lnTo>
                  <a:lnTo>
                    <a:pt x="11366" y="2427"/>
                  </a:lnTo>
                  <a:lnTo>
                    <a:pt x="15069" y="3193"/>
                  </a:lnTo>
                  <a:lnTo>
                    <a:pt x="11366" y="2171"/>
                  </a:lnTo>
                  <a:lnTo>
                    <a:pt x="7662" y="1277"/>
                  </a:lnTo>
                  <a:lnTo>
                    <a:pt x="5747" y="894"/>
                  </a:lnTo>
                  <a:lnTo>
                    <a:pt x="3831" y="511"/>
                  </a:lnTo>
                  <a:lnTo>
                    <a:pt x="1"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8" name="Google Shape;1008;p44"/>
            <p:cNvSpPr/>
            <p:nvPr/>
          </p:nvSpPr>
          <p:spPr>
            <a:xfrm>
              <a:off x="898226" y="3542631"/>
              <a:ext cx="294574" cy="56953"/>
            </a:xfrm>
            <a:custGeom>
              <a:avLst/>
              <a:gdLst/>
              <a:ahLst/>
              <a:cxnLst/>
              <a:rect l="l" t="t" r="r" b="b"/>
              <a:pathLst>
                <a:path w="15196" h="2938" extrusionOk="0">
                  <a:moveTo>
                    <a:pt x="0" y="1"/>
                  </a:moveTo>
                  <a:lnTo>
                    <a:pt x="3703" y="639"/>
                  </a:lnTo>
                  <a:lnTo>
                    <a:pt x="5619" y="1022"/>
                  </a:lnTo>
                  <a:lnTo>
                    <a:pt x="7534" y="1406"/>
                  </a:lnTo>
                  <a:lnTo>
                    <a:pt x="11365" y="2172"/>
                  </a:lnTo>
                  <a:lnTo>
                    <a:pt x="15196" y="2938"/>
                  </a:lnTo>
                  <a:lnTo>
                    <a:pt x="15196" y="2938"/>
                  </a:lnTo>
                  <a:lnTo>
                    <a:pt x="11365" y="2044"/>
                  </a:lnTo>
                  <a:lnTo>
                    <a:pt x="7662" y="1150"/>
                  </a:lnTo>
                  <a:lnTo>
                    <a:pt x="5746" y="767"/>
                  </a:lnTo>
                  <a:lnTo>
                    <a:pt x="3831" y="512"/>
                  </a:lnTo>
                  <a:lnTo>
                    <a:pt x="0"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9" name="Google Shape;1009;p44"/>
            <p:cNvSpPr/>
            <p:nvPr/>
          </p:nvSpPr>
          <p:spPr>
            <a:xfrm>
              <a:off x="2893388" y="3022803"/>
              <a:ext cx="576781" cy="198057"/>
            </a:xfrm>
            <a:custGeom>
              <a:avLst/>
              <a:gdLst/>
              <a:ahLst/>
              <a:cxnLst/>
              <a:rect l="l" t="t" r="r" b="b"/>
              <a:pathLst>
                <a:path w="29754" h="10217" extrusionOk="0">
                  <a:moveTo>
                    <a:pt x="383" y="1"/>
                  </a:moveTo>
                  <a:lnTo>
                    <a:pt x="0" y="1278"/>
                  </a:lnTo>
                  <a:lnTo>
                    <a:pt x="29370" y="10216"/>
                  </a:lnTo>
                  <a:lnTo>
                    <a:pt x="29753" y="8939"/>
                  </a:lnTo>
                  <a:lnTo>
                    <a:pt x="38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0" name="Google Shape;1010;p44"/>
            <p:cNvSpPr/>
            <p:nvPr/>
          </p:nvSpPr>
          <p:spPr>
            <a:xfrm>
              <a:off x="2893388" y="3022803"/>
              <a:ext cx="294594" cy="111406"/>
            </a:xfrm>
            <a:custGeom>
              <a:avLst/>
              <a:gdLst/>
              <a:ahLst/>
              <a:cxnLst/>
              <a:rect l="l" t="t" r="r" b="b"/>
              <a:pathLst>
                <a:path w="15197" h="5747" extrusionOk="0">
                  <a:moveTo>
                    <a:pt x="383" y="1"/>
                  </a:moveTo>
                  <a:lnTo>
                    <a:pt x="0" y="1278"/>
                  </a:lnTo>
                  <a:lnTo>
                    <a:pt x="14813" y="5747"/>
                  </a:lnTo>
                  <a:lnTo>
                    <a:pt x="15196" y="4470"/>
                  </a:lnTo>
                  <a:lnTo>
                    <a:pt x="383" y="1"/>
                  </a:lnTo>
                  <a:close/>
                </a:path>
              </a:pathLst>
            </a:custGeom>
            <a:solidFill>
              <a:srgbClr val="F4CF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1" name="Google Shape;1011;p44"/>
            <p:cNvSpPr/>
            <p:nvPr/>
          </p:nvSpPr>
          <p:spPr>
            <a:xfrm>
              <a:off x="2596332" y="2557428"/>
              <a:ext cx="596593" cy="566895"/>
            </a:xfrm>
            <a:custGeom>
              <a:avLst/>
              <a:gdLst/>
              <a:ahLst/>
              <a:cxnLst/>
              <a:rect l="l" t="t" r="r" b="b"/>
              <a:pathLst>
                <a:path w="30776" h="29244" extrusionOk="0">
                  <a:moveTo>
                    <a:pt x="2172" y="1"/>
                  </a:moveTo>
                  <a:lnTo>
                    <a:pt x="1" y="20560"/>
                  </a:lnTo>
                  <a:lnTo>
                    <a:pt x="28477" y="29243"/>
                  </a:lnTo>
                  <a:lnTo>
                    <a:pt x="30775" y="8684"/>
                  </a:lnTo>
                  <a:lnTo>
                    <a:pt x="2172"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2" name="Google Shape;1012;p44"/>
            <p:cNvSpPr/>
            <p:nvPr/>
          </p:nvSpPr>
          <p:spPr>
            <a:xfrm>
              <a:off x="2858728" y="2804974"/>
              <a:ext cx="69321" cy="71802"/>
            </a:xfrm>
            <a:custGeom>
              <a:avLst/>
              <a:gdLst/>
              <a:ahLst/>
              <a:cxnLst/>
              <a:rect l="l" t="t" r="r" b="b"/>
              <a:pathLst>
                <a:path w="3576" h="3704" extrusionOk="0">
                  <a:moveTo>
                    <a:pt x="1277" y="0"/>
                  </a:moveTo>
                  <a:lnTo>
                    <a:pt x="767" y="256"/>
                  </a:lnTo>
                  <a:lnTo>
                    <a:pt x="256" y="767"/>
                  </a:lnTo>
                  <a:lnTo>
                    <a:pt x="0" y="1277"/>
                  </a:lnTo>
                  <a:lnTo>
                    <a:pt x="0" y="2043"/>
                  </a:lnTo>
                  <a:lnTo>
                    <a:pt x="256" y="2810"/>
                  </a:lnTo>
                  <a:lnTo>
                    <a:pt x="767" y="3320"/>
                  </a:lnTo>
                  <a:lnTo>
                    <a:pt x="1405" y="3704"/>
                  </a:lnTo>
                  <a:lnTo>
                    <a:pt x="2299" y="3704"/>
                  </a:lnTo>
                  <a:lnTo>
                    <a:pt x="2810" y="3448"/>
                  </a:lnTo>
                  <a:lnTo>
                    <a:pt x="3321" y="3065"/>
                  </a:lnTo>
                  <a:lnTo>
                    <a:pt x="3576" y="2427"/>
                  </a:lnTo>
                  <a:lnTo>
                    <a:pt x="3576" y="1660"/>
                  </a:lnTo>
                  <a:lnTo>
                    <a:pt x="3321" y="1022"/>
                  </a:lnTo>
                  <a:lnTo>
                    <a:pt x="2810" y="383"/>
                  </a:lnTo>
                  <a:lnTo>
                    <a:pt x="2171" y="128"/>
                  </a:lnTo>
                  <a:lnTo>
                    <a:pt x="191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3" name="Google Shape;1013;p44"/>
            <p:cNvSpPr/>
            <p:nvPr/>
          </p:nvSpPr>
          <p:spPr>
            <a:xfrm>
              <a:off x="4190477" y="3027766"/>
              <a:ext cx="621347" cy="792129"/>
            </a:xfrm>
            <a:custGeom>
              <a:avLst/>
              <a:gdLst/>
              <a:ahLst/>
              <a:cxnLst/>
              <a:rect l="l" t="t" r="r" b="b"/>
              <a:pathLst>
                <a:path w="32053" h="40863" extrusionOk="0">
                  <a:moveTo>
                    <a:pt x="9961" y="0"/>
                  </a:moveTo>
                  <a:lnTo>
                    <a:pt x="1" y="14941"/>
                  </a:lnTo>
                  <a:lnTo>
                    <a:pt x="8940" y="21070"/>
                  </a:lnTo>
                  <a:lnTo>
                    <a:pt x="12260" y="23241"/>
                  </a:lnTo>
                  <a:lnTo>
                    <a:pt x="14941" y="24901"/>
                  </a:lnTo>
                  <a:lnTo>
                    <a:pt x="14048" y="30775"/>
                  </a:lnTo>
                  <a:lnTo>
                    <a:pt x="13409" y="35117"/>
                  </a:lnTo>
                  <a:lnTo>
                    <a:pt x="13281" y="36777"/>
                  </a:lnTo>
                  <a:lnTo>
                    <a:pt x="13154" y="37798"/>
                  </a:lnTo>
                  <a:lnTo>
                    <a:pt x="13281" y="38309"/>
                  </a:lnTo>
                  <a:lnTo>
                    <a:pt x="13537" y="38820"/>
                  </a:lnTo>
                  <a:lnTo>
                    <a:pt x="13920" y="39458"/>
                  </a:lnTo>
                  <a:lnTo>
                    <a:pt x="14303" y="39969"/>
                  </a:lnTo>
                  <a:lnTo>
                    <a:pt x="14686" y="40352"/>
                  </a:lnTo>
                  <a:lnTo>
                    <a:pt x="15197" y="40735"/>
                  </a:lnTo>
                  <a:lnTo>
                    <a:pt x="15580" y="40863"/>
                  </a:lnTo>
                  <a:lnTo>
                    <a:pt x="15963" y="40735"/>
                  </a:lnTo>
                  <a:lnTo>
                    <a:pt x="16857" y="39586"/>
                  </a:lnTo>
                  <a:lnTo>
                    <a:pt x="18772" y="36777"/>
                  </a:lnTo>
                  <a:lnTo>
                    <a:pt x="24263" y="28476"/>
                  </a:lnTo>
                  <a:lnTo>
                    <a:pt x="29626" y="20176"/>
                  </a:lnTo>
                  <a:lnTo>
                    <a:pt x="31414" y="17239"/>
                  </a:lnTo>
                  <a:lnTo>
                    <a:pt x="31925" y="16345"/>
                  </a:lnTo>
                  <a:lnTo>
                    <a:pt x="32053" y="15834"/>
                  </a:lnTo>
                  <a:lnTo>
                    <a:pt x="31925" y="15579"/>
                  </a:lnTo>
                  <a:lnTo>
                    <a:pt x="31542" y="15196"/>
                  </a:lnTo>
                  <a:lnTo>
                    <a:pt x="30010" y="13919"/>
                  </a:lnTo>
                  <a:lnTo>
                    <a:pt x="24902" y="10088"/>
                  </a:lnTo>
                  <a:lnTo>
                    <a:pt x="22220" y="8300"/>
                  </a:lnTo>
                  <a:lnTo>
                    <a:pt x="19028" y="6002"/>
                  </a:lnTo>
                  <a:lnTo>
                    <a:pt x="12771" y="1788"/>
                  </a:lnTo>
                  <a:lnTo>
                    <a:pt x="9961" y="0"/>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4" name="Google Shape;1014;p44"/>
            <p:cNvSpPr/>
            <p:nvPr/>
          </p:nvSpPr>
          <p:spPr>
            <a:xfrm>
              <a:off x="4363760" y="3144095"/>
              <a:ext cx="448065" cy="675800"/>
            </a:xfrm>
            <a:custGeom>
              <a:avLst/>
              <a:gdLst/>
              <a:ahLst/>
              <a:cxnLst/>
              <a:rect l="l" t="t" r="r" b="b"/>
              <a:pathLst>
                <a:path w="23114" h="34862" extrusionOk="0">
                  <a:moveTo>
                    <a:pt x="10089" y="1"/>
                  </a:moveTo>
                  <a:lnTo>
                    <a:pt x="1" y="14941"/>
                  </a:lnTo>
                  <a:lnTo>
                    <a:pt x="3321" y="17112"/>
                  </a:lnTo>
                  <a:lnTo>
                    <a:pt x="6002" y="18900"/>
                  </a:lnTo>
                  <a:lnTo>
                    <a:pt x="5109" y="24774"/>
                  </a:lnTo>
                  <a:lnTo>
                    <a:pt x="4470" y="29116"/>
                  </a:lnTo>
                  <a:lnTo>
                    <a:pt x="4342" y="30776"/>
                  </a:lnTo>
                  <a:lnTo>
                    <a:pt x="4215" y="31669"/>
                  </a:lnTo>
                  <a:lnTo>
                    <a:pt x="4342" y="32308"/>
                  </a:lnTo>
                  <a:lnTo>
                    <a:pt x="4598" y="32819"/>
                  </a:lnTo>
                  <a:lnTo>
                    <a:pt x="4981" y="33457"/>
                  </a:lnTo>
                  <a:lnTo>
                    <a:pt x="5364" y="33968"/>
                  </a:lnTo>
                  <a:lnTo>
                    <a:pt x="5747" y="34351"/>
                  </a:lnTo>
                  <a:lnTo>
                    <a:pt x="6258" y="34734"/>
                  </a:lnTo>
                  <a:lnTo>
                    <a:pt x="6641" y="34862"/>
                  </a:lnTo>
                  <a:lnTo>
                    <a:pt x="7024" y="34734"/>
                  </a:lnTo>
                  <a:lnTo>
                    <a:pt x="7918" y="33585"/>
                  </a:lnTo>
                  <a:lnTo>
                    <a:pt x="9833" y="30776"/>
                  </a:lnTo>
                  <a:lnTo>
                    <a:pt x="15324" y="22475"/>
                  </a:lnTo>
                  <a:lnTo>
                    <a:pt x="20687" y="14175"/>
                  </a:lnTo>
                  <a:lnTo>
                    <a:pt x="22475" y="11238"/>
                  </a:lnTo>
                  <a:lnTo>
                    <a:pt x="22986" y="10344"/>
                  </a:lnTo>
                  <a:lnTo>
                    <a:pt x="23114" y="9833"/>
                  </a:lnTo>
                  <a:lnTo>
                    <a:pt x="22986" y="9578"/>
                  </a:lnTo>
                  <a:lnTo>
                    <a:pt x="22603" y="9195"/>
                  </a:lnTo>
                  <a:lnTo>
                    <a:pt x="21071" y="7918"/>
                  </a:lnTo>
                  <a:lnTo>
                    <a:pt x="15963" y="4087"/>
                  </a:lnTo>
                  <a:lnTo>
                    <a:pt x="13281" y="2299"/>
                  </a:lnTo>
                  <a:lnTo>
                    <a:pt x="1008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5" name="Google Shape;1015;p44"/>
            <p:cNvSpPr/>
            <p:nvPr/>
          </p:nvSpPr>
          <p:spPr>
            <a:xfrm>
              <a:off x="4428118" y="3186180"/>
              <a:ext cx="386188" cy="633715"/>
            </a:xfrm>
            <a:custGeom>
              <a:avLst/>
              <a:gdLst/>
              <a:ahLst/>
              <a:cxnLst/>
              <a:rect l="l" t="t" r="r" b="b"/>
              <a:pathLst>
                <a:path w="19922" h="32691" extrusionOk="0">
                  <a:moveTo>
                    <a:pt x="10089" y="1"/>
                  </a:moveTo>
                  <a:lnTo>
                    <a:pt x="1" y="15069"/>
                  </a:lnTo>
                  <a:lnTo>
                    <a:pt x="2682" y="16729"/>
                  </a:lnTo>
                  <a:lnTo>
                    <a:pt x="1789" y="22731"/>
                  </a:lnTo>
                  <a:lnTo>
                    <a:pt x="1150" y="27072"/>
                  </a:lnTo>
                  <a:lnTo>
                    <a:pt x="895" y="28732"/>
                  </a:lnTo>
                  <a:lnTo>
                    <a:pt x="895" y="29626"/>
                  </a:lnTo>
                  <a:lnTo>
                    <a:pt x="1022" y="30137"/>
                  </a:lnTo>
                  <a:lnTo>
                    <a:pt x="1278" y="30775"/>
                  </a:lnTo>
                  <a:lnTo>
                    <a:pt x="1533" y="31414"/>
                  </a:lnTo>
                  <a:lnTo>
                    <a:pt x="2044" y="31925"/>
                  </a:lnTo>
                  <a:lnTo>
                    <a:pt x="2427" y="32308"/>
                  </a:lnTo>
                  <a:lnTo>
                    <a:pt x="2938" y="32563"/>
                  </a:lnTo>
                  <a:lnTo>
                    <a:pt x="3321" y="32691"/>
                  </a:lnTo>
                  <a:lnTo>
                    <a:pt x="3704" y="32691"/>
                  </a:lnTo>
                  <a:lnTo>
                    <a:pt x="5109" y="30775"/>
                  </a:lnTo>
                  <a:lnTo>
                    <a:pt x="8046" y="26434"/>
                  </a:lnTo>
                  <a:lnTo>
                    <a:pt x="11749" y="20943"/>
                  </a:lnTo>
                  <a:lnTo>
                    <a:pt x="15452" y="15324"/>
                  </a:lnTo>
                  <a:lnTo>
                    <a:pt x="18261" y="10855"/>
                  </a:lnTo>
                  <a:lnTo>
                    <a:pt x="19411" y="8684"/>
                  </a:lnTo>
                  <a:lnTo>
                    <a:pt x="19921" y="7662"/>
                  </a:lnTo>
                  <a:lnTo>
                    <a:pt x="19666" y="7279"/>
                  </a:lnTo>
                  <a:lnTo>
                    <a:pt x="19155" y="6641"/>
                  </a:lnTo>
                  <a:lnTo>
                    <a:pt x="16857" y="4981"/>
                  </a:lnTo>
                  <a:lnTo>
                    <a:pt x="13792" y="2555"/>
                  </a:lnTo>
                  <a:lnTo>
                    <a:pt x="10089"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6" name="Google Shape;1016;p44"/>
            <p:cNvSpPr/>
            <p:nvPr/>
          </p:nvSpPr>
          <p:spPr>
            <a:xfrm>
              <a:off x="4485052" y="3349557"/>
              <a:ext cx="304500" cy="450546"/>
            </a:xfrm>
            <a:custGeom>
              <a:avLst/>
              <a:gdLst/>
              <a:ahLst/>
              <a:cxnLst/>
              <a:rect l="l" t="t" r="r" b="b"/>
              <a:pathLst>
                <a:path w="15708" h="23242" extrusionOk="0">
                  <a:moveTo>
                    <a:pt x="15707" y="1"/>
                  </a:moveTo>
                  <a:lnTo>
                    <a:pt x="12387" y="4598"/>
                  </a:lnTo>
                  <a:lnTo>
                    <a:pt x="7790" y="11493"/>
                  </a:lnTo>
                  <a:lnTo>
                    <a:pt x="1" y="23241"/>
                  </a:lnTo>
                  <a:lnTo>
                    <a:pt x="8046" y="11621"/>
                  </a:lnTo>
                  <a:lnTo>
                    <a:pt x="12643" y="4725"/>
                  </a:lnTo>
                  <a:lnTo>
                    <a:pt x="1570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7" name="Google Shape;1017;p44"/>
            <p:cNvSpPr/>
            <p:nvPr/>
          </p:nvSpPr>
          <p:spPr>
            <a:xfrm>
              <a:off x="4457835" y="3436188"/>
              <a:ext cx="79226" cy="76765"/>
            </a:xfrm>
            <a:custGeom>
              <a:avLst/>
              <a:gdLst/>
              <a:ahLst/>
              <a:cxnLst/>
              <a:rect l="l" t="t" r="r" b="b"/>
              <a:pathLst>
                <a:path w="4087" h="3960" extrusionOk="0">
                  <a:moveTo>
                    <a:pt x="4086" y="1"/>
                  </a:moveTo>
                  <a:lnTo>
                    <a:pt x="3320" y="129"/>
                  </a:lnTo>
                  <a:lnTo>
                    <a:pt x="2682" y="512"/>
                  </a:lnTo>
                  <a:lnTo>
                    <a:pt x="2171" y="895"/>
                  </a:lnTo>
                  <a:lnTo>
                    <a:pt x="1533" y="1406"/>
                  </a:lnTo>
                  <a:lnTo>
                    <a:pt x="639" y="2555"/>
                  </a:lnTo>
                  <a:lnTo>
                    <a:pt x="0" y="3832"/>
                  </a:lnTo>
                  <a:lnTo>
                    <a:pt x="0" y="3960"/>
                  </a:lnTo>
                  <a:lnTo>
                    <a:pt x="128" y="3960"/>
                  </a:lnTo>
                  <a:lnTo>
                    <a:pt x="2043" y="1916"/>
                  </a:lnTo>
                  <a:lnTo>
                    <a:pt x="4086" y="129"/>
                  </a:lnTo>
                  <a:lnTo>
                    <a:pt x="408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8" name="Google Shape;1018;p44"/>
            <p:cNvSpPr/>
            <p:nvPr/>
          </p:nvSpPr>
          <p:spPr>
            <a:xfrm>
              <a:off x="4455354" y="3465906"/>
              <a:ext cx="81708" cy="76745"/>
            </a:xfrm>
            <a:custGeom>
              <a:avLst/>
              <a:gdLst/>
              <a:ahLst/>
              <a:cxnLst/>
              <a:rect l="l" t="t" r="r" b="b"/>
              <a:pathLst>
                <a:path w="4215" h="3959" extrusionOk="0">
                  <a:moveTo>
                    <a:pt x="4087" y="0"/>
                  </a:moveTo>
                  <a:lnTo>
                    <a:pt x="3448" y="128"/>
                  </a:lnTo>
                  <a:lnTo>
                    <a:pt x="2810" y="511"/>
                  </a:lnTo>
                  <a:lnTo>
                    <a:pt x="2171" y="894"/>
                  </a:lnTo>
                  <a:lnTo>
                    <a:pt x="1661" y="1405"/>
                  </a:lnTo>
                  <a:lnTo>
                    <a:pt x="639" y="2554"/>
                  </a:lnTo>
                  <a:lnTo>
                    <a:pt x="0" y="3831"/>
                  </a:lnTo>
                  <a:lnTo>
                    <a:pt x="0" y="3959"/>
                  </a:lnTo>
                  <a:lnTo>
                    <a:pt x="256" y="3959"/>
                  </a:lnTo>
                  <a:lnTo>
                    <a:pt x="2044" y="1916"/>
                  </a:lnTo>
                  <a:lnTo>
                    <a:pt x="4087" y="128"/>
                  </a:lnTo>
                  <a:lnTo>
                    <a:pt x="421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9" name="Google Shape;1019;p44"/>
            <p:cNvSpPr/>
            <p:nvPr/>
          </p:nvSpPr>
          <p:spPr>
            <a:xfrm>
              <a:off x="4455354" y="3495603"/>
              <a:ext cx="79226" cy="76765"/>
            </a:xfrm>
            <a:custGeom>
              <a:avLst/>
              <a:gdLst/>
              <a:ahLst/>
              <a:cxnLst/>
              <a:rect l="l" t="t" r="r" b="b"/>
              <a:pathLst>
                <a:path w="4087" h="3960" extrusionOk="0">
                  <a:moveTo>
                    <a:pt x="4087" y="1"/>
                  </a:moveTo>
                  <a:lnTo>
                    <a:pt x="3321" y="128"/>
                  </a:lnTo>
                  <a:lnTo>
                    <a:pt x="2682" y="511"/>
                  </a:lnTo>
                  <a:lnTo>
                    <a:pt x="2044" y="895"/>
                  </a:lnTo>
                  <a:lnTo>
                    <a:pt x="1533" y="1405"/>
                  </a:lnTo>
                  <a:lnTo>
                    <a:pt x="639" y="2555"/>
                  </a:lnTo>
                  <a:lnTo>
                    <a:pt x="0" y="3832"/>
                  </a:lnTo>
                  <a:lnTo>
                    <a:pt x="0" y="3959"/>
                  </a:lnTo>
                  <a:lnTo>
                    <a:pt x="128" y="3959"/>
                  </a:lnTo>
                  <a:lnTo>
                    <a:pt x="2044" y="1916"/>
                  </a:lnTo>
                  <a:lnTo>
                    <a:pt x="4087" y="128"/>
                  </a:lnTo>
                  <a:lnTo>
                    <a:pt x="408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0" name="Google Shape;1020;p44"/>
            <p:cNvSpPr/>
            <p:nvPr/>
          </p:nvSpPr>
          <p:spPr>
            <a:xfrm>
              <a:off x="4452873" y="3525321"/>
              <a:ext cx="81708" cy="76745"/>
            </a:xfrm>
            <a:custGeom>
              <a:avLst/>
              <a:gdLst/>
              <a:ahLst/>
              <a:cxnLst/>
              <a:rect l="l" t="t" r="r" b="b"/>
              <a:pathLst>
                <a:path w="4215" h="3959" extrusionOk="0">
                  <a:moveTo>
                    <a:pt x="4087" y="0"/>
                  </a:moveTo>
                  <a:lnTo>
                    <a:pt x="3449" y="128"/>
                  </a:lnTo>
                  <a:lnTo>
                    <a:pt x="2810" y="511"/>
                  </a:lnTo>
                  <a:lnTo>
                    <a:pt x="2172" y="894"/>
                  </a:lnTo>
                  <a:lnTo>
                    <a:pt x="1661" y="1405"/>
                  </a:lnTo>
                  <a:lnTo>
                    <a:pt x="639" y="2554"/>
                  </a:lnTo>
                  <a:lnTo>
                    <a:pt x="1" y="3831"/>
                  </a:lnTo>
                  <a:lnTo>
                    <a:pt x="1" y="3959"/>
                  </a:lnTo>
                  <a:lnTo>
                    <a:pt x="256" y="3959"/>
                  </a:lnTo>
                  <a:lnTo>
                    <a:pt x="2044" y="1915"/>
                  </a:lnTo>
                  <a:lnTo>
                    <a:pt x="4087" y="128"/>
                  </a:lnTo>
                  <a:lnTo>
                    <a:pt x="421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1" name="Google Shape;1021;p44"/>
            <p:cNvSpPr/>
            <p:nvPr/>
          </p:nvSpPr>
          <p:spPr>
            <a:xfrm>
              <a:off x="4351392" y="3468368"/>
              <a:ext cx="133679" cy="69340"/>
            </a:xfrm>
            <a:custGeom>
              <a:avLst/>
              <a:gdLst/>
              <a:ahLst/>
              <a:cxnLst/>
              <a:rect l="l" t="t" r="r" b="b"/>
              <a:pathLst>
                <a:path w="6896" h="3577" extrusionOk="0">
                  <a:moveTo>
                    <a:pt x="6513" y="384"/>
                  </a:moveTo>
                  <a:lnTo>
                    <a:pt x="4597" y="1789"/>
                  </a:lnTo>
                  <a:lnTo>
                    <a:pt x="3831" y="2300"/>
                  </a:lnTo>
                  <a:lnTo>
                    <a:pt x="2937" y="2683"/>
                  </a:lnTo>
                  <a:lnTo>
                    <a:pt x="2043" y="3066"/>
                  </a:lnTo>
                  <a:lnTo>
                    <a:pt x="1533" y="3066"/>
                  </a:lnTo>
                  <a:lnTo>
                    <a:pt x="1149" y="2938"/>
                  </a:lnTo>
                  <a:lnTo>
                    <a:pt x="639" y="2683"/>
                  </a:lnTo>
                  <a:lnTo>
                    <a:pt x="511" y="2300"/>
                  </a:lnTo>
                  <a:lnTo>
                    <a:pt x="511" y="1916"/>
                  </a:lnTo>
                  <a:lnTo>
                    <a:pt x="639" y="1533"/>
                  </a:lnTo>
                  <a:lnTo>
                    <a:pt x="1022" y="1278"/>
                  </a:lnTo>
                  <a:lnTo>
                    <a:pt x="1405" y="1023"/>
                  </a:lnTo>
                  <a:lnTo>
                    <a:pt x="2171" y="767"/>
                  </a:lnTo>
                  <a:lnTo>
                    <a:pt x="3576" y="512"/>
                  </a:lnTo>
                  <a:lnTo>
                    <a:pt x="4980" y="384"/>
                  </a:lnTo>
                  <a:close/>
                  <a:moveTo>
                    <a:pt x="2937" y="1"/>
                  </a:moveTo>
                  <a:lnTo>
                    <a:pt x="1660" y="256"/>
                  </a:lnTo>
                  <a:lnTo>
                    <a:pt x="1022" y="639"/>
                  </a:lnTo>
                  <a:lnTo>
                    <a:pt x="383" y="1150"/>
                  </a:lnTo>
                  <a:lnTo>
                    <a:pt x="128" y="1406"/>
                  </a:lnTo>
                  <a:lnTo>
                    <a:pt x="0" y="1789"/>
                  </a:lnTo>
                  <a:lnTo>
                    <a:pt x="0" y="2172"/>
                  </a:lnTo>
                  <a:lnTo>
                    <a:pt x="0" y="2555"/>
                  </a:lnTo>
                  <a:lnTo>
                    <a:pt x="256" y="2938"/>
                  </a:lnTo>
                  <a:lnTo>
                    <a:pt x="511" y="3193"/>
                  </a:lnTo>
                  <a:lnTo>
                    <a:pt x="894" y="3449"/>
                  </a:lnTo>
                  <a:lnTo>
                    <a:pt x="1149" y="3577"/>
                  </a:lnTo>
                  <a:lnTo>
                    <a:pt x="1916" y="3577"/>
                  </a:lnTo>
                  <a:lnTo>
                    <a:pt x="2682" y="3321"/>
                  </a:lnTo>
                  <a:lnTo>
                    <a:pt x="3831" y="2938"/>
                  </a:lnTo>
                  <a:lnTo>
                    <a:pt x="4853" y="2172"/>
                  </a:lnTo>
                  <a:lnTo>
                    <a:pt x="6768" y="767"/>
                  </a:lnTo>
                  <a:lnTo>
                    <a:pt x="6896" y="639"/>
                  </a:lnTo>
                  <a:lnTo>
                    <a:pt x="6896" y="384"/>
                  </a:lnTo>
                  <a:lnTo>
                    <a:pt x="6768" y="384"/>
                  </a:lnTo>
                  <a:lnTo>
                    <a:pt x="6768" y="256"/>
                  </a:lnTo>
                  <a:lnTo>
                    <a:pt x="549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2" name="Google Shape;1022;p44"/>
            <p:cNvSpPr/>
            <p:nvPr/>
          </p:nvSpPr>
          <p:spPr>
            <a:xfrm>
              <a:off x="4462778" y="3344614"/>
              <a:ext cx="61896" cy="138642"/>
            </a:xfrm>
            <a:custGeom>
              <a:avLst/>
              <a:gdLst/>
              <a:ahLst/>
              <a:cxnLst/>
              <a:rect l="l" t="t" r="r" b="b"/>
              <a:pathLst>
                <a:path w="3193" h="7152" extrusionOk="0">
                  <a:moveTo>
                    <a:pt x="1788" y="511"/>
                  </a:moveTo>
                  <a:lnTo>
                    <a:pt x="2171" y="639"/>
                  </a:lnTo>
                  <a:lnTo>
                    <a:pt x="2554" y="1149"/>
                  </a:lnTo>
                  <a:lnTo>
                    <a:pt x="2682" y="1533"/>
                  </a:lnTo>
                  <a:lnTo>
                    <a:pt x="2810" y="1916"/>
                  </a:lnTo>
                  <a:lnTo>
                    <a:pt x="2554" y="2937"/>
                  </a:lnTo>
                  <a:lnTo>
                    <a:pt x="2171" y="3831"/>
                  </a:lnTo>
                  <a:lnTo>
                    <a:pt x="1916" y="4597"/>
                  </a:lnTo>
                  <a:lnTo>
                    <a:pt x="767" y="6768"/>
                  </a:lnTo>
                  <a:lnTo>
                    <a:pt x="511" y="5236"/>
                  </a:lnTo>
                  <a:lnTo>
                    <a:pt x="384" y="3831"/>
                  </a:lnTo>
                  <a:lnTo>
                    <a:pt x="511" y="2299"/>
                  </a:lnTo>
                  <a:lnTo>
                    <a:pt x="639" y="1660"/>
                  </a:lnTo>
                  <a:lnTo>
                    <a:pt x="894" y="1149"/>
                  </a:lnTo>
                  <a:lnTo>
                    <a:pt x="1150" y="766"/>
                  </a:lnTo>
                  <a:lnTo>
                    <a:pt x="1405" y="511"/>
                  </a:lnTo>
                  <a:close/>
                  <a:moveTo>
                    <a:pt x="1661" y="0"/>
                  </a:moveTo>
                  <a:lnTo>
                    <a:pt x="1278" y="128"/>
                  </a:lnTo>
                  <a:lnTo>
                    <a:pt x="894" y="256"/>
                  </a:lnTo>
                  <a:lnTo>
                    <a:pt x="639" y="511"/>
                  </a:lnTo>
                  <a:lnTo>
                    <a:pt x="256" y="1277"/>
                  </a:lnTo>
                  <a:lnTo>
                    <a:pt x="1" y="2043"/>
                  </a:lnTo>
                  <a:lnTo>
                    <a:pt x="1" y="3320"/>
                  </a:lnTo>
                  <a:lnTo>
                    <a:pt x="1" y="4597"/>
                  </a:lnTo>
                  <a:lnTo>
                    <a:pt x="256" y="5747"/>
                  </a:lnTo>
                  <a:lnTo>
                    <a:pt x="767" y="7023"/>
                  </a:lnTo>
                  <a:lnTo>
                    <a:pt x="894" y="7151"/>
                  </a:lnTo>
                  <a:lnTo>
                    <a:pt x="1150" y="7023"/>
                  </a:lnTo>
                  <a:lnTo>
                    <a:pt x="2299" y="4853"/>
                  </a:lnTo>
                  <a:lnTo>
                    <a:pt x="2810" y="3703"/>
                  </a:lnTo>
                  <a:lnTo>
                    <a:pt x="3193" y="2554"/>
                  </a:lnTo>
                  <a:lnTo>
                    <a:pt x="3193" y="1788"/>
                  </a:lnTo>
                  <a:lnTo>
                    <a:pt x="3065" y="1022"/>
                  </a:lnTo>
                  <a:lnTo>
                    <a:pt x="2938" y="639"/>
                  </a:lnTo>
                  <a:lnTo>
                    <a:pt x="2810" y="383"/>
                  </a:lnTo>
                  <a:lnTo>
                    <a:pt x="2427" y="128"/>
                  </a:lnTo>
                  <a:lnTo>
                    <a:pt x="204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3" name="Google Shape;1023;p44"/>
            <p:cNvSpPr/>
            <p:nvPr/>
          </p:nvSpPr>
          <p:spPr>
            <a:xfrm>
              <a:off x="3163208" y="2020269"/>
              <a:ext cx="1366429" cy="1420901"/>
            </a:xfrm>
            <a:custGeom>
              <a:avLst/>
              <a:gdLst/>
              <a:ahLst/>
              <a:cxnLst/>
              <a:rect l="l" t="t" r="r" b="b"/>
              <a:pathLst>
                <a:path w="70489" h="73299" extrusionOk="0">
                  <a:moveTo>
                    <a:pt x="12642" y="1"/>
                  </a:moveTo>
                  <a:lnTo>
                    <a:pt x="0" y="10344"/>
                  </a:lnTo>
                  <a:lnTo>
                    <a:pt x="2682" y="15196"/>
                  </a:lnTo>
                  <a:lnTo>
                    <a:pt x="5746" y="20432"/>
                  </a:lnTo>
                  <a:lnTo>
                    <a:pt x="9450" y="26817"/>
                  </a:lnTo>
                  <a:lnTo>
                    <a:pt x="13791" y="33585"/>
                  </a:lnTo>
                  <a:lnTo>
                    <a:pt x="15962" y="37033"/>
                  </a:lnTo>
                  <a:lnTo>
                    <a:pt x="18261" y="40353"/>
                  </a:lnTo>
                  <a:lnTo>
                    <a:pt x="20559" y="43545"/>
                  </a:lnTo>
                  <a:lnTo>
                    <a:pt x="22858" y="46482"/>
                  </a:lnTo>
                  <a:lnTo>
                    <a:pt x="25156" y="49164"/>
                  </a:lnTo>
                  <a:lnTo>
                    <a:pt x="27199" y="51335"/>
                  </a:lnTo>
                  <a:lnTo>
                    <a:pt x="28476" y="52356"/>
                  </a:lnTo>
                  <a:lnTo>
                    <a:pt x="30136" y="53761"/>
                  </a:lnTo>
                  <a:lnTo>
                    <a:pt x="34350" y="56825"/>
                  </a:lnTo>
                  <a:lnTo>
                    <a:pt x="39586" y="60529"/>
                  </a:lnTo>
                  <a:lnTo>
                    <a:pt x="45077" y="64232"/>
                  </a:lnTo>
                  <a:lnTo>
                    <a:pt x="54909" y="70617"/>
                  </a:lnTo>
                  <a:lnTo>
                    <a:pt x="59123" y="73298"/>
                  </a:lnTo>
                  <a:lnTo>
                    <a:pt x="70488" y="56442"/>
                  </a:lnTo>
                  <a:lnTo>
                    <a:pt x="57208" y="48398"/>
                  </a:lnTo>
                  <a:lnTo>
                    <a:pt x="47248" y="42140"/>
                  </a:lnTo>
                  <a:lnTo>
                    <a:pt x="43289" y="39714"/>
                  </a:lnTo>
                  <a:lnTo>
                    <a:pt x="40735" y="37926"/>
                  </a:lnTo>
                  <a:lnTo>
                    <a:pt x="39714" y="37033"/>
                  </a:lnTo>
                  <a:lnTo>
                    <a:pt x="38309" y="35372"/>
                  </a:lnTo>
                  <a:lnTo>
                    <a:pt x="36521" y="33329"/>
                  </a:lnTo>
                  <a:lnTo>
                    <a:pt x="34478" y="30648"/>
                  </a:lnTo>
                  <a:lnTo>
                    <a:pt x="30009" y="24518"/>
                  </a:lnTo>
                  <a:lnTo>
                    <a:pt x="25029" y="17750"/>
                  </a:lnTo>
                  <a:lnTo>
                    <a:pt x="16345" y="5491"/>
                  </a:lnTo>
                  <a:lnTo>
                    <a:pt x="1264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4" name="Google Shape;1024;p44"/>
            <p:cNvSpPr/>
            <p:nvPr/>
          </p:nvSpPr>
          <p:spPr>
            <a:xfrm>
              <a:off x="4262279" y="3099549"/>
              <a:ext cx="200518" cy="279726"/>
            </a:xfrm>
            <a:custGeom>
              <a:avLst/>
              <a:gdLst/>
              <a:ahLst/>
              <a:cxnLst/>
              <a:rect l="l" t="t" r="r" b="b"/>
              <a:pathLst>
                <a:path w="10344" h="14430" extrusionOk="0">
                  <a:moveTo>
                    <a:pt x="10344" y="0"/>
                  </a:moveTo>
                  <a:lnTo>
                    <a:pt x="9067" y="1533"/>
                  </a:lnTo>
                  <a:lnTo>
                    <a:pt x="7917" y="3065"/>
                  </a:lnTo>
                  <a:lnTo>
                    <a:pt x="5746" y="5874"/>
                  </a:lnTo>
                  <a:lnTo>
                    <a:pt x="3831" y="8684"/>
                  </a:lnTo>
                  <a:lnTo>
                    <a:pt x="1788" y="11621"/>
                  </a:lnTo>
                  <a:lnTo>
                    <a:pt x="766" y="13025"/>
                  </a:lnTo>
                  <a:lnTo>
                    <a:pt x="0" y="14430"/>
                  </a:lnTo>
                  <a:lnTo>
                    <a:pt x="639" y="13791"/>
                  </a:lnTo>
                  <a:lnTo>
                    <a:pt x="1277" y="12898"/>
                  </a:lnTo>
                  <a:lnTo>
                    <a:pt x="2426" y="11365"/>
                  </a:lnTo>
                  <a:lnTo>
                    <a:pt x="4470" y="8684"/>
                  </a:lnTo>
                  <a:lnTo>
                    <a:pt x="6513" y="5747"/>
                  </a:lnTo>
                  <a:lnTo>
                    <a:pt x="8428" y="2937"/>
                  </a:lnTo>
                  <a:lnTo>
                    <a:pt x="10344"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5" name="Google Shape;1025;p44"/>
            <p:cNvSpPr/>
            <p:nvPr/>
          </p:nvSpPr>
          <p:spPr>
            <a:xfrm>
              <a:off x="3390943" y="2074722"/>
              <a:ext cx="1032251" cy="1047120"/>
            </a:xfrm>
            <a:custGeom>
              <a:avLst/>
              <a:gdLst/>
              <a:ahLst/>
              <a:cxnLst/>
              <a:rect l="l" t="t" r="r" b="b"/>
              <a:pathLst>
                <a:path w="53250" h="54017" extrusionOk="0">
                  <a:moveTo>
                    <a:pt x="0" y="1"/>
                  </a:moveTo>
                  <a:lnTo>
                    <a:pt x="0" y="129"/>
                  </a:lnTo>
                  <a:lnTo>
                    <a:pt x="8683" y="12771"/>
                  </a:lnTo>
                  <a:lnTo>
                    <a:pt x="17622" y="25412"/>
                  </a:lnTo>
                  <a:lnTo>
                    <a:pt x="22092" y="31670"/>
                  </a:lnTo>
                  <a:lnTo>
                    <a:pt x="24135" y="34479"/>
                  </a:lnTo>
                  <a:lnTo>
                    <a:pt x="26433" y="37288"/>
                  </a:lnTo>
                  <a:lnTo>
                    <a:pt x="27710" y="38438"/>
                  </a:lnTo>
                  <a:lnTo>
                    <a:pt x="28987" y="39459"/>
                  </a:lnTo>
                  <a:lnTo>
                    <a:pt x="30520" y="40481"/>
                  </a:lnTo>
                  <a:lnTo>
                    <a:pt x="32052" y="41375"/>
                  </a:lnTo>
                  <a:lnTo>
                    <a:pt x="38692" y="45333"/>
                  </a:lnTo>
                  <a:lnTo>
                    <a:pt x="45205" y="49292"/>
                  </a:lnTo>
                  <a:lnTo>
                    <a:pt x="49802" y="51973"/>
                  </a:lnTo>
                  <a:lnTo>
                    <a:pt x="53122" y="54016"/>
                  </a:lnTo>
                  <a:lnTo>
                    <a:pt x="53249" y="54016"/>
                  </a:lnTo>
                  <a:lnTo>
                    <a:pt x="53249" y="53889"/>
                  </a:lnTo>
                  <a:lnTo>
                    <a:pt x="53249" y="53761"/>
                  </a:lnTo>
                  <a:lnTo>
                    <a:pt x="50695" y="52356"/>
                  </a:lnTo>
                  <a:lnTo>
                    <a:pt x="46992" y="50058"/>
                  </a:lnTo>
                  <a:lnTo>
                    <a:pt x="40608" y="46099"/>
                  </a:lnTo>
                  <a:lnTo>
                    <a:pt x="34095" y="42141"/>
                  </a:lnTo>
                  <a:lnTo>
                    <a:pt x="31030" y="40353"/>
                  </a:lnTo>
                  <a:lnTo>
                    <a:pt x="29498" y="39331"/>
                  </a:lnTo>
                  <a:lnTo>
                    <a:pt x="27966" y="38182"/>
                  </a:lnTo>
                  <a:lnTo>
                    <a:pt x="26689" y="37033"/>
                  </a:lnTo>
                  <a:lnTo>
                    <a:pt x="25539" y="35628"/>
                  </a:lnTo>
                  <a:lnTo>
                    <a:pt x="24518" y="34351"/>
                  </a:lnTo>
                  <a:lnTo>
                    <a:pt x="23496" y="32947"/>
                  </a:lnTo>
                  <a:lnTo>
                    <a:pt x="19027" y="26562"/>
                  </a:lnTo>
                  <a:lnTo>
                    <a:pt x="10088" y="14047"/>
                  </a:lnTo>
                  <a:lnTo>
                    <a:pt x="1149" y="1533"/>
                  </a:lnTo>
                  <a:lnTo>
                    <a:pt x="0"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6" name="Google Shape;1026;p44"/>
            <p:cNvSpPr/>
            <p:nvPr/>
          </p:nvSpPr>
          <p:spPr>
            <a:xfrm>
              <a:off x="4507344" y="1921251"/>
              <a:ext cx="693111" cy="559470"/>
            </a:xfrm>
            <a:custGeom>
              <a:avLst/>
              <a:gdLst/>
              <a:ahLst/>
              <a:cxnLst/>
              <a:rect l="l" t="t" r="r" b="b"/>
              <a:pathLst>
                <a:path w="35755" h="28861" extrusionOk="0">
                  <a:moveTo>
                    <a:pt x="24773" y="1"/>
                  </a:moveTo>
                  <a:lnTo>
                    <a:pt x="22858" y="511"/>
                  </a:lnTo>
                  <a:lnTo>
                    <a:pt x="16856" y="2299"/>
                  </a:lnTo>
                  <a:lnTo>
                    <a:pt x="15324" y="2682"/>
                  </a:lnTo>
                  <a:lnTo>
                    <a:pt x="13664" y="3193"/>
                  </a:lnTo>
                  <a:lnTo>
                    <a:pt x="9833" y="4725"/>
                  </a:lnTo>
                  <a:lnTo>
                    <a:pt x="2937" y="7662"/>
                  </a:lnTo>
                  <a:lnTo>
                    <a:pt x="0" y="8939"/>
                  </a:lnTo>
                  <a:lnTo>
                    <a:pt x="5619" y="25412"/>
                  </a:lnTo>
                  <a:lnTo>
                    <a:pt x="15451" y="21709"/>
                  </a:lnTo>
                  <a:lnTo>
                    <a:pt x="19538" y="20304"/>
                  </a:lnTo>
                  <a:lnTo>
                    <a:pt x="22602" y="19155"/>
                  </a:lnTo>
                  <a:lnTo>
                    <a:pt x="26689" y="23497"/>
                  </a:lnTo>
                  <a:lnTo>
                    <a:pt x="29753" y="26562"/>
                  </a:lnTo>
                  <a:lnTo>
                    <a:pt x="30903" y="27711"/>
                  </a:lnTo>
                  <a:lnTo>
                    <a:pt x="31669" y="28349"/>
                  </a:lnTo>
                  <a:lnTo>
                    <a:pt x="32180" y="28605"/>
                  </a:lnTo>
                  <a:lnTo>
                    <a:pt x="32690" y="28732"/>
                  </a:lnTo>
                  <a:lnTo>
                    <a:pt x="33456" y="28860"/>
                  </a:lnTo>
                  <a:lnTo>
                    <a:pt x="34095" y="28860"/>
                  </a:lnTo>
                  <a:lnTo>
                    <a:pt x="34733" y="28732"/>
                  </a:lnTo>
                  <a:lnTo>
                    <a:pt x="35244" y="28605"/>
                  </a:lnTo>
                  <a:lnTo>
                    <a:pt x="35627" y="28349"/>
                  </a:lnTo>
                  <a:lnTo>
                    <a:pt x="35755" y="27966"/>
                  </a:lnTo>
                  <a:lnTo>
                    <a:pt x="35372" y="26562"/>
                  </a:lnTo>
                  <a:lnTo>
                    <a:pt x="34223" y="23241"/>
                  </a:lnTo>
                  <a:lnTo>
                    <a:pt x="31030" y="13920"/>
                  </a:lnTo>
                  <a:lnTo>
                    <a:pt x="27710" y="4598"/>
                  </a:lnTo>
                  <a:lnTo>
                    <a:pt x="26433" y="1405"/>
                  </a:lnTo>
                  <a:lnTo>
                    <a:pt x="26050" y="384"/>
                  </a:lnTo>
                  <a:lnTo>
                    <a:pt x="25667"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7" name="Google Shape;1027;p44"/>
            <p:cNvSpPr/>
            <p:nvPr/>
          </p:nvSpPr>
          <p:spPr>
            <a:xfrm>
              <a:off x="4697938" y="1921251"/>
              <a:ext cx="502517" cy="559470"/>
            </a:xfrm>
            <a:custGeom>
              <a:avLst/>
              <a:gdLst/>
              <a:ahLst/>
              <a:cxnLst/>
              <a:rect l="l" t="t" r="r" b="b"/>
              <a:pathLst>
                <a:path w="25923" h="28861" extrusionOk="0">
                  <a:moveTo>
                    <a:pt x="14941" y="1"/>
                  </a:moveTo>
                  <a:lnTo>
                    <a:pt x="13026" y="511"/>
                  </a:lnTo>
                  <a:lnTo>
                    <a:pt x="7024" y="2299"/>
                  </a:lnTo>
                  <a:lnTo>
                    <a:pt x="5492" y="2682"/>
                  </a:lnTo>
                  <a:lnTo>
                    <a:pt x="3832" y="3193"/>
                  </a:lnTo>
                  <a:lnTo>
                    <a:pt x="1" y="4725"/>
                  </a:lnTo>
                  <a:lnTo>
                    <a:pt x="5619" y="21709"/>
                  </a:lnTo>
                  <a:lnTo>
                    <a:pt x="9706" y="20304"/>
                  </a:lnTo>
                  <a:lnTo>
                    <a:pt x="12770" y="19155"/>
                  </a:lnTo>
                  <a:lnTo>
                    <a:pt x="16857" y="23497"/>
                  </a:lnTo>
                  <a:lnTo>
                    <a:pt x="19921" y="26562"/>
                  </a:lnTo>
                  <a:lnTo>
                    <a:pt x="21071" y="27711"/>
                  </a:lnTo>
                  <a:lnTo>
                    <a:pt x="21837" y="28349"/>
                  </a:lnTo>
                  <a:lnTo>
                    <a:pt x="22348" y="28605"/>
                  </a:lnTo>
                  <a:lnTo>
                    <a:pt x="22986" y="28732"/>
                  </a:lnTo>
                  <a:lnTo>
                    <a:pt x="23624" y="28860"/>
                  </a:lnTo>
                  <a:lnTo>
                    <a:pt x="24263" y="28860"/>
                  </a:lnTo>
                  <a:lnTo>
                    <a:pt x="24901" y="28732"/>
                  </a:lnTo>
                  <a:lnTo>
                    <a:pt x="25412" y="28605"/>
                  </a:lnTo>
                  <a:lnTo>
                    <a:pt x="25795" y="28349"/>
                  </a:lnTo>
                  <a:lnTo>
                    <a:pt x="25923" y="27966"/>
                  </a:lnTo>
                  <a:lnTo>
                    <a:pt x="25540" y="26562"/>
                  </a:lnTo>
                  <a:lnTo>
                    <a:pt x="24391" y="23241"/>
                  </a:lnTo>
                  <a:lnTo>
                    <a:pt x="21198" y="13920"/>
                  </a:lnTo>
                  <a:lnTo>
                    <a:pt x="17878" y="4598"/>
                  </a:lnTo>
                  <a:lnTo>
                    <a:pt x="16601" y="1405"/>
                  </a:lnTo>
                  <a:lnTo>
                    <a:pt x="16218" y="384"/>
                  </a:lnTo>
                  <a:lnTo>
                    <a:pt x="1583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8" name="Google Shape;1028;p44"/>
            <p:cNvSpPr/>
            <p:nvPr/>
          </p:nvSpPr>
          <p:spPr>
            <a:xfrm>
              <a:off x="4772202" y="1918769"/>
              <a:ext cx="428253" cy="561952"/>
            </a:xfrm>
            <a:custGeom>
              <a:avLst/>
              <a:gdLst/>
              <a:ahLst/>
              <a:cxnLst/>
              <a:rect l="l" t="t" r="r" b="b"/>
              <a:pathLst>
                <a:path w="22092" h="28989" extrusionOk="0">
                  <a:moveTo>
                    <a:pt x="11621" y="1"/>
                  </a:moveTo>
                  <a:lnTo>
                    <a:pt x="10855" y="129"/>
                  </a:lnTo>
                  <a:lnTo>
                    <a:pt x="8045" y="895"/>
                  </a:lnTo>
                  <a:lnTo>
                    <a:pt x="4342" y="1916"/>
                  </a:lnTo>
                  <a:lnTo>
                    <a:pt x="1" y="3321"/>
                  </a:lnTo>
                  <a:lnTo>
                    <a:pt x="5875" y="20432"/>
                  </a:lnTo>
                  <a:lnTo>
                    <a:pt x="8939" y="19283"/>
                  </a:lnTo>
                  <a:lnTo>
                    <a:pt x="13026" y="23625"/>
                  </a:lnTo>
                  <a:lnTo>
                    <a:pt x="16090" y="26817"/>
                  </a:lnTo>
                  <a:lnTo>
                    <a:pt x="17240" y="27967"/>
                  </a:lnTo>
                  <a:lnTo>
                    <a:pt x="18006" y="28605"/>
                  </a:lnTo>
                  <a:lnTo>
                    <a:pt x="18517" y="28733"/>
                  </a:lnTo>
                  <a:lnTo>
                    <a:pt x="19155" y="28988"/>
                  </a:lnTo>
                  <a:lnTo>
                    <a:pt x="21070" y="28988"/>
                  </a:lnTo>
                  <a:lnTo>
                    <a:pt x="21581" y="28733"/>
                  </a:lnTo>
                  <a:lnTo>
                    <a:pt x="21964" y="28477"/>
                  </a:lnTo>
                  <a:lnTo>
                    <a:pt x="22092" y="28222"/>
                  </a:lnTo>
                  <a:lnTo>
                    <a:pt x="21709" y="26690"/>
                  </a:lnTo>
                  <a:lnTo>
                    <a:pt x="20687" y="23497"/>
                  </a:lnTo>
                  <a:lnTo>
                    <a:pt x="17495" y="14048"/>
                  </a:lnTo>
                  <a:lnTo>
                    <a:pt x="14047" y="4598"/>
                  </a:lnTo>
                  <a:lnTo>
                    <a:pt x="12770" y="1406"/>
                  </a:lnTo>
                  <a:lnTo>
                    <a:pt x="12387" y="512"/>
                  </a:lnTo>
                  <a:lnTo>
                    <a:pt x="12132" y="129"/>
                  </a:lnTo>
                  <a:lnTo>
                    <a:pt x="11621"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9" name="Google Shape;1029;p44"/>
            <p:cNvSpPr/>
            <p:nvPr/>
          </p:nvSpPr>
          <p:spPr>
            <a:xfrm>
              <a:off x="3163208" y="1916308"/>
              <a:ext cx="1609013" cy="633715"/>
            </a:xfrm>
            <a:custGeom>
              <a:avLst/>
              <a:gdLst/>
              <a:ahLst/>
              <a:cxnLst/>
              <a:rect l="l" t="t" r="r" b="b"/>
              <a:pathLst>
                <a:path w="83003" h="32691" extrusionOk="0">
                  <a:moveTo>
                    <a:pt x="19027" y="0"/>
                  </a:moveTo>
                  <a:lnTo>
                    <a:pt x="0" y="15707"/>
                  </a:lnTo>
                  <a:lnTo>
                    <a:pt x="1022" y="16473"/>
                  </a:lnTo>
                  <a:lnTo>
                    <a:pt x="2043" y="17239"/>
                  </a:lnTo>
                  <a:lnTo>
                    <a:pt x="3576" y="18133"/>
                  </a:lnTo>
                  <a:lnTo>
                    <a:pt x="5236" y="19027"/>
                  </a:lnTo>
                  <a:lnTo>
                    <a:pt x="7279" y="19793"/>
                  </a:lnTo>
                  <a:lnTo>
                    <a:pt x="8300" y="20049"/>
                  </a:lnTo>
                  <a:lnTo>
                    <a:pt x="9322" y="20304"/>
                  </a:lnTo>
                  <a:lnTo>
                    <a:pt x="10471" y="20432"/>
                  </a:lnTo>
                  <a:lnTo>
                    <a:pt x="11620" y="20432"/>
                  </a:lnTo>
                  <a:lnTo>
                    <a:pt x="15962" y="22219"/>
                  </a:lnTo>
                  <a:lnTo>
                    <a:pt x="20559" y="24007"/>
                  </a:lnTo>
                  <a:lnTo>
                    <a:pt x="26178" y="26050"/>
                  </a:lnTo>
                  <a:lnTo>
                    <a:pt x="32307" y="28221"/>
                  </a:lnTo>
                  <a:lnTo>
                    <a:pt x="38437" y="30137"/>
                  </a:lnTo>
                  <a:lnTo>
                    <a:pt x="41246" y="31031"/>
                  </a:lnTo>
                  <a:lnTo>
                    <a:pt x="43928" y="31669"/>
                  </a:lnTo>
                  <a:lnTo>
                    <a:pt x="46354" y="32307"/>
                  </a:lnTo>
                  <a:lnTo>
                    <a:pt x="48397" y="32563"/>
                  </a:lnTo>
                  <a:lnTo>
                    <a:pt x="49929" y="32691"/>
                  </a:lnTo>
                  <a:lnTo>
                    <a:pt x="51972" y="32435"/>
                  </a:lnTo>
                  <a:lnTo>
                    <a:pt x="54271" y="32180"/>
                  </a:lnTo>
                  <a:lnTo>
                    <a:pt x="56825" y="31669"/>
                  </a:lnTo>
                  <a:lnTo>
                    <a:pt x="62443" y="30264"/>
                  </a:lnTo>
                  <a:lnTo>
                    <a:pt x="68318" y="28604"/>
                  </a:lnTo>
                  <a:lnTo>
                    <a:pt x="73936" y="26944"/>
                  </a:lnTo>
                  <a:lnTo>
                    <a:pt x="78661" y="25412"/>
                  </a:lnTo>
                  <a:lnTo>
                    <a:pt x="83003" y="24007"/>
                  </a:lnTo>
                  <a:lnTo>
                    <a:pt x="77001" y="5619"/>
                  </a:lnTo>
                  <a:lnTo>
                    <a:pt x="73298" y="7024"/>
                  </a:lnTo>
                  <a:lnTo>
                    <a:pt x="64742" y="10216"/>
                  </a:lnTo>
                  <a:lnTo>
                    <a:pt x="55803" y="13536"/>
                  </a:lnTo>
                  <a:lnTo>
                    <a:pt x="52483" y="14558"/>
                  </a:lnTo>
                  <a:lnTo>
                    <a:pt x="51334" y="14813"/>
                  </a:lnTo>
                  <a:lnTo>
                    <a:pt x="50695" y="14941"/>
                  </a:lnTo>
                  <a:lnTo>
                    <a:pt x="49929" y="14941"/>
                  </a:lnTo>
                  <a:lnTo>
                    <a:pt x="48908" y="14813"/>
                  </a:lnTo>
                  <a:lnTo>
                    <a:pt x="46226" y="14302"/>
                  </a:lnTo>
                  <a:lnTo>
                    <a:pt x="43034" y="13408"/>
                  </a:lnTo>
                  <a:lnTo>
                    <a:pt x="39714" y="12515"/>
                  </a:lnTo>
                  <a:lnTo>
                    <a:pt x="33712" y="10599"/>
                  </a:lnTo>
                  <a:lnTo>
                    <a:pt x="31669" y="9961"/>
                  </a:lnTo>
                  <a:lnTo>
                    <a:pt x="31158" y="9705"/>
                  </a:lnTo>
                  <a:lnTo>
                    <a:pt x="30903" y="9450"/>
                  </a:lnTo>
                  <a:lnTo>
                    <a:pt x="29881" y="7790"/>
                  </a:lnTo>
                  <a:lnTo>
                    <a:pt x="28604" y="6257"/>
                  </a:lnTo>
                  <a:lnTo>
                    <a:pt x="27327" y="4853"/>
                  </a:lnTo>
                  <a:lnTo>
                    <a:pt x="25922" y="3576"/>
                  </a:lnTo>
                  <a:lnTo>
                    <a:pt x="24390" y="2427"/>
                  </a:lnTo>
                  <a:lnTo>
                    <a:pt x="22602" y="1405"/>
                  </a:lnTo>
                  <a:lnTo>
                    <a:pt x="20942" y="639"/>
                  </a:lnTo>
                  <a:lnTo>
                    <a:pt x="1902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0" name="Google Shape;1030;p44"/>
            <p:cNvSpPr/>
            <p:nvPr/>
          </p:nvSpPr>
          <p:spPr>
            <a:xfrm>
              <a:off x="3423122" y="2040081"/>
              <a:ext cx="173283" cy="37142"/>
            </a:xfrm>
            <a:custGeom>
              <a:avLst/>
              <a:gdLst/>
              <a:ahLst/>
              <a:cxnLst/>
              <a:rect l="l" t="t" r="r" b="b"/>
              <a:pathLst>
                <a:path w="8939" h="1916" extrusionOk="0">
                  <a:moveTo>
                    <a:pt x="8811" y="0"/>
                  </a:moveTo>
                  <a:lnTo>
                    <a:pt x="8556" y="128"/>
                  </a:lnTo>
                  <a:lnTo>
                    <a:pt x="7534" y="639"/>
                  </a:lnTo>
                  <a:lnTo>
                    <a:pt x="6513" y="1149"/>
                  </a:lnTo>
                  <a:lnTo>
                    <a:pt x="5363" y="1405"/>
                  </a:lnTo>
                  <a:lnTo>
                    <a:pt x="4214" y="1532"/>
                  </a:lnTo>
                  <a:lnTo>
                    <a:pt x="3065" y="1405"/>
                  </a:lnTo>
                  <a:lnTo>
                    <a:pt x="2043" y="1149"/>
                  </a:lnTo>
                  <a:lnTo>
                    <a:pt x="1022" y="766"/>
                  </a:lnTo>
                  <a:lnTo>
                    <a:pt x="128" y="128"/>
                  </a:lnTo>
                  <a:lnTo>
                    <a:pt x="0" y="128"/>
                  </a:lnTo>
                  <a:lnTo>
                    <a:pt x="0" y="255"/>
                  </a:lnTo>
                  <a:lnTo>
                    <a:pt x="1022" y="1022"/>
                  </a:lnTo>
                  <a:lnTo>
                    <a:pt x="2043" y="1532"/>
                  </a:lnTo>
                  <a:lnTo>
                    <a:pt x="3193" y="1916"/>
                  </a:lnTo>
                  <a:lnTo>
                    <a:pt x="4342" y="1916"/>
                  </a:lnTo>
                  <a:lnTo>
                    <a:pt x="5619" y="1788"/>
                  </a:lnTo>
                  <a:lnTo>
                    <a:pt x="6768" y="1532"/>
                  </a:lnTo>
                  <a:lnTo>
                    <a:pt x="7917" y="1022"/>
                  </a:lnTo>
                  <a:lnTo>
                    <a:pt x="8939" y="383"/>
                  </a:lnTo>
                  <a:lnTo>
                    <a:pt x="8939" y="255"/>
                  </a:lnTo>
                  <a:lnTo>
                    <a:pt x="8939" y="128"/>
                  </a:lnTo>
                  <a:lnTo>
                    <a:pt x="8811"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1" name="Google Shape;1031;p44"/>
            <p:cNvSpPr/>
            <p:nvPr/>
          </p:nvSpPr>
          <p:spPr>
            <a:xfrm>
              <a:off x="3314198" y="2299995"/>
              <a:ext cx="148547" cy="17350"/>
            </a:xfrm>
            <a:custGeom>
              <a:avLst/>
              <a:gdLst/>
              <a:ahLst/>
              <a:cxnLst/>
              <a:rect l="l" t="t" r="r" b="b"/>
              <a:pathLst>
                <a:path w="7663" h="895" extrusionOk="0">
                  <a:moveTo>
                    <a:pt x="7662" y="0"/>
                  </a:moveTo>
                  <a:lnTo>
                    <a:pt x="5747" y="128"/>
                  </a:lnTo>
                  <a:lnTo>
                    <a:pt x="3704" y="128"/>
                  </a:lnTo>
                  <a:lnTo>
                    <a:pt x="1916" y="383"/>
                  </a:lnTo>
                  <a:lnTo>
                    <a:pt x="1" y="766"/>
                  </a:lnTo>
                  <a:lnTo>
                    <a:pt x="1" y="894"/>
                  </a:lnTo>
                  <a:lnTo>
                    <a:pt x="1916" y="894"/>
                  </a:lnTo>
                  <a:lnTo>
                    <a:pt x="3831" y="639"/>
                  </a:lnTo>
                  <a:lnTo>
                    <a:pt x="7662" y="128"/>
                  </a:lnTo>
                  <a:lnTo>
                    <a:pt x="7662"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2" name="Google Shape;1032;p44"/>
            <p:cNvSpPr/>
            <p:nvPr/>
          </p:nvSpPr>
          <p:spPr>
            <a:xfrm>
              <a:off x="3227566" y="2193552"/>
              <a:ext cx="170821" cy="113887"/>
            </a:xfrm>
            <a:custGeom>
              <a:avLst/>
              <a:gdLst/>
              <a:ahLst/>
              <a:cxnLst/>
              <a:rect l="l" t="t" r="r" b="b"/>
              <a:pathLst>
                <a:path w="8812" h="5875" extrusionOk="0">
                  <a:moveTo>
                    <a:pt x="1916" y="0"/>
                  </a:moveTo>
                  <a:lnTo>
                    <a:pt x="1916" y="128"/>
                  </a:lnTo>
                  <a:lnTo>
                    <a:pt x="3448" y="1277"/>
                  </a:lnTo>
                  <a:lnTo>
                    <a:pt x="4853" y="2554"/>
                  </a:lnTo>
                  <a:lnTo>
                    <a:pt x="6257" y="3831"/>
                  </a:lnTo>
                  <a:lnTo>
                    <a:pt x="6896" y="4342"/>
                  </a:lnTo>
                  <a:lnTo>
                    <a:pt x="7151" y="4597"/>
                  </a:lnTo>
                  <a:lnTo>
                    <a:pt x="5363" y="4597"/>
                  </a:lnTo>
                  <a:lnTo>
                    <a:pt x="4342" y="4342"/>
                  </a:lnTo>
                  <a:lnTo>
                    <a:pt x="3576" y="3831"/>
                  </a:lnTo>
                  <a:lnTo>
                    <a:pt x="1788" y="2554"/>
                  </a:lnTo>
                  <a:lnTo>
                    <a:pt x="0" y="1150"/>
                  </a:lnTo>
                  <a:lnTo>
                    <a:pt x="1788" y="2937"/>
                  </a:lnTo>
                  <a:lnTo>
                    <a:pt x="2682" y="3703"/>
                  </a:lnTo>
                  <a:lnTo>
                    <a:pt x="3448" y="4470"/>
                  </a:lnTo>
                  <a:lnTo>
                    <a:pt x="4342" y="4853"/>
                  </a:lnTo>
                  <a:lnTo>
                    <a:pt x="5363" y="4980"/>
                  </a:lnTo>
                  <a:lnTo>
                    <a:pt x="6513" y="4980"/>
                  </a:lnTo>
                  <a:lnTo>
                    <a:pt x="7534" y="4853"/>
                  </a:lnTo>
                  <a:lnTo>
                    <a:pt x="7662" y="5108"/>
                  </a:lnTo>
                  <a:lnTo>
                    <a:pt x="8173" y="5491"/>
                  </a:lnTo>
                  <a:lnTo>
                    <a:pt x="8684" y="5874"/>
                  </a:lnTo>
                  <a:lnTo>
                    <a:pt x="8811" y="5747"/>
                  </a:lnTo>
                  <a:lnTo>
                    <a:pt x="8428" y="5236"/>
                  </a:lnTo>
                  <a:lnTo>
                    <a:pt x="7917" y="4853"/>
                  </a:lnTo>
                  <a:lnTo>
                    <a:pt x="4980" y="2299"/>
                  </a:lnTo>
                  <a:lnTo>
                    <a:pt x="2043"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3" name="Google Shape;1033;p44"/>
            <p:cNvSpPr/>
            <p:nvPr/>
          </p:nvSpPr>
          <p:spPr>
            <a:xfrm>
              <a:off x="4593976" y="2062354"/>
              <a:ext cx="106462" cy="329235"/>
            </a:xfrm>
            <a:custGeom>
              <a:avLst/>
              <a:gdLst/>
              <a:ahLst/>
              <a:cxnLst/>
              <a:rect l="l" t="t" r="r" b="b"/>
              <a:pathLst>
                <a:path w="5492" h="16984" extrusionOk="0">
                  <a:moveTo>
                    <a:pt x="0" y="0"/>
                  </a:moveTo>
                  <a:lnTo>
                    <a:pt x="511" y="1916"/>
                  </a:lnTo>
                  <a:lnTo>
                    <a:pt x="1022" y="3831"/>
                  </a:lnTo>
                  <a:lnTo>
                    <a:pt x="2044" y="7151"/>
                  </a:lnTo>
                  <a:lnTo>
                    <a:pt x="3065" y="10471"/>
                  </a:lnTo>
                  <a:lnTo>
                    <a:pt x="4214" y="13664"/>
                  </a:lnTo>
                  <a:lnTo>
                    <a:pt x="4853" y="15324"/>
                  </a:lnTo>
                  <a:lnTo>
                    <a:pt x="5364" y="16856"/>
                  </a:lnTo>
                  <a:lnTo>
                    <a:pt x="5491" y="16984"/>
                  </a:lnTo>
                  <a:lnTo>
                    <a:pt x="5491" y="16856"/>
                  </a:lnTo>
                  <a:lnTo>
                    <a:pt x="5236" y="15962"/>
                  </a:lnTo>
                  <a:lnTo>
                    <a:pt x="4981" y="15069"/>
                  </a:lnTo>
                  <a:lnTo>
                    <a:pt x="4470" y="13153"/>
                  </a:lnTo>
                  <a:lnTo>
                    <a:pt x="3448" y="9833"/>
                  </a:lnTo>
                  <a:lnTo>
                    <a:pt x="2427" y="6513"/>
                  </a:lnTo>
                  <a:lnTo>
                    <a:pt x="1277" y="3320"/>
                  </a:lnTo>
                  <a:lnTo>
                    <a:pt x="639" y="1660"/>
                  </a:lnTo>
                  <a:lnTo>
                    <a:pt x="0"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4" name="Google Shape;1034;p44"/>
            <p:cNvSpPr/>
            <p:nvPr/>
          </p:nvSpPr>
          <p:spPr>
            <a:xfrm>
              <a:off x="3383518" y="2309901"/>
              <a:ext cx="316867" cy="123773"/>
            </a:xfrm>
            <a:custGeom>
              <a:avLst/>
              <a:gdLst/>
              <a:ahLst/>
              <a:cxnLst/>
              <a:rect l="l" t="t" r="r" b="b"/>
              <a:pathLst>
                <a:path w="16346" h="6385" extrusionOk="0">
                  <a:moveTo>
                    <a:pt x="0" y="0"/>
                  </a:moveTo>
                  <a:lnTo>
                    <a:pt x="0" y="128"/>
                  </a:lnTo>
                  <a:lnTo>
                    <a:pt x="3065" y="1532"/>
                  </a:lnTo>
                  <a:lnTo>
                    <a:pt x="6257" y="2809"/>
                  </a:lnTo>
                  <a:lnTo>
                    <a:pt x="9450" y="4086"/>
                  </a:lnTo>
                  <a:lnTo>
                    <a:pt x="12642" y="5236"/>
                  </a:lnTo>
                  <a:lnTo>
                    <a:pt x="16345" y="6385"/>
                  </a:lnTo>
                  <a:lnTo>
                    <a:pt x="16345" y="6257"/>
                  </a:lnTo>
                  <a:lnTo>
                    <a:pt x="10088" y="3831"/>
                  </a:lnTo>
                  <a:lnTo>
                    <a:pt x="3703" y="1405"/>
                  </a:lnTo>
                  <a:lnTo>
                    <a:pt x="0"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5" name="Google Shape;1035;p44"/>
            <p:cNvSpPr/>
            <p:nvPr/>
          </p:nvSpPr>
          <p:spPr>
            <a:xfrm>
              <a:off x="3517178" y="1955911"/>
              <a:ext cx="1066912" cy="311924"/>
            </a:xfrm>
            <a:custGeom>
              <a:avLst/>
              <a:gdLst/>
              <a:ahLst/>
              <a:cxnLst/>
              <a:rect l="l" t="t" r="r" b="b"/>
              <a:pathLst>
                <a:path w="55038" h="16091" extrusionOk="0">
                  <a:moveTo>
                    <a:pt x="1" y="0"/>
                  </a:moveTo>
                  <a:lnTo>
                    <a:pt x="1278" y="511"/>
                  </a:lnTo>
                  <a:lnTo>
                    <a:pt x="2427" y="1022"/>
                  </a:lnTo>
                  <a:lnTo>
                    <a:pt x="3576" y="1533"/>
                  </a:lnTo>
                  <a:lnTo>
                    <a:pt x="4725" y="2299"/>
                  </a:lnTo>
                  <a:lnTo>
                    <a:pt x="5747" y="3065"/>
                  </a:lnTo>
                  <a:lnTo>
                    <a:pt x="6769" y="3831"/>
                  </a:lnTo>
                  <a:lnTo>
                    <a:pt x="7790" y="4725"/>
                  </a:lnTo>
                  <a:lnTo>
                    <a:pt x="8684" y="5619"/>
                  </a:lnTo>
                  <a:lnTo>
                    <a:pt x="9578" y="6641"/>
                  </a:lnTo>
                  <a:lnTo>
                    <a:pt x="10344" y="7662"/>
                  </a:lnTo>
                  <a:lnTo>
                    <a:pt x="10983" y="8684"/>
                  </a:lnTo>
                  <a:lnTo>
                    <a:pt x="11493" y="9195"/>
                  </a:lnTo>
                  <a:lnTo>
                    <a:pt x="12004" y="9578"/>
                  </a:lnTo>
                  <a:lnTo>
                    <a:pt x="13409" y="10216"/>
                  </a:lnTo>
                  <a:lnTo>
                    <a:pt x="14813" y="10727"/>
                  </a:lnTo>
                  <a:lnTo>
                    <a:pt x="17623" y="11876"/>
                  </a:lnTo>
                  <a:lnTo>
                    <a:pt x="23497" y="14047"/>
                  </a:lnTo>
                  <a:lnTo>
                    <a:pt x="26434" y="14941"/>
                  </a:lnTo>
                  <a:lnTo>
                    <a:pt x="29498" y="15707"/>
                  </a:lnTo>
                  <a:lnTo>
                    <a:pt x="30903" y="16090"/>
                  </a:lnTo>
                  <a:lnTo>
                    <a:pt x="32435" y="16090"/>
                  </a:lnTo>
                  <a:lnTo>
                    <a:pt x="33968" y="15962"/>
                  </a:lnTo>
                  <a:lnTo>
                    <a:pt x="35372" y="15452"/>
                  </a:lnTo>
                  <a:lnTo>
                    <a:pt x="41502" y="13409"/>
                  </a:lnTo>
                  <a:lnTo>
                    <a:pt x="53505" y="8939"/>
                  </a:lnTo>
                  <a:lnTo>
                    <a:pt x="55038" y="8301"/>
                  </a:lnTo>
                  <a:lnTo>
                    <a:pt x="55038" y="8173"/>
                  </a:lnTo>
                  <a:lnTo>
                    <a:pt x="43034" y="12642"/>
                  </a:lnTo>
                  <a:lnTo>
                    <a:pt x="36905" y="14686"/>
                  </a:lnTo>
                  <a:lnTo>
                    <a:pt x="35500" y="15196"/>
                  </a:lnTo>
                  <a:lnTo>
                    <a:pt x="33968" y="15707"/>
                  </a:lnTo>
                  <a:lnTo>
                    <a:pt x="33202" y="15835"/>
                  </a:lnTo>
                  <a:lnTo>
                    <a:pt x="31542" y="15835"/>
                  </a:lnTo>
                  <a:lnTo>
                    <a:pt x="30775" y="15707"/>
                  </a:lnTo>
                  <a:lnTo>
                    <a:pt x="27711" y="15069"/>
                  </a:lnTo>
                  <a:lnTo>
                    <a:pt x="24774" y="14175"/>
                  </a:lnTo>
                  <a:lnTo>
                    <a:pt x="18900" y="12132"/>
                  </a:lnTo>
                  <a:lnTo>
                    <a:pt x="13026" y="9833"/>
                  </a:lnTo>
                  <a:lnTo>
                    <a:pt x="11749" y="9195"/>
                  </a:lnTo>
                  <a:lnTo>
                    <a:pt x="11238" y="8684"/>
                  </a:lnTo>
                  <a:lnTo>
                    <a:pt x="10727" y="8045"/>
                  </a:lnTo>
                  <a:lnTo>
                    <a:pt x="9833" y="6768"/>
                  </a:lnTo>
                  <a:lnTo>
                    <a:pt x="8939" y="5619"/>
                  </a:lnTo>
                  <a:lnTo>
                    <a:pt x="7790" y="4470"/>
                  </a:lnTo>
                  <a:lnTo>
                    <a:pt x="6641" y="3448"/>
                  </a:lnTo>
                  <a:lnTo>
                    <a:pt x="5364" y="2554"/>
                  </a:lnTo>
                  <a:lnTo>
                    <a:pt x="4087" y="1660"/>
                  </a:lnTo>
                  <a:lnTo>
                    <a:pt x="2682" y="1022"/>
                  </a:lnTo>
                  <a:lnTo>
                    <a:pt x="1278" y="384"/>
                  </a:lnTo>
                  <a:lnTo>
                    <a:pt x="1" y="0"/>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6" name="Google Shape;1036;p44"/>
            <p:cNvSpPr/>
            <p:nvPr/>
          </p:nvSpPr>
          <p:spPr>
            <a:xfrm>
              <a:off x="2905756" y="876632"/>
              <a:ext cx="777300" cy="735215"/>
            </a:xfrm>
            <a:custGeom>
              <a:avLst/>
              <a:gdLst/>
              <a:ahLst/>
              <a:cxnLst/>
              <a:rect l="l" t="t" r="r" b="b"/>
              <a:pathLst>
                <a:path w="40098" h="37927" extrusionOk="0">
                  <a:moveTo>
                    <a:pt x="27583" y="1"/>
                  </a:moveTo>
                  <a:lnTo>
                    <a:pt x="26306" y="128"/>
                  </a:lnTo>
                  <a:lnTo>
                    <a:pt x="25157" y="384"/>
                  </a:lnTo>
                  <a:lnTo>
                    <a:pt x="24008" y="767"/>
                  </a:lnTo>
                  <a:lnTo>
                    <a:pt x="22858" y="1150"/>
                  </a:lnTo>
                  <a:lnTo>
                    <a:pt x="21964" y="1788"/>
                  </a:lnTo>
                  <a:lnTo>
                    <a:pt x="20943" y="2555"/>
                  </a:lnTo>
                  <a:lnTo>
                    <a:pt x="20177" y="3321"/>
                  </a:lnTo>
                  <a:lnTo>
                    <a:pt x="19538" y="4215"/>
                  </a:lnTo>
                  <a:lnTo>
                    <a:pt x="18900" y="5109"/>
                  </a:lnTo>
                  <a:lnTo>
                    <a:pt x="17878" y="6896"/>
                  </a:lnTo>
                  <a:lnTo>
                    <a:pt x="16984" y="8812"/>
                  </a:lnTo>
                  <a:lnTo>
                    <a:pt x="16346" y="10600"/>
                  </a:lnTo>
                  <a:lnTo>
                    <a:pt x="15580" y="12260"/>
                  </a:lnTo>
                  <a:lnTo>
                    <a:pt x="14686" y="13792"/>
                  </a:lnTo>
                  <a:lnTo>
                    <a:pt x="14175" y="14558"/>
                  </a:lnTo>
                  <a:lnTo>
                    <a:pt x="13664" y="15197"/>
                  </a:lnTo>
                  <a:lnTo>
                    <a:pt x="13026" y="15835"/>
                  </a:lnTo>
                  <a:lnTo>
                    <a:pt x="12387" y="16346"/>
                  </a:lnTo>
                  <a:lnTo>
                    <a:pt x="11493" y="16729"/>
                  </a:lnTo>
                  <a:lnTo>
                    <a:pt x="10599" y="17112"/>
                  </a:lnTo>
                  <a:lnTo>
                    <a:pt x="8429" y="17751"/>
                  </a:lnTo>
                  <a:lnTo>
                    <a:pt x="6002" y="18517"/>
                  </a:lnTo>
                  <a:lnTo>
                    <a:pt x="4853" y="19028"/>
                  </a:lnTo>
                  <a:lnTo>
                    <a:pt x="3704" y="19538"/>
                  </a:lnTo>
                  <a:lnTo>
                    <a:pt x="3065" y="20049"/>
                  </a:lnTo>
                  <a:lnTo>
                    <a:pt x="2555" y="20560"/>
                  </a:lnTo>
                  <a:lnTo>
                    <a:pt x="2044" y="21071"/>
                  </a:lnTo>
                  <a:lnTo>
                    <a:pt x="1533" y="21837"/>
                  </a:lnTo>
                  <a:lnTo>
                    <a:pt x="1022" y="22603"/>
                  </a:lnTo>
                  <a:lnTo>
                    <a:pt x="639" y="23369"/>
                  </a:lnTo>
                  <a:lnTo>
                    <a:pt x="384" y="24263"/>
                  </a:lnTo>
                  <a:lnTo>
                    <a:pt x="128" y="25157"/>
                  </a:lnTo>
                  <a:lnTo>
                    <a:pt x="1" y="26051"/>
                  </a:lnTo>
                  <a:lnTo>
                    <a:pt x="1" y="26945"/>
                  </a:lnTo>
                  <a:lnTo>
                    <a:pt x="128" y="27966"/>
                  </a:lnTo>
                  <a:lnTo>
                    <a:pt x="256" y="28860"/>
                  </a:lnTo>
                  <a:lnTo>
                    <a:pt x="639" y="29754"/>
                  </a:lnTo>
                  <a:lnTo>
                    <a:pt x="1022" y="30776"/>
                  </a:lnTo>
                  <a:lnTo>
                    <a:pt x="1661" y="31542"/>
                  </a:lnTo>
                  <a:lnTo>
                    <a:pt x="2427" y="32436"/>
                  </a:lnTo>
                  <a:lnTo>
                    <a:pt x="3704" y="33585"/>
                  </a:lnTo>
                  <a:lnTo>
                    <a:pt x="5236" y="34734"/>
                  </a:lnTo>
                  <a:lnTo>
                    <a:pt x="6769" y="35628"/>
                  </a:lnTo>
                  <a:lnTo>
                    <a:pt x="8301" y="36394"/>
                  </a:lnTo>
                  <a:lnTo>
                    <a:pt x="10089" y="37033"/>
                  </a:lnTo>
                  <a:lnTo>
                    <a:pt x="11876" y="37416"/>
                  </a:lnTo>
                  <a:lnTo>
                    <a:pt x="13664" y="37799"/>
                  </a:lnTo>
                  <a:lnTo>
                    <a:pt x="15452" y="37927"/>
                  </a:lnTo>
                  <a:lnTo>
                    <a:pt x="17367" y="37927"/>
                  </a:lnTo>
                  <a:lnTo>
                    <a:pt x="19283" y="37671"/>
                  </a:lnTo>
                  <a:lnTo>
                    <a:pt x="21198" y="37288"/>
                  </a:lnTo>
                  <a:lnTo>
                    <a:pt x="23241" y="36777"/>
                  </a:lnTo>
                  <a:lnTo>
                    <a:pt x="25157" y="36011"/>
                  </a:lnTo>
                  <a:lnTo>
                    <a:pt x="27072" y="34990"/>
                  </a:lnTo>
                  <a:lnTo>
                    <a:pt x="28988" y="33840"/>
                  </a:lnTo>
                  <a:lnTo>
                    <a:pt x="30903" y="32436"/>
                  </a:lnTo>
                  <a:lnTo>
                    <a:pt x="32563" y="31031"/>
                  </a:lnTo>
                  <a:lnTo>
                    <a:pt x="33968" y="29499"/>
                  </a:lnTo>
                  <a:lnTo>
                    <a:pt x="35245" y="27839"/>
                  </a:lnTo>
                  <a:lnTo>
                    <a:pt x="36394" y="26179"/>
                  </a:lnTo>
                  <a:lnTo>
                    <a:pt x="37416" y="24263"/>
                  </a:lnTo>
                  <a:lnTo>
                    <a:pt x="38310" y="22475"/>
                  </a:lnTo>
                  <a:lnTo>
                    <a:pt x="38948" y="20560"/>
                  </a:lnTo>
                  <a:lnTo>
                    <a:pt x="39459" y="18644"/>
                  </a:lnTo>
                  <a:lnTo>
                    <a:pt x="39842" y="16729"/>
                  </a:lnTo>
                  <a:lnTo>
                    <a:pt x="39970" y="14941"/>
                  </a:lnTo>
                  <a:lnTo>
                    <a:pt x="40097" y="13026"/>
                  </a:lnTo>
                  <a:lnTo>
                    <a:pt x="39970" y="11366"/>
                  </a:lnTo>
                  <a:lnTo>
                    <a:pt x="39586" y="9706"/>
                  </a:lnTo>
                  <a:lnTo>
                    <a:pt x="39203" y="8173"/>
                  </a:lnTo>
                  <a:lnTo>
                    <a:pt x="38565" y="6641"/>
                  </a:lnTo>
                  <a:lnTo>
                    <a:pt x="37799" y="5364"/>
                  </a:lnTo>
                  <a:lnTo>
                    <a:pt x="36905" y="4215"/>
                  </a:lnTo>
                  <a:lnTo>
                    <a:pt x="35883" y="3193"/>
                  </a:lnTo>
                  <a:lnTo>
                    <a:pt x="34862" y="2299"/>
                  </a:lnTo>
                  <a:lnTo>
                    <a:pt x="33712" y="1533"/>
                  </a:lnTo>
                  <a:lnTo>
                    <a:pt x="32436" y="1022"/>
                  </a:lnTo>
                  <a:lnTo>
                    <a:pt x="31286" y="512"/>
                  </a:lnTo>
                  <a:lnTo>
                    <a:pt x="30009" y="256"/>
                  </a:lnTo>
                  <a:lnTo>
                    <a:pt x="2873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7" name="Google Shape;1037;p44"/>
            <p:cNvSpPr/>
            <p:nvPr/>
          </p:nvSpPr>
          <p:spPr>
            <a:xfrm>
              <a:off x="3103793" y="1124178"/>
              <a:ext cx="591630" cy="495093"/>
            </a:xfrm>
            <a:custGeom>
              <a:avLst/>
              <a:gdLst/>
              <a:ahLst/>
              <a:cxnLst/>
              <a:rect l="l" t="t" r="r" b="b"/>
              <a:pathLst>
                <a:path w="30520" h="25540" extrusionOk="0">
                  <a:moveTo>
                    <a:pt x="30392" y="0"/>
                  </a:moveTo>
                  <a:lnTo>
                    <a:pt x="30392" y="1533"/>
                  </a:lnTo>
                  <a:lnTo>
                    <a:pt x="30264" y="2937"/>
                  </a:lnTo>
                  <a:lnTo>
                    <a:pt x="30137" y="4342"/>
                  </a:lnTo>
                  <a:lnTo>
                    <a:pt x="29754" y="5874"/>
                  </a:lnTo>
                  <a:lnTo>
                    <a:pt x="29498" y="7279"/>
                  </a:lnTo>
                  <a:lnTo>
                    <a:pt x="28987" y="8684"/>
                  </a:lnTo>
                  <a:lnTo>
                    <a:pt x="28477" y="9961"/>
                  </a:lnTo>
                  <a:lnTo>
                    <a:pt x="27838" y="11365"/>
                  </a:lnTo>
                  <a:lnTo>
                    <a:pt x="27200" y="12642"/>
                  </a:lnTo>
                  <a:lnTo>
                    <a:pt x="26433" y="13919"/>
                  </a:lnTo>
                  <a:lnTo>
                    <a:pt x="25667" y="15069"/>
                  </a:lnTo>
                  <a:lnTo>
                    <a:pt x="24773" y="16218"/>
                  </a:lnTo>
                  <a:lnTo>
                    <a:pt x="22730" y="18389"/>
                  </a:lnTo>
                  <a:lnTo>
                    <a:pt x="20559" y="20304"/>
                  </a:lnTo>
                  <a:lnTo>
                    <a:pt x="19410" y="21198"/>
                  </a:lnTo>
                  <a:lnTo>
                    <a:pt x="18133" y="21964"/>
                  </a:lnTo>
                  <a:lnTo>
                    <a:pt x="16984" y="22730"/>
                  </a:lnTo>
                  <a:lnTo>
                    <a:pt x="15579" y="23369"/>
                  </a:lnTo>
                  <a:lnTo>
                    <a:pt x="14302" y="23880"/>
                  </a:lnTo>
                  <a:lnTo>
                    <a:pt x="12898" y="24390"/>
                  </a:lnTo>
                  <a:lnTo>
                    <a:pt x="11493" y="24774"/>
                  </a:lnTo>
                  <a:lnTo>
                    <a:pt x="10088" y="25029"/>
                  </a:lnTo>
                  <a:lnTo>
                    <a:pt x="8684" y="25157"/>
                  </a:lnTo>
                  <a:lnTo>
                    <a:pt x="7151" y="25284"/>
                  </a:lnTo>
                  <a:lnTo>
                    <a:pt x="5747" y="25284"/>
                  </a:lnTo>
                  <a:lnTo>
                    <a:pt x="4214" y="25157"/>
                  </a:lnTo>
                  <a:lnTo>
                    <a:pt x="2810" y="24901"/>
                  </a:lnTo>
                  <a:lnTo>
                    <a:pt x="1405" y="24646"/>
                  </a:lnTo>
                  <a:lnTo>
                    <a:pt x="0" y="24263"/>
                  </a:lnTo>
                  <a:lnTo>
                    <a:pt x="0" y="24263"/>
                  </a:lnTo>
                  <a:lnTo>
                    <a:pt x="1405" y="24774"/>
                  </a:lnTo>
                  <a:lnTo>
                    <a:pt x="2810" y="25157"/>
                  </a:lnTo>
                  <a:lnTo>
                    <a:pt x="4214" y="25412"/>
                  </a:lnTo>
                  <a:lnTo>
                    <a:pt x="5747" y="25540"/>
                  </a:lnTo>
                  <a:lnTo>
                    <a:pt x="8684" y="25540"/>
                  </a:lnTo>
                  <a:lnTo>
                    <a:pt x="10088" y="25412"/>
                  </a:lnTo>
                  <a:lnTo>
                    <a:pt x="11621" y="25157"/>
                  </a:lnTo>
                  <a:lnTo>
                    <a:pt x="13025" y="24774"/>
                  </a:lnTo>
                  <a:lnTo>
                    <a:pt x="14430" y="24263"/>
                  </a:lnTo>
                  <a:lnTo>
                    <a:pt x="15835" y="23752"/>
                  </a:lnTo>
                  <a:lnTo>
                    <a:pt x="17112" y="23113"/>
                  </a:lnTo>
                  <a:lnTo>
                    <a:pt x="18389" y="22347"/>
                  </a:lnTo>
                  <a:lnTo>
                    <a:pt x="19666" y="21581"/>
                  </a:lnTo>
                  <a:lnTo>
                    <a:pt x="20815" y="20687"/>
                  </a:lnTo>
                  <a:lnTo>
                    <a:pt x="21964" y="19666"/>
                  </a:lnTo>
                  <a:lnTo>
                    <a:pt x="23113" y="18644"/>
                  </a:lnTo>
                  <a:lnTo>
                    <a:pt x="24135" y="17623"/>
                  </a:lnTo>
                  <a:lnTo>
                    <a:pt x="25029" y="16473"/>
                  </a:lnTo>
                  <a:lnTo>
                    <a:pt x="25923" y="15324"/>
                  </a:lnTo>
                  <a:lnTo>
                    <a:pt x="26817" y="14047"/>
                  </a:lnTo>
                  <a:lnTo>
                    <a:pt x="27583" y="12770"/>
                  </a:lnTo>
                  <a:lnTo>
                    <a:pt x="28221" y="11493"/>
                  </a:lnTo>
                  <a:lnTo>
                    <a:pt x="28860" y="10088"/>
                  </a:lnTo>
                  <a:lnTo>
                    <a:pt x="29370" y="8684"/>
                  </a:lnTo>
                  <a:lnTo>
                    <a:pt x="29754" y="7279"/>
                  </a:lnTo>
                  <a:lnTo>
                    <a:pt x="30009" y="5874"/>
                  </a:lnTo>
                  <a:lnTo>
                    <a:pt x="30264" y="4470"/>
                  </a:lnTo>
                  <a:lnTo>
                    <a:pt x="30392" y="2937"/>
                  </a:lnTo>
                  <a:lnTo>
                    <a:pt x="30520" y="1533"/>
                  </a:lnTo>
                  <a:lnTo>
                    <a:pt x="3039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8" name="Google Shape;1038;p44"/>
            <p:cNvSpPr/>
            <p:nvPr/>
          </p:nvSpPr>
          <p:spPr>
            <a:xfrm>
              <a:off x="2932992" y="913773"/>
              <a:ext cx="378744" cy="386169"/>
            </a:xfrm>
            <a:custGeom>
              <a:avLst/>
              <a:gdLst/>
              <a:ahLst/>
              <a:cxnLst/>
              <a:rect l="l" t="t" r="r" b="b"/>
              <a:pathLst>
                <a:path w="19538" h="19921" extrusionOk="0">
                  <a:moveTo>
                    <a:pt x="19538" y="0"/>
                  </a:moveTo>
                  <a:lnTo>
                    <a:pt x="18899" y="511"/>
                  </a:lnTo>
                  <a:lnTo>
                    <a:pt x="18133" y="1149"/>
                  </a:lnTo>
                  <a:lnTo>
                    <a:pt x="17495" y="1788"/>
                  </a:lnTo>
                  <a:lnTo>
                    <a:pt x="16984" y="2426"/>
                  </a:lnTo>
                  <a:lnTo>
                    <a:pt x="15962" y="3959"/>
                  </a:lnTo>
                  <a:lnTo>
                    <a:pt x="15196" y="5619"/>
                  </a:lnTo>
                  <a:lnTo>
                    <a:pt x="13664" y="8939"/>
                  </a:lnTo>
                  <a:lnTo>
                    <a:pt x="12898" y="10599"/>
                  </a:lnTo>
                  <a:lnTo>
                    <a:pt x="11876" y="12131"/>
                  </a:lnTo>
                  <a:lnTo>
                    <a:pt x="11238" y="12770"/>
                  </a:lnTo>
                  <a:lnTo>
                    <a:pt x="10727" y="13408"/>
                  </a:lnTo>
                  <a:lnTo>
                    <a:pt x="9961" y="13919"/>
                  </a:lnTo>
                  <a:lnTo>
                    <a:pt x="9194" y="14302"/>
                  </a:lnTo>
                  <a:lnTo>
                    <a:pt x="7534" y="15068"/>
                  </a:lnTo>
                  <a:lnTo>
                    <a:pt x="5874" y="15707"/>
                  </a:lnTo>
                  <a:lnTo>
                    <a:pt x="4087" y="16345"/>
                  </a:lnTo>
                  <a:lnTo>
                    <a:pt x="2554" y="17367"/>
                  </a:lnTo>
                  <a:lnTo>
                    <a:pt x="1788" y="17878"/>
                  </a:lnTo>
                  <a:lnTo>
                    <a:pt x="1150" y="18516"/>
                  </a:lnTo>
                  <a:lnTo>
                    <a:pt x="639" y="19155"/>
                  </a:lnTo>
                  <a:lnTo>
                    <a:pt x="0" y="19921"/>
                  </a:lnTo>
                  <a:lnTo>
                    <a:pt x="639" y="19282"/>
                  </a:lnTo>
                  <a:lnTo>
                    <a:pt x="1277" y="18644"/>
                  </a:lnTo>
                  <a:lnTo>
                    <a:pt x="1916" y="18005"/>
                  </a:lnTo>
                  <a:lnTo>
                    <a:pt x="2682" y="17495"/>
                  </a:lnTo>
                  <a:lnTo>
                    <a:pt x="4214" y="16601"/>
                  </a:lnTo>
                  <a:lnTo>
                    <a:pt x="6002" y="15962"/>
                  </a:lnTo>
                  <a:lnTo>
                    <a:pt x="7662" y="15451"/>
                  </a:lnTo>
                  <a:lnTo>
                    <a:pt x="9450" y="14685"/>
                  </a:lnTo>
                  <a:lnTo>
                    <a:pt x="10216" y="14302"/>
                  </a:lnTo>
                  <a:lnTo>
                    <a:pt x="10982" y="13664"/>
                  </a:lnTo>
                  <a:lnTo>
                    <a:pt x="11621" y="13025"/>
                  </a:lnTo>
                  <a:lnTo>
                    <a:pt x="12259" y="12387"/>
                  </a:lnTo>
                  <a:lnTo>
                    <a:pt x="13281" y="10854"/>
                  </a:lnTo>
                  <a:lnTo>
                    <a:pt x="14047" y="9194"/>
                  </a:lnTo>
                  <a:lnTo>
                    <a:pt x="15452" y="5747"/>
                  </a:lnTo>
                  <a:lnTo>
                    <a:pt x="16218" y="4086"/>
                  </a:lnTo>
                  <a:lnTo>
                    <a:pt x="17112" y="2554"/>
                  </a:lnTo>
                  <a:lnTo>
                    <a:pt x="18261" y="1149"/>
                  </a:lnTo>
                  <a:lnTo>
                    <a:pt x="1953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9" name="Google Shape;1039;p44"/>
            <p:cNvSpPr/>
            <p:nvPr/>
          </p:nvSpPr>
          <p:spPr>
            <a:xfrm>
              <a:off x="2324051" y="1594497"/>
              <a:ext cx="794611" cy="316867"/>
            </a:xfrm>
            <a:custGeom>
              <a:avLst/>
              <a:gdLst/>
              <a:ahLst/>
              <a:cxnLst/>
              <a:rect l="l" t="t" r="r" b="b"/>
              <a:pathLst>
                <a:path w="40991" h="16346" extrusionOk="0">
                  <a:moveTo>
                    <a:pt x="3703" y="1"/>
                  </a:moveTo>
                  <a:lnTo>
                    <a:pt x="3193" y="256"/>
                  </a:lnTo>
                  <a:lnTo>
                    <a:pt x="2682" y="639"/>
                  </a:lnTo>
                  <a:lnTo>
                    <a:pt x="2299" y="1022"/>
                  </a:lnTo>
                  <a:lnTo>
                    <a:pt x="1405" y="2427"/>
                  </a:lnTo>
                  <a:lnTo>
                    <a:pt x="639" y="3959"/>
                  </a:lnTo>
                  <a:lnTo>
                    <a:pt x="383" y="4853"/>
                  </a:lnTo>
                  <a:lnTo>
                    <a:pt x="128" y="5619"/>
                  </a:lnTo>
                  <a:lnTo>
                    <a:pt x="0" y="6513"/>
                  </a:lnTo>
                  <a:lnTo>
                    <a:pt x="0" y="7279"/>
                  </a:lnTo>
                  <a:lnTo>
                    <a:pt x="128" y="8046"/>
                  </a:lnTo>
                  <a:lnTo>
                    <a:pt x="383" y="8812"/>
                  </a:lnTo>
                  <a:lnTo>
                    <a:pt x="766" y="9323"/>
                  </a:lnTo>
                  <a:lnTo>
                    <a:pt x="1277" y="9833"/>
                  </a:lnTo>
                  <a:lnTo>
                    <a:pt x="2682" y="10600"/>
                  </a:lnTo>
                  <a:lnTo>
                    <a:pt x="4725" y="11621"/>
                  </a:lnTo>
                  <a:lnTo>
                    <a:pt x="7151" y="12770"/>
                  </a:lnTo>
                  <a:lnTo>
                    <a:pt x="9833" y="13920"/>
                  </a:lnTo>
                  <a:lnTo>
                    <a:pt x="12642" y="14941"/>
                  </a:lnTo>
                  <a:lnTo>
                    <a:pt x="15196" y="15707"/>
                  </a:lnTo>
                  <a:lnTo>
                    <a:pt x="17239" y="16218"/>
                  </a:lnTo>
                  <a:lnTo>
                    <a:pt x="18133" y="16346"/>
                  </a:lnTo>
                  <a:lnTo>
                    <a:pt x="18771" y="16218"/>
                  </a:lnTo>
                  <a:lnTo>
                    <a:pt x="20431" y="15963"/>
                  </a:lnTo>
                  <a:lnTo>
                    <a:pt x="21964" y="15452"/>
                  </a:lnTo>
                  <a:lnTo>
                    <a:pt x="23624" y="14941"/>
                  </a:lnTo>
                  <a:lnTo>
                    <a:pt x="25412" y="14303"/>
                  </a:lnTo>
                  <a:lnTo>
                    <a:pt x="28732" y="12770"/>
                  </a:lnTo>
                  <a:lnTo>
                    <a:pt x="31924" y="11110"/>
                  </a:lnTo>
                  <a:lnTo>
                    <a:pt x="34733" y="9323"/>
                  </a:lnTo>
                  <a:lnTo>
                    <a:pt x="37160" y="7663"/>
                  </a:lnTo>
                  <a:lnTo>
                    <a:pt x="38947" y="6130"/>
                  </a:lnTo>
                  <a:lnTo>
                    <a:pt x="39714" y="5492"/>
                  </a:lnTo>
                  <a:lnTo>
                    <a:pt x="40097" y="4981"/>
                  </a:lnTo>
                  <a:lnTo>
                    <a:pt x="40607" y="4215"/>
                  </a:lnTo>
                  <a:lnTo>
                    <a:pt x="40863" y="3576"/>
                  </a:lnTo>
                  <a:lnTo>
                    <a:pt x="40991" y="2938"/>
                  </a:lnTo>
                  <a:lnTo>
                    <a:pt x="40863" y="2299"/>
                  </a:lnTo>
                  <a:lnTo>
                    <a:pt x="40480" y="1916"/>
                  </a:lnTo>
                  <a:lnTo>
                    <a:pt x="39841" y="1661"/>
                  </a:lnTo>
                  <a:lnTo>
                    <a:pt x="39075" y="1533"/>
                  </a:lnTo>
                  <a:lnTo>
                    <a:pt x="37926" y="1661"/>
                  </a:lnTo>
                  <a:lnTo>
                    <a:pt x="35500" y="2299"/>
                  </a:lnTo>
                  <a:lnTo>
                    <a:pt x="32946" y="2938"/>
                  </a:lnTo>
                  <a:lnTo>
                    <a:pt x="27966" y="4470"/>
                  </a:lnTo>
                  <a:lnTo>
                    <a:pt x="25667" y="5109"/>
                  </a:lnTo>
                  <a:lnTo>
                    <a:pt x="23624" y="5619"/>
                  </a:lnTo>
                  <a:lnTo>
                    <a:pt x="21836" y="5875"/>
                  </a:lnTo>
                  <a:lnTo>
                    <a:pt x="20559" y="5875"/>
                  </a:lnTo>
                  <a:lnTo>
                    <a:pt x="19155" y="5492"/>
                  </a:lnTo>
                  <a:lnTo>
                    <a:pt x="17239" y="4853"/>
                  </a:lnTo>
                  <a:lnTo>
                    <a:pt x="12387" y="2938"/>
                  </a:lnTo>
                  <a:lnTo>
                    <a:pt x="7406" y="1022"/>
                  </a:lnTo>
                  <a:lnTo>
                    <a:pt x="5491" y="384"/>
                  </a:lnTo>
                  <a:lnTo>
                    <a:pt x="4086"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0" name="Google Shape;1040;p44"/>
            <p:cNvSpPr/>
            <p:nvPr/>
          </p:nvSpPr>
          <p:spPr>
            <a:xfrm>
              <a:off x="2160674" y="1480630"/>
              <a:ext cx="314386" cy="304500"/>
            </a:xfrm>
            <a:custGeom>
              <a:avLst/>
              <a:gdLst/>
              <a:ahLst/>
              <a:cxnLst/>
              <a:rect l="l" t="t" r="r" b="b"/>
              <a:pathLst>
                <a:path w="16218" h="15708" extrusionOk="0">
                  <a:moveTo>
                    <a:pt x="6385" y="1"/>
                  </a:moveTo>
                  <a:lnTo>
                    <a:pt x="6130" y="128"/>
                  </a:lnTo>
                  <a:lnTo>
                    <a:pt x="5874" y="384"/>
                  </a:lnTo>
                  <a:lnTo>
                    <a:pt x="5874" y="767"/>
                  </a:lnTo>
                  <a:lnTo>
                    <a:pt x="5874" y="1022"/>
                  </a:lnTo>
                  <a:lnTo>
                    <a:pt x="6002" y="1661"/>
                  </a:lnTo>
                  <a:lnTo>
                    <a:pt x="5491" y="1150"/>
                  </a:lnTo>
                  <a:lnTo>
                    <a:pt x="5236" y="895"/>
                  </a:lnTo>
                  <a:lnTo>
                    <a:pt x="4853" y="767"/>
                  </a:lnTo>
                  <a:lnTo>
                    <a:pt x="4470" y="767"/>
                  </a:lnTo>
                  <a:lnTo>
                    <a:pt x="4086" y="895"/>
                  </a:lnTo>
                  <a:lnTo>
                    <a:pt x="3831" y="1150"/>
                  </a:lnTo>
                  <a:lnTo>
                    <a:pt x="3703" y="1533"/>
                  </a:lnTo>
                  <a:lnTo>
                    <a:pt x="3703" y="2044"/>
                  </a:lnTo>
                  <a:lnTo>
                    <a:pt x="3703" y="2427"/>
                  </a:lnTo>
                  <a:lnTo>
                    <a:pt x="3831" y="3193"/>
                  </a:lnTo>
                  <a:lnTo>
                    <a:pt x="3193" y="2810"/>
                  </a:lnTo>
                  <a:lnTo>
                    <a:pt x="2809" y="2555"/>
                  </a:lnTo>
                  <a:lnTo>
                    <a:pt x="2554" y="2427"/>
                  </a:lnTo>
                  <a:lnTo>
                    <a:pt x="2171" y="2427"/>
                  </a:lnTo>
                  <a:lnTo>
                    <a:pt x="1788" y="2682"/>
                  </a:lnTo>
                  <a:lnTo>
                    <a:pt x="1533" y="3065"/>
                  </a:lnTo>
                  <a:lnTo>
                    <a:pt x="1405" y="3448"/>
                  </a:lnTo>
                  <a:lnTo>
                    <a:pt x="1405" y="3832"/>
                  </a:lnTo>
                  <a:lnTo>
                    <a:pt x="1405" y="4215"/>
                  </a:lnTo>
                  <a:lnTo>
                    <a:pt x="1660" y="4981"/>
                  </a:lnTo>
                  <a:lnTo>
                    <a:pt x="1788" y="5236"/>
                  </a:lnTo>
                  <a:lnTo>
                    <a:pt x="1660" y="5109"/>
                  </a:lnTo>
                  <a:lnTo>
                    <a:pt x="1277" y="4853"/>
                  </a:lnTo>
                  <a:lnTo>
                    <a:pt x="1022" y="4725"/>
                  </a:lnTo>
                  <a:lnTo>
                    <a:pt x="766" y="4725"/>
                  </a:lnTo>
                  <a:lnTo>
                    <a:pt x="383" y="4853"/>
                  </a:lnTo>
                  <a:lnTo>
                    <a:pt x="128" y="5109"/>
                  </a:lnTo>
                  <a:lnTo>
                    <a:pt x="0" y="5364"/>
                  </a:lnTo>
                  <a:lnTo>
                    <a:pt x="0" y="5619"/>
                  </a:lnTo>
                  <a:lnTo>
                    <a:pt x="128" y="6258"/>
                  </a:lnTo>
                  <a:lnTo>
                    <a:pt x="383" y="7024"/>
                  </a:lnTo>
                  <a:lnTo>
                    <a:pt x="894" y="7790"/>
                  </a:lnTo>
                  <a:lnTo>
                    <a:pt x="2043" y="9450"/>
                  </a:lnTo>
                  <a:lnTo>
                    <a:pt x="3065" y="10727"/>
                  </a:lnTo>
                  <a:lnTo>
                    <a:pt x="4470" y="11876"/>
                  </a:lnTo>
                  <a:lnTo>
                    <a:pt x="6385" y="13409"/>
                  </a:lnTo>
                  <a:lnTo>
                    <a:pt x="9705" y="15707"/>
                  </a:lnTo>
                  <a:lnTo>
                    <a:pt x="16218" y="9067"/>
                  </a:lnTo>
                  <a:lnTo>
                    <a:pt x="10088" y="3959"/>
                  </a:lnTo>
                  <a:lnTo>
                    <a:pt x="9577" y="3448"/>
                  </a:lnTo>
                  <a:lnTo>
                    <a:pt x="9194" y="2810"/>
                  </a:lnTo>
                  <a:lnTo>
                    <a:pt x="8300" y="1405"/>
                  </a:lnTo>
                  <a:lnTo>
                    <a:pt x="7790" y="767"/>
                  </a:lnTo>
                  <a:lnTo>
                    <a:pt x="7279" y="256"/>
                  </a:lnTo>
                  <a:lnTo>
                    <a:pt x="6896"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1" name="Google Shape;1041;p44"/>
            <p:cNvSpPr/>
            <p:nvPr/>
          </p:nvSpPr>
          <p:spPr>
            <a:xfrm>
              <a:off x="2277003" y="1515290"/>
              <a:ext cx="71821" cy="91614"/>
            </a:xfrm>
            <a:custGeom>
              <a:avLst/>
              <a:gdLst/>
              <a:ahLst/>
              <a:cxnLst/>
              <a:rect l="l" t="t" r="r" b="b"/>
              <a:pathLst>
                <a:path w="3705" h="4726" extrusionOk="0">
                  <a:moveTo>
                    <a:pt x="1" y="0"/>
                  </a:moveTo>
                  <a:lnTo>
                    <a:pt x="129" y="894"/>
                  </a:lnTo>
                  <a:lnTo>
                    <a:pt x="512" y="1660"/>
                  </a:lnTo>
                  <a:lnTo>
                    <a:pt x="767" y="2299"/>
                  </a:lnTo>
                  <a:lnTo>
                    <a:pt x="1278" y="2810"/>
                  </a:lnTo>
                  <a:lnTo>
                    <a:pt x="1789" y="3321"/>
                  </a:lnTo>
                  <a:lnTo>
                    <a:pt x="2299" y="3831"/>
                  </a:lnTo>
                  <a:lnTo>
                    <a:pt x="3704" y="4725"/>
                  </a:lnTo>
                  <a:lnTo>
                    <a:pt x="3704" y="4598"/>
                  </a:lnTo>
                  <a:lnTo>
                    <a:pt x="2427" y="3576"/>
                  </a:lnTo>
                  <a:lnTo>
                    <a:pt x="1533" y="2554"/>
                  </a:lnTo>
                  <a:lnTo>
                    <a:pt x="767" y="1533"/>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2" name="Google Shape;1042;p44"/>
            <p:cNvSpPr/>
            <p:nvPr/>
          </p:nvSpPr>
          <p:spPr>
            <a:xfrm>
              <a:off x="2234938" y="1542526"/>
              <a:ext cx="79226" cy="99019"/>
            </a:xfrm>
            <a:custGeom>
              <a:avLst/>
              <a:gdLst/>
              <a:ahLst/>
              <a:cxnLst/>
              <a:rect l="l" t="t" r="r" b="b"/>
              <a:pathLst>
                <a:path w="4087" h="5108" extrusionOk="0">
                  <a:moveTo>
                    <a:pt x="0" y="0"/>
                  </a:moveTo>
                  <a:lnTo>
                    <a:pt x="0" y="128"/>
                  </a:lnTo>
                  <a:lnTo>
                    <a:pt x="383" y="1022"/>
                  </a:lnTo>
                  <a:lnTo>
                    <a:pt x="639" y="1788"/>
                  </a:lnTo>
                  <a:lnTo>
                    <a:pt x="1149" y="2426"/>
                  </a:lnTo>
                  <a:lnTo>
                    <a:pt x="1532" y="2937"/>
                  </a:lnTo>
                  <a:lnTo>
                    <a:pt x="2682" y="3959"/>
                  </a:lnTo>
                  <a:lnTo>
                    <a:pt x="3959" y="5108"/>
                  </a:lnTo>
                  <a:lnTo>
                    <a:pt x="4086" y="4980"/>
                  </a:lnTo>
                  <a:lnTo>
                    <a:pt x="2809" y="3831"/>
                  </a:lnTo>
                  <a:lnTo>
                    <a:pt x="1788" y="2809"/>
                  </a:lnTo>
                  <a:lnTo>
                    <a:pt x="894" y="1532"/>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3" name="Google Shape;1043;p44"/>
            <p:cNvSpPr/>
            <p:nvPr/>
          </p:nvSpPr>
          <p:spPr>
            <a:xfrm>
              <a:off x="2195315" y="1582130"/>
              <a:ext cx="84189" cy="91614"/>
            </a:xfrm>
            <a:custGeom>
              <a:avLst/>
              <a:gdLst/>
              <a:ahLst/>
              <a:cxnLst/>
              <a:rect l="l" t="t" r="r" b="b"/>
              <a:pathLst>
                <a:path w="4343" h="4726" extrusionOk="0">
                  <a:moveTo>
                    <a:pt x="1" y="0"/>
                  </a:moveTo>
                  <a:lnTo>
                    <a:pt x="1" y="128"/>
                  </a:lnTo>
                  <a:lnTo>
                    <a:pt x="384" y="894"/>
                  </a:lnTo>
                  <a:lnTo>
                    <a:pt x="767" y="1533"/>
                  </a:lnTo>
                  <a:lnTo>
                    <a:pt x="1150" y="2171"/>
                  </a:lnTo>
                  <a:lnTo>
                    <a:pt x="1661" y="2810"/>
                  </a:lnTo>
                  <a:lnTo>
                    <a:pt x="2299" y="3448"/>
                  </a:lnTo>
                  <a:lnTo>
                    <a:pt x="2938" y="3959"/>
                  </a:lnTo>
                  <a:lnTo>
                    <a:pt x="3576" y="4342"/>
                  </a:lnTo>
                  <a:lnTo>
                    <a:pt x="4343" y="4725"/>
                  </a:lnTo>
                  <a:lnTo>
                    <a:pt x="2938" y="3703"/>
                  </a:lnTo>
                  <a:lnTo>
                    <a:pt x="1916" y="2682"/>
                  </a:lnTo>
                  <a:lnTo>
                    <a:pt x="1022" y="1533"/>
                  </a:lnTo>
                  <a:lnTo>
                    <a:pt x="12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4" name="Google Shape;1044;p44"/>
            <p:cNvSpPr/>
            <p:nvPr/>
          </p:nvSpPr>
          <p:spPr>
            <a:xfrm>
              <a:off x="2338900" y="1527658"/>
              <a:ext cx="175764" cy="190632"/>
            </a:xfrm>
            <a:custGeom>
              <a:avLst/>
              <a:gdLst/>
              <a:ahLst/>
              <a:cxnLst/>
              <a:rect l="l" t="t" r="r" b="b"/>
              <a:pathLst>
                <a:path w="9067" h="9834" extrusionOk="0">
                  <a:moveTo>
                    <a:pt x="383" y="1"/>
                  </a:moveTo>
                  <a:lnTo>
                    <a:pt x="256" y="129"/>
                  </a:lnTo>
                  <a:lnTo>
                    <a:pt x="0" y="767"/>
                  </a:lnTo>
                  <a:lnTo>
                    <a:pt x="128" y="1278"/>
                  </a:lnTo>
                  <a:lnTo>
                    <a:pt x="511" y="1916"/>
                  </a:lnTo>
                  <a:lnTo>
                    <a:pt x="894" y="2427"/>
                  </a:lnTo>
                  <a:lnTo>
                    <a:pt x="2043" y="3576"/>
                  </a:lnTo>
                  <a:lnTo>
                    <a:pt x="3320" y="4470"/>
                  </a:lnTo>
                  <a:lnTo>
                    <a:pt x="2937" y="4981"/>
                  </a:lnTo>
                  <a:lnTo>
                    <a:pt x="2554" y="6258"/>
                  </a:lnTo>
                  <a:lnTo>
                    <a:pt x="2299" y="7024"/>
                  </a:lnTo>
                  <a:lnTo>
                    <a:pt x="2299" y="7790"/>
                  </a:lnTo>
                  <a:lnTo>
                    <a:pt x="2427" y="8684"/>
                  </a:lnTo>
                  <a:lnTo>
                    <a:pt x="2810" y="9323"/>
                  </a:lnTo>
                  <a:lnTo>
                    <a:pt x="3193" y="9706"/>
                  </a:lnTo>
                  <a:lnTo>
                    <a:pt x="3576" y="9834"/>
                  </a:lnTo>
                  <a:lnTo>
                    <a:pt x="3959" y="9834"/>
                  </a:lnTo>
                  <a:lnTo>
                    <a:pt x="4470" y="9706"/>
                  </a:lnTo>
                  <a:lnTo>
                    <a:pt x="5491" y="9323"/>
                  </a:lnTo>
                  <a:lnTo>
                    <a:pt x="6513" y="8684"/>
                  </a:lnTo>
                  <a:lnTo>
                    <a:pt x="7534" y="8046"/>
                  </a:lnTo>
                  <a:lnTo>
                    <a:pt x="8301" y="7407"/>
                  </a:lnTo>
                  <a:lnTo>
                    <a:pt x="9067" y="6641"/>
                  </a:lnTo>
                  <a:lnTo>
                    <a:pt x="7917" y="4726"/>
                  </a:lnTo>
                  <a:lnTo>
                    <a:pt x="6640" y="2938"/>
                  </a:lnTo>
                  <a:lnTo>
                    <a:pt x="6130" y="2427"/>
                  </a:lnTo>
                  <a:lnTo>
                    <a:pt x="5364" y="1916"/>
                  </a:lnTo>
                  <a:lnTo>
                    <a:pt x="3320" y="767"/>
                  </a:lnTo>
                  <a:lnTo>
                    <a:pt x="2299" y="256"/>
                  </a:lnTo>
                  <a:lnTo>
                    <a:pt x="1405"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5" name="Google Shape;1045;p44"/>
            <p:cNvSpPr/>
            <p:nvPr/>
          </p:nvSpPr>
          <p:spPr>
            <a:xfrm>
              <a:off x="2341361" y="1540045"/>
              <a:ext cx="64397" cy="170821"/>
            </a:xfrm>
            <a:custGeom>
              <a:avLst/>
              <a:gdLst/>
              <a:ahLst/>
              <a:cxnLst/>
              <a:rect l="l" t="t" r="r" b="b"/>
              <a:pathLst>
                <a:path w="3322" h="8812" extrusionOk="0">
                  <a:moveTo>
                    <a:pt x="1" y="0"/>
                  </a:moveTo>
                  <a:lnTo>
                    <a:pt x="1" y="639"/>
                  </a:lnTo>
                  <a:lnTo>
                    <a:pt x="129" y="1277"/>
                  </a:lnTo>
                  <a:lnTo>
                    <a:pt x="384" y="1788"/>
                  </a:lnTo>
                  <a:lnTo>
                    <a:pt x="895" y="2299"/>
                  </a:lnTo>
                  <a:lnTo>
                    <a:pt x="1789" y="3193"/>
                  </a:lnTo>
                  <a:lnTo>
                    <a:pt x="2938" y="3831"/>
                  </a:lnTo>
                  <a:lnTo>
                    <a:pt x="2300" y="4981"/>
                  </a:lnTo>
                  <a:lnTo>
                    <a:pt x="2172" y="5619"/>
                  </a:lnTo>
                  <a:lnTo>
                    <a:pt x="2044" y="6385"/>
                  </a:lnTo>
                  <a:lnTo>
                    <a:pt x="2044" y="7024"/>
                  </a:lnTo>
                  <a:lnTo>
                    <a:pt x="2044" y="7662"/>
                  </a:lnTo>
                  <a:lnTo>
                    <a:pt x="2300" y="8173"/>
                  </a:lnTo>
                  <a:lnTo>
                    <a:pt x="2555" y="8811"/>
                  </a:lnTo>
                  <a:lnTo>
                    <a:pt x="2427" y="8173"/>
                  </a:lnTo>
                  <a:lnTo>
                    <a:pt x="2300" y="7534"/>
                  </a:lnTo>
                  <a:lnTo>
                    <a:pt x="2300" y="6896"/>
                  </a:lnTo>
                  <a:lnTo>
                    <a:pt x="2427" y="6258"/>
                  </a:lnTo>
                  <a:lnTo>
                    <a:pt x="2683" y="5108"/>
                  </a:lnTo>
                  <a:lnTo>
                    <a:pt x="3193" y="3959"/>
                  </a:lnTo>
                  <a:lnTo>
                    <a:pt x="3321" y="3831"/>
                  </a:lnTo>
                  <a:lnTo>
                    <a:pt x="3193" y="3704"/>
                  </a:lnTo>
                  <a:lnTo>
                    <a:pt x="2172" y="2937"/>
                  </a:lnTo>
                  <a:lnTo>
                    <a:pt x="1150" y="2171"/>
                  </a:lnTo>
                  <a:lnTo>
                    <a:pt x="767" y="1660"/>
                  </a:lnTo>
                  <a:lnTo>
                    <a:pt x="384" y="1150"/>
                  </a:lnTo>
                  <a:lnTo>
                    <a:pt x="129" y="639"/>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6" name="Google Shape;1046;p44"/>
            <p:cNvSpPr/>
            <p:nvPr/>
          </p:nvSpPr>
          <p:spPr>
            <a:xfrm>
              <a:off x="2415625" y="1621733"/>
              <a:ext cx="707979" cy="292113"/>
            </a:xfrm>
            <a:custGeom>
              <a:avLst/>
              <a:gdLst/>
              <a:ahLst/>
              <a:cxnLst/>
              <a:rect l="l" t="t" r="r" b="b"/>
              <a:pathLst>
                <a:path w="36522" h="15069" extrusionOk="0">
                  <a:moveTo>
                    <a:pt x="34096" y="0"/>
                  </a:moveTo>
                  <a:lnTo>
                    <a:pt x="33330" y="128"/>
                  </a:lnTo>
                  <a:lnTo>
                    <a:pt x="28988" y="1150"/>
                  </a:lnTo>
                  <a:lnTo>
                    <a:pt x="23497" y="2682"/>
                  </a:lnTo>
                  <a:lnTo>
                    <a:pt x="18644" y="3831"/>
                  </a:lnTo>
                  <a:lnTo>
                    <a:pt x="16984" y="4214"/>
                  </a:lnTo>
                  <a:lnTo>
                    <a:pt x="16091" y="4342"/>
                  </a:lnTo>
                  <a:lnTo>
                    <a:pt x="15324" y="4087"/>
                  </a:lnTo>
                  <a:lnTo>
                    <a:pt x="13920" y="3576"/>
                  </a:lnTo>
                  <a:lnTo>
                    <a:pt x="10344" y="2171"/>
                  </a:lnTo>
                  <a:lnTo>
                    <a:pt x="5492" y="128"/>
                  </a:lnTo>
                  <a:lnTo>
                    <a:pt x="1" y="10599"/>
                  </a:lnTo>
                  <a:lnTo>
                    <a:pt x="1533" y="11365"/>
                  </a:lnTo>
                  <a:lnTo>
                    <a:pt x="5492" y="12898"/>
                  </a:lnTo>
                  <a:lnTo>
                    <a:pt x="7790" y="13792"/>
                  </a:lnTo>
                  <a:lnTo>
                    <a:pt x="10089" y="14430"/>
                  </a:lnTo>
                  <a:lnTo>
                    <a:pt x="12132" y="14941"/>
                  </a:lnTo>
                  <a:lnTo>
                    <a:pt x="13154" y="15069"/>
                  </a:lnTo>
                  <a:lnTo>
                    <a:pt x="13920" y="15069"/>
                  </a:lnTo>
                  <a:lnTo>
                    <a:pt x="15580" y="14813"/>
                  </a:lnTo>
                  <a:lnTo>
                    <a:pt x="17240" y="14302"/>
                  </a:lnTo>
                  <a:lnTo>
                    <a:pt x="20177" y="13281"/>
                  </a:lnTo>
                  <a:lnTo>
                    <a:pt x="22986" y="12132"/>
                  </a:lnTo>
                  <a:lnTo>
                    <a:pt x="25668" y="10855"/>
                  </a:lnTo>
                  <a:lnTo>
                    <a:pt x="28094" y="9450"/>
                  </a:lnTo>
                  <a:lnTo>
                    <a:pt x="30265" y="8045"/>
                  </a:lnTo>
                  <a:lnTo>
                    <a:pt x="32053" y="6768"/>
                  </a:lnTo>
                  <a:lnTo>
                    <a:pt x="33585" y="5619"/>
                  </a:lnTo>
                  <a:lnTo>
                    <a:pt x="34607" y="4725"/>
                  </a:lnTo>
                  <a:lnTo>
                    <a:pt x="35373" y="3959"/>
                  </a:lnTo>
                  <a:lnTo>
                    <a:pt x="36011" y="3065"/>
                  </a:lnTo>
                  <a:lnTo>
                    <a:pt x="36394" y="2171"/>
                  </a:lnTo>
                  <a:lnTo>
                    <a:pt x="36522" y="1405"/>
                  </a:lnTo>
                  <a:lnTo>
                    <a:pt x="36522" y="1150"/>
                  </a:lnTo>
                  <a:lnTo>
                    <a:pt x="36394" y="767"/>
                  </a:lnTo>
                  <a:lnTo>
                    <a:pt x="36139" y="511"/>
                  </a:lnTo>
                  <a:lnTo>
                    <a:pt x="35883" y="256"/>
                  </a:lnTo>
                  <a:lnTo>
                    <a:pt x="35628" y="128"/>
                  </a:lnTo>
                  <a:lnTo>
                    <a:pt x="3524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7" name="Google Shape;1047;p44"/>
            <p:cNvSpPr/>
            <p:nvPr/>
          </p:nvSpPr>
          <p:spPr>
            <a:xfrm>
              <a:off x="2749803" y="1621733"/>
              <a:ext cx="373801" cy="277264"/>
            </a:xfrm>
            <a:custGeom>
              <a:avLst/>
              <a:gdLst/>
              <a:ahLst/>
              <a:cxnLst/>
              <a:rect l="l" t="t" r="r" b="b"/>
              <a:pathLst>
                <a:path w="19283" h="14303" extrusionOk="0">
                  <a:moveTo>
                    <a:pt x="16857" y="0"/>
                  </a:moveTo>
                  <a:lnTo>
                    <a:pt x="1" y="14302"/>
                  </a:lnTo>
                  <a:lnTo>
                    <a:pt x="2938" y="13281"/>
                  </a:lnTo>
                  <a:lnTo>
                    <a:pt x="5875" y="12132"/>
                  </a:lnTo>
                  <a:lnTo>
                    <a:pt x="8429" y="10855"/>
                  </a:lnTo>
                  <a:lnTo>
                    <a:pt x="10855" y="9450"/>
                  </a:lnTo>
                  <a:lnTo>
                    <a:pt x="13026" y="8045"/>
                  </a:lnTo>
                  <a:lnTo>
                    <a:pt x="14814" y="6768"/>
                  </a:lnTo>
                  <a:lnTo>
                    <a:pt x="16346" y="5619"/>
                  </a:lnTo>
                  <a:lnTo>
                    <a:pt x="17368" y="4725"/>
                  </a:lnTo>
                  <a:lnTo>
                    <a:pt x="18134" y="3959"/>
                  </a:lnTo>
                  <a:lnTo>
                    <a:pt x="18772" y="3065"/>
                  </a:lnTo>
                  <a:lnTo>
                    <a:pt x="19155" y="2171"/>
                  </a:lnTo>
                  <a:lnTo>
                    <a:pt x="19283" y="1405"/>
                  </a:lnTo>
                  <a:lnTo>
                    <a:pt x="19283" y="1150"/>
                  </a:lnTo>
                  <a:lnTo>
                    <a:pt x="19155" y="767"/>
                  </a:lnTo>
                  <a:lnTo>
                    <a:pt x="18900" y="511"/>
                  </a:lnTo>
                  <a:lnTo>
                    <a:pt x="18772" y="256"/>
                  </a:lnTo>
                  <a:lnTo>
                    <a:pt x="18389" y="128"/>
                  </a:lnTo>
                  <a:lnTo>
                    <a:pt x="1800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8" name="Google Shape;1048;p44"/>
            <p:cNvSpPr/>
            <p:nvPr/>
          </p:nvSpPr>
          <p:spPr>
            <a:xfrm>
              <a:off x="2460191" y="1648969"/>
              <a:ext cx="99038" cy="188131"/>
            </a:xfrm>
            <a:custGeom>
              <a:avLst/>
              <a:gdLst/>
              <a:ahLst/>
              <a:cxnLst/>
              <a:rect l="l" t="t" r="r" b="b"/>
              <a:pathLst>
                <a:path w="5109" h="9705" extrusionOk="0">
                  <a:moveTo>
                    <a:pt x="4981" y="0"/>
                  </a:moveTo>
                  <a:lnTo>
                    <a:pt x="4342" y="1149"/>
                  </a:lnTo>
                  <a:lnTo>
                    <a:pt x="3576" y="2426"/>
                  </a:lnTo>
                  <a:lnTo>
                    <a:pt x="2427" y="4725"/>
                  </a:lnTo>
                  <a:lnTo>
                    <a:pt x="0" y="9705"/>
                  </a:lnTo>
                  <a:lnTo>
                    <a:pt x="128" y="9705"/>
                  </a:lnTo>
                  <a:lnTo>
                    <a:pt x="2682" y="4980"/>
                  </a:lnTo>
                  <a:lnTo>
                    <a:pt x="3959" y="2554"/>
                  </a:lnTo>
                  <a:lnTo>
                    <a:pt x="4470" y="1277"/>
                  </a:lnTo>
                  <a:lnTo>
                    <a:pt x="510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9" name="Google Shape;1049;p44"/>
            <p:cNvSpPr/>
            <p:nvPr/>
          </p:nvSpPr>
          <p:spPr>
            <a:xfrm>
              <a:off x="2994869" y="1579648"/>
              <a:ext cx="646102" cy="656008"/>
            </a:xfrm>
            <a:custGeom>
              <a:avLst/>
              <a:gdLst/>
              <a:ahLst/>
              <a:cxnLst/>
              <a:rect l="l" t="t" r="r" b="b"/>
              <a:pathLst>
                <a:path w="33330" h="33841" extrusionOk="0">
                  <a:moveTo>
                    <a:pt x="6258" y="1"/>
                  </a:moveTo>
                  <a:lnTo>
                    <a:pt x="5109" y="256"/>
                  </a:lnTo>
                  <a:lnTo>
                    <a:pt x="4087" y="767"/>
                  </a:lnTo>
                  <a:lnTo>
                    <a:pt x="3193" y="1533"/>
                  </a:lnTo>
                  <a:lnTo>
                    <a:pt x="2427" y="2299"/>
                  </a:lnTo>
                  <a:lnTo>
                    <a:pt x="1788" y="3193"/>
                  </a:lnTo>
                  <a:lnTo>
                    <a:pt x="1405" y="4215"/>
                  </a:lnTo>
                  <a:lnTo>
                    <a:pt x="895" y="6258"/>
                  </a:lnTo>
                  <a:lnTo>
                    <a:pt x="384" y="10344"/>
                  </a:lnTo>
                  <a:lnTo>
                    <a:pt x="128" y="12643"/>
                  </a:lnTo>
                  <a:lnTo>
                    <a:pt x="1" y="14941"/>
                  </a:lnTo>
                  <a:lnTo>
                    <a:pt x="128" y="16856"/>
                  </a:lnTo>
                  <a:lnTo>
                    <a:pt x="256" y="17623"/>
                  </a:lnTo>
                  <a:lnTo>
                    <a:pt x="384" y="18261"/>
                  </a:lnTo>
                  <a:lnTo>
                    <a:pt x="767" y="19283"/>
                  </a:lnTo>
                  <a:lnTo>
                    <a:pt x="1278" y="20177"/>
                  </a:lnTo>
                  <a:lnTo>
                    <a:pt x="1916" y="20943"/>
                  </a:lnTo>
                  <a:lnTo>
                    <a:pt x="2682" y="21581"/>
                  </a:lnTo>
                  <a:lnTo>
                    <a:pt x="3832" y="22475"/>
                  </a:lnTo>
                  <a:lnTo>
                    <a:pt x="4342" y="22731"/>
                  </a:lnTo>
                  <a:lnTo>
                    <a:pt x="8173" y="33840"/>
                  </a:lnTo>
                  <a:lnTo>
                    <a:pt x="10983" y="32691"/>
                  </a:lnTo>
                  <a:lnTo>
                    <a:pt x="14047" y="31414"/>
                  </a:lnTo>
                  <a:lnTo>
                    <a:pt x="17751" y="29754"/>
                  </a:lnTo>
                  <a:lnTo>
                    <a:pt x="21837" y="27583"/>
                  </a:lnTo>
                  <a:lnTo>
                    <a:pt x="23880" y="26434"/>
                  </a:lnTo>
                  <a:lnTo>
                    <a:pt x="25923" y="25157"/>
                  </a:lnTo>
                  <a:lnTo>
                    <a:pt x="27966" y="23880"/>
                  </a:lnTo>
                  <a:lnTo>
                    <a:pt x="29882" y="22475"/>
                  </a:lnTo>
                  <a:lnTo>
                    <a:pt x="31669" y="20943"/>
                  </a:lnTo>
                  <a:lnTo>
                    <a:pt x="33329" y="19410"/>
                  </a:lnTo>
                  <a:lnTo>
                    <a:pt x="30776" y="16984"/>
                  </a:lnTo>
                  <a:lnTo>
                    <a:pt x="28094" y="14303"/>
                  </a:lnTo>
                  <a:lnTo>
                    <a:pt x="24646" y="11238"/>
                  </a:lnTo>
                  <a:lnTo>
                    <a:pt x="20943" y="8045"/>
                  </a:lnTo>
                  <a:lnTo>
                    <a:pt x="16984" y="4981"/>
                  </a:lnTo>
                  <a:lnTo>
                    <a:pt x="14941" y="3576"/>
                  </a:lnTo>
                  <a:lnTo>
                    <a:pt x="13026" y="2427"/>
                  </a:lnTo>
                  <a:lnTo>
                    <a:pt x="11238" y="1405"/>
                  </a:lnTo>
                  <a:lnTo>
                    <a:pt x="9578" y="639"/>
                  </a:lnTo>
                  <a:lnTo>
                    <a:pt x="9067" y="384"/>
                  </a:lnTo>
                  <a:lnTo>
                    <a:pt x="8939" y="384"/>
                  </a:lnTo>
                  <a:lnTo>
                    <a:pt x="7535"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0" name="Google Shape;1050;p44"/>
            <p:cNvSpPr/>
            <p:nvPr/>
          </p:nvSpPr>
          <p:spPr>
            <a:xfrm>
              <a:off x="3133491" y="1911345"/>
              <a:ext cx="485207" cy="297075"/>
            </a:xfrm>
            <a:custGeom>
              <a:avLst/>
              <a:gdLst/>
              <a:ahLst/>
              <a:cxnLst/>
              <a:rect l="l" t="t" r="r" b="b"/>
              <a:pathLst>
                <a:path w="25030" h="15325" extrusionOk="0">
                  <a:moveTo>
                    <a:pt x="23880" y="1"/>
                  </a:moveTo>
                  <a:lnTo>
                    <a:pt x="22603" y="1406"/>
                  </a:lnTo>
                  <a:lnTo>
                    <a:pt x="21198" y="2683"/>
                  </a:lnTo>
                  <a:lnTo>
                    <a:pt x="19666" y="3832"/>
                  </a:lnTo>
                  <a:lnTo>
                    <a:pt x="18134" y="4981"/>
                  </a:lnTo>
                  <a:lnTo>
                    <a:pt x="14813" y="7152"/>
                  </a:lnTo>
                  <a:lnTo>
                    <a:pt x="11366" y="9067"/>
                  </a:lnTo>
                  <a:lnTo>
                    <a:pt x="8046" y="10600"/>
                  </a:lnTo>
                  <a:lnTo>
                    <a:pt x="4981" y="12004"/>
                  </a:lnTo>
                  <a:lnTo>
                    <a:pt x="2172" y="13026"/>
                  </a:lnTo>
                  <a:lnTo>
                    <a:pt x="1" y="13792"/>
                  </a:lnTo>
                  <a:lnTo>
                    <a:pt x="512" y="15324"/>
                  </a:lnTo>
                  <a:lnTo>
                    <a:pt x="2810" y="14431"/>
                  </a:lnTo>
                  <a:lnTo>
                    <a:pt x="5619" y="13409"/>
                  </a:lnTo>
                  <a:lnTo>
                    <a:pt x="8812" y="12004"/>
                  </a:lnTo>
                  <a:lnTo>
                    <a:pt x="12260" y="10344"/>
                  </a:lnTo>
                  <a:lnTo>
                    <a:pt x="15707" y="8429"/>
                  </a:lnTo>
                  <a:lnTo>
                    <a:pt x="17367" y="7407"/>
                  </a:lnTo>
                  <a:lnTo>
                    <a:pt x="19027" y="6258"/>
                  </a:lnTo>
                  <a:lnTo>
                    <a:pt x="20688" y="5109"/>
                  </a:lnTo>
                  <a:lnTo>
                    <a:pt x="22220" y="3832"/>
                  </a:lnTo>
                  <a:lnTo>
                    <a:pt x="23625" y="2555"/>
                  </a:lnTo>
                  <a:lnTo>
                    <a:pt x="25029" y="1150"/>
                  </a:lnTo>
                  <a:lnTo>
                    <a:pt x="23880" y="1"/>
                  </a:lnTo>
                  <a:close/>
                </a:path>
              </a:pathLst>
            </a:custGeom>
            <a:solidFill>
              <a:srgbClr val="CFB7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1" name="Google Shape;1051;p44"/>
            <p:cNvSpPr/>
            <p:nvPr/>
          </p:nvSpPr>
          <p:spPr>
            <a:xfrm>
              <a:off x="3121123" y="1881647"/>
              <a:ext cx="457971" cy="279745"/>
            </a:xfrm>
            <a:custGeom>
              <a:avLst/>
              <a:gdLst/>
              <a:ahLst/>
              <a:cxnLst/>
              <a:rect l="l" t="t" r="r" b="b"/>
              <a:pathLst>
                <a:path w="23625" h="14431" extrusionOk="0">
                  <a:moveTo>
                    <a:pt x="22858" y="1"/>
                  </a:moveTo>
                  <a:lnTo>
                    <a:pt x="21709" y="1277"/>
                  </a:lnTo>
                  <a:lnTo>
                    <a:pt x="20304" y="2427"/>
                  </a:lnTo>
                  <a:lnTo>
                    <a:pt x="18899" y="3576"/>
                  </a:lnTo>
                  <a:lnTo>
                    <a:pt x="17495" y="4725"/>
                  </a:lnTo>
                  <a:lnTo>
                    <a:pt x="14302" y="6768"/>
                  </a:lnTo>
                  <a:lnTo>
                    <a:pt x="11110" y="8556"/>
                  </a:lnTo>
                  <a:lnTo>
                    <a:pt x="7917" y="10089"/>
                  </a:lnTo>
                  <a:lnTo>
                    <a:pt x="4980" y="11493"/>
                  </a:lnTo>
                  <a:lnTo>
                    <a:pt x="2299" y="12515"/>
                  </a:lnTo>
                  <a:lnTo>
                    <a:pt x="0" y="13409"/>
                  </a:lnTo>
                  <a:lnTo>
                    <a:pt x="256" y="14430"/>
                  </a:lnTo>
                  <a:lnTo>
                    <a:pt x="4725" y="12770"/>
                  </a:lnTo>
                  <a:lnTo>
                    <a:pt x="8939" y="10855"/>
                  </a:lnTo>
                  <a:lnTo>
                    <a:pt x="11365" y="9578"/>
                  </a:lnTo>
                  <a:lnTo>
                    <a:pt x="13536" y="8428"/>
                  </a:lnTo>
                  <a:lnTo>
                    <a:pt x="15579" y="7152"/>
                  </a:lnTo>
                  <a:lnTo>
                    <a:pt x="17495" y="6002"/>
                  </a:lnTo>
                  <a:lnTo>
                    <a:pt x="19282" y="4725"/>
                  </a:lnTo>
                  <a:lnTo>
                    <a:pt x="20942" y="3448"/>
                  </a:lnTo>
                  <a:lnTo>
                    <a:pt x="22347" y="2044"/>
                  </a:lnTo>
                  <a:lnTo>
                    <a:pt x="23624" y="767"/>
                  </a:lnTo>
                  <a:lnTo>
                    <a:pt x="22858" y="1"/>
                  </a:lnTo>
                  <a:close/>
                </a:path>
              </a:pathLst>
            </a:custGeom>
            <a:solidFill>
              <a:srgbClr val="CFB7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2" name="Google Shape;1052;p44"/>
            <p:cNvSpPr/>
            <p:nvPr/>
          </p:nvSpPr>
          <p:spPr>
            <a:xfrm>
              <a:off x="2962689" y="1639063"/>
              <a:ext cx="408461" cy="789667"/>
            </a:xfrm>
            <a:custGeom>
              <a:avLst/>
              <a:gdLst/>
              <a:ahLst/>
              <a:cxnLst/>
              <a:rect l="l" t="t" r="r" b="b"/>
              <a:pathLst>
                <a:path w="21071" h="40736" extrusionOk="0">
                  <a:moveTo>
                    <a:pt x="11621" y="0"/>
                  </a:moveTo>
                  <a:lnTo>
                    <a:pt x="11110" y="128"/>
                  </a:lnTo>
                  <a:lnTo>
                    <a:pt x="10727" y="383"/>
                  </a:lnTo>
                  <a:lnTo>
                    <a:pt x="10344" y="766"/>
                  </a:lnTo>
                  <a:lnTo>
                    <a:pt x="10089" y="1405"/>
                  </a:lnTo>
                  <a:lnTo>
                    <a:pt x="9833" y="2043"/>
                  </a:lnTo>
                  <a:lnTo>
                    <a:pt x="9706" y="2937"/>
                  </a:lnTo>
                  <a:lnTo>
                    <a:pt x="9706" y="4087"/>
                  </a:lnTo>
                  <a:lnTo>
                    <a:pt x="9706" y="5236"/>
                  </a:lnTo>
                  <a:lnTo>
                    <a:pt x="10216" y="10344"/>
                  </a:lnTo>
                  <a:lnTo>
                    <a:pt x="10599" y="16090"/>
                  </a:lnTo>
                  <a:lnTo>
                    <a:pt x="10855" y="20815"/>
                  </a:lnTo>
                  <a:lnTo>
                    <a:pt x="10855" y="22475"/>
                  </a:lnTo>
                  <a:lnTo>
                    <a:pt x="10727" y="23241"/>
                  </a:lnTo>
                  <a:lnTo>
                    <a:pt x="10089" y="23880"/>
                  </a:lnTo>
                  <a:lnTo>
                    <a:pt x="8812" y="24901"/>
                  </a:lnTo>
                  <a:lnTo>
                    <a:pt x="5236" y="27583"/>
                  </a:lnTo>
                  <a:lnTo>
                    <a:pt x="3321" y="29115"/>
                  </a:lnTo>
                  <a:lnTo>
                    <a:pt x="1661" y="30392"/>
                  </a:lnTo>
                  <a:lnTo>
                    <a:pt x="511" y="31541"/>
                  </a:lnTo>
                  <a:lnTo>
                    <a:pt x="128" y="31924"/>
                  </a:lnTo>
                  <a:lnTo>
                    <a:pt x="1" y="32307"/>
                  </a:lnTo>
                  <a:lnTo>
                    <a:pt x="1" y="32691"/>
                  </a:lnTo>
                  <a:lnTo>
                    <a:pt x="128" y="33201"/>
                  </a:lnTo>
                  <a:lnTo>
                    <a:pt x="767" y="34351"/>
                  </a:lnTo>
                  <a:lnTo>
                    <a:pt x="1661" y="35883"/>
                  </a:lnTo>
                  <a:lnTo>
                    <a:pt x="2938" y="37415"/>
                  </a:lnTo>
                  <a:lnTo>
                    <a:pt x="4215" y="38820"/>
                  </a:lnTo>
                  <a:lnTo>
                    <a:pt x="5364" y="39969"/>
                  </a:lnTo>
                  <a:lnTo>
                    <a:pt x="5875" y="40352"/>
                  </a:lnTo>
                  <a:lnTo>
                    <a:pt x="6386" y="40608"/>
                  </a:lnTo>
                  <a:lnTo>
                    <a:pt x="6769" y="40735"/>
                  </a:lnTo>
                  <a:lnTo>
                    <a:pt x="7024" y="40608"/>
                  </a:lnTo>
                  <a:lnTo>
                    <a:pt x="8429" y="39586"/>
                  </a:lnTo>
                  <a:lnTo>
                    <a:pt x="10216" y="38054"/>
                  </a:lnTo>
                  <a:lnTo>
                    <a:pt x="12387" y="36138"/>
                  </a:lnTo>
                  <a:lnTo>
                    <a:pt x="14686" y="33968"/>
                  </a:lnTo>
                  <a:lnTo>
                    <a:pt x="16857" y="31669"/>
                  </a:lnTo>
                  <a:lnTo>
                    <a:pt x="18772" y="29498"/>
                  </a:lnTo>
                  <a:lnTo>
                    <a:pt x="19666" y="28477"/>
                  </a:lnTo>
                  <a:lnTo>
                    <a:pt x="20304" y="27455"/>
                  </a:lnTo>
                  <a:lnTo>
                    <a:pt x="20815" y="26561"/>
                  </a:lnTo>
                  <a:lnTo>
                    <a:pt x="21071" y="25667"/>
                  </a:lnTo>
                  <a:lnTo>
                    <a:pt x="21071" y="25029"/>
                  </a:lnTo>
                  <a:lnTo>
                    <a:pt x="21071" y="24135"/>
                  </a:lnTo>
                  <a:lnTo>
                    <a:pt x="20815" y="21581"/>
                  </a:lnTo>
                  <a:lnTo>
                    <a:pt x="20177" y="18516"/>
                  </a:lnTo>
                  <a:lnTo>
                    <a:pt x="19283" y="15068"/>
                  </a:lnTo>
                  <a:lnTo>
                    <a:pt x="18134" y="11365"/>
                  </a:lnTo>
                  <a:lnTo>
                    <a:pt x="16984" y="7917"/>
                  </a:lnTo>
                  <a:lnTo>
                    <a:pt x="15835" y="4597"/>
                  </a:lnTo>
                  <a:lnTo>
                    <a:pt x="14813" y="1916"/>
                  </a:lnTo>
                  <a:lnTo>
                    <a:pt x="14558" y="1533"/>
                  </a:lnTo>
                  <a:lnTo>
                    <a:pt x="14303" y="1150"/>
                  </a:lnTo>
                  <a:lnTo>
                    <a:pt x="13409" y="383"/>
                  </a:lnTo>
                  <a:lnTo>
                    <a:pt x="13026" y="128"/>
                  </a:lnTo>
                  <a:lnTo>
                    <a:pt x="12515" y="0"/>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3" name="Google Shape;1053;p44"/>
            <p:cNvSpPr/>
            <p:nvPr/>
          </p:nvSpPr>
          <p:spPr>
            <a:xfrm>
              <a:off x="2752285" y="2238099"/>
              <a:ext cx="356471" cy="341622"/>
            </a:xfrm>
            <a:custGeom>
              <a:avLst/>
              <a:gdLst/>
              <a:ahLst/>
              <a:cxnLst/>
              <a:rect l="l" t="t" r="r" b="b"/>
              <a:pathLst>
                <a:path w="18389" h="17623" extrusionOk="0">
                  <a:moveTo>
                    <a:pt x="11876" y="1"/>
                  </a:moveTo>
                  <a:lnTo>
                    <a:pt x="9961" y="384"/>
                  </a:lnTo>
                  <a:lnTo>
                    <a:pt x="8301" y="767"/>
                  </a:lnTo>
                  <a:lnTo>
                    <a:pt x="6896" y="1150"/>
                  </a:lnTo>
                  <a:lnTo>
                    <a:pt x="6130" y="1533"/>
                  </a:lnTo>
                  <a:lnTo>
                    <a:pt x="5108" y="2044"/>
                  </a:lnTo>
                  <a:lnTo>
                    <a:pt x="3959" y="2682"/>
                  </a:lnTo>
                  <a:lnTo>
                    <a:pt x="2938" y="3449"/>
                  </a:lnTo>
                  <a:lnTo>
                    <a:pt x="1916" y="4215"/>
                  </a:lnTo>
                  <a:lnTo>
                    <a:pt x="1150" y="4981"/>
                  </a:lnTo>
                  <a:lnTo>
                    <a:pt x="767" y="5747"/>
                  </a:lnTo>
                  <a:lnTo>
                    <a:pt x="767" y="6003"/>
                  </a:lnTo>
                  <a:lnTo>
                    <a:pt x="767" y="6258"/>
                  </a:lnTo>
                  <a:lnTo>
                    <a:pt x="1022" y="6513"/>
                  </a:lnTo>
                  <a:lnTo>
                    <a:pt x="1150" y="6641"/>
                  </a:lnTo>
                  <a:lnTo>
                    <a:pt x="1788" y="6641"/>
                  </a:lnTo>
                  <a:lnTo>
                    <a:pt x="2554" y="6513"/>
                  </a:lnTo>
                  <a:lnTo>
                    <a:pt x="3321" y="6130"/>
                  </a:lnTo>
                  <a:lnTo>
                    <a:pt x="4981" y="5364"/>
                  </a:lnTo>
                  <a:lnTo>
                    <a:pt x="6130" y="4853"/>
                  </a:lnTo>
                  <a:lnTo>
                    <a:pt x="6641" y="4598"/>
                  </a:lnTo>
                  <a:lnTo>
                    <a:pt x="7024" y="4598"/>
                  </a:lnTo>
                  <a:lnTo>
                    <a:pt x="7152" y="4853"/>
                  </a:lnTo>
                  <a:lnTo>
                    <a:pt x="7024" y="5109"/>
                  </a:lnTo>
                  <a:lnTo>
                    <a:pt x="5619" y="6386"/>
                  </a:lnTo>
                  <a:lnTo>
                    <a:pt x="4087" y="7535"/>
                  </a:lnTo>
                  <a:lnTo>
                    <a:pt x="3448" y="7918"/>
                  </a:lnTo>
                  <a:lnTo>
                    <a:pt x="2682" y="8173"/>
                  </a:lnTo>
                  <a:lnTo>
                    <a:pt x="1277" y="8684"/>
                  </a:lnTo>
                  <a:lnTo>
                    <a:pt x="639" y="8812"/>
                  </a:lnTo>
                  <a:lnTo>
                    <a:pt x="256" y="9195"/>
                  </a:lnTo>
                  <a:lnTo>
                    <a:pt x="1" y="9450"/>
                  </a:lnTo>
                  <a:lnTo>
                    <a:pt x="1" y="9961"/>
                  </a:lnTo>
                  <a:lnTo>
                    <a:pt x="128" y="10344"/>
                  </a:lnTo>
                  <a:lnTo>
                    <a:pt x="511" y="10600"/>
                  </a:lnTo>
                  <a:lnTo>
                    <a:pt x="894" y="10727"/>
                  </a:lnTo>
                  <a:lnTo>
                    <a:pt x="1277" y="10855"/>
                  </a:lnTo>
                  <a:lnTo>
                    <a:pt x="2299" y="10855"/>
                  </a:lnTo>
                  <a:lnTo>
                    <a:pt x="1916" y="11110"/>
                  </a:lnTo>
                  <a:lnTo>
                    <a:pt x="1277" y="11494"/>
                  </a:lnTo>
                  <a:lnTo>
                    <a:pt x="1022" y="11877"/>
                  </a:lnTo>
                  <a:lnTo>
                    <a:pt x="767" y="12260"/>
                  </a:lnTo>
                  <a:lnTo>
                    <a:pt x="767" y="12643"/>
                  </a:lnTo>
                  <a:lnTo>
                    <a:pt x="894" y="13026"/>
                  </a:lnTo>
                  <a:lnTo>
                    <a:pt x="1150" y="13409"/>
                  </a:lnTo>
                  <a:lnTo>
                    <a:pt x="1661" y="13664"/>
                  </a:lnTo>
                  <a:lnTo>
                    <a:pt x="3321" y="13664"/>
                  </a:lnTo>
                  <a:lnTo>
                    <a:pt x="3704" y="13537"/>
                  </a:lnTo>
                  <a:lnTo>
                    <a:pt x="3704" y="13537"/>
                  </a:lnTo>
                  <a:lnTo>
                    <a:pt x="3448" y="13664"/>
                  </a:lnTo>
                  <a:lnTo>
                    <a:pt x="2810" y="14175"/>
                  </a:lnTo>
                  <a:lnTo>
                    <a:pt x="2554" y="14431"/>
                  </a:lnTo>
                  <a:lnTo>
                    <a:pt x="2427" y="14814"/>
                  </a:lnTo>
                  <a:lnTo>
                    <a:pt x="2427" y="15197"/>
                  </a:lnTo>
                  <a:lnTo>
                    <a:pt x="2554" y="15580"/>
                  </a:lnTo>
                  <a:lnTo>
                    <a:pt x="2938" y="15963"/>
                  </a:lnTo>
                  <a:lnTo>
                    <a:pt x="3321" y="16218"/>
                  </a:lnTo>
                  <a:lnTo>
                    <a:pt x="3831" y="16346"/>
                  </a:lnTo>
                  <a:lnTo>
                    <a:pt x="5108" y="16346"/>
                  </a:lnTo>
                  <a:lnTo>
                    <a:pt x="5364" y="16218"/>
                  </a:lnTo>
                  <a:lnTo>
                    <a:pt x="5364" y="16346"/>
                  </a:lnTo>
                  <a:lnTo>
                    <a:pt x="5236" y="16601"/>
                  </a:lnTo>
                  <a:lnTo>
                    <a:pt x="5491" y="16984"/>
                  </a:lnTo>
                  <a:lnTo>
                    <a:pt x="5875" y="17368"/>
                  </a:lnTo>
                  <a:lnTo>
                    <a:pt x="6513" y="17495"/>
                  </a:lnTo>
                  <a:lnTo>
                    <a:pt x="7152" y="17623"/>
                  </a:lnTo>
                  <a:lnTo>
                    <a:pt x="7918" y="17495"/>
                  </a:lnTo>
                  <a:lnTo>
                    <a:pt x="8812" y="17240"/>
                  </a:lnTo>
                  <a:lnTo>
                    <a:pt x="10344" y="16601"/>
                  </a:lnTo>
                  <a:lnTo>
                    <a:pt x="11749" y="15835"/>
                  </a:lnTo>
                  <a:lnTo>
                    <a:pt x="13281" y="14558"/>
                  </a:lnTo>
                  <a:lnTo>
                    <a:pt x="15324" y="12515"/>
                  </a:lnTo>
                  <a:lnTo>
                    <a:pt x="18389" y="9323"/>
                  </a:lnTo>
                  <a:lnTo>
                    <a:pt x="11876"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4" name="Google Shape;1054;p44"/>
            <p:cNvSpPr/>
            <p:nvPr/>
          </p:nvSpPr>
          <p:spPr>
            <a:xfrm>
              <a:off x="2796851" y="2389108"/>
              <a:ext cx="116349" cy="61896"/>
            </a:xfrm>
            <a:custGeom>
              <a:avLst/>
              <a:gdLst/>
              <a:ahLst/>
              <a:cxnLst/>
              <a:rect l="l" t="t" r="r" b="b"/>
              <a:pathLst>
                <a:path w="6002" h="3193" extrusionOk="0">
                  <a:moveTo>
                    <a:pt x="6002" y="0"/>
                  </a:moveTo>
                  <a:lnTo>
                    <a:pt x="4597" y="1150"/>
                  </a:lnTo>
                  <a:lnTo>
                    <a:pt x="3320" y="2043"/>
                  </a:lnTo>
                  <a:lnTo>
                    <a:pt x="1916" y="2682"/>
                  </a:lnTo>
                  <a:lnTo>
                    <a:pt x="128" y="3065"/>
                  </a:lnTo>
                  <a:lnTo>
                    <a:pt x="0" y="3193"/>
                  </a:lnTo>
                  <a:lnTo>
                    <a:pt x="128" y="3193"/>
                  </a:lnTo>
                  <a:lnTo>
                    <a:pt x="1149" y="3065"/>
                  </a:lnTo>
                  <a:lnTo>
                    <a:pt x="1916" y="2937"/>
                  </a:lnTo>
                  <a:lnTo>
                    <a:pt x="2809" y="2682"/>
                  </a:lnTo>
                  <a:lnTo>
                    <a:pt x="3448" y="2299"/>
                  </a:lnTo>
                  <a:lnTo>
                    <a:pt x="4086" y="1916"/>
                  </a:lnTo>
                  <a:lnTo>
                    <a:pt x="4725" y="1405"/>
                  </a:lnTo>
                  <a:lnTo>
                    <a:pt x="600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5" name="Google Shape;1055;p44"/>
            <p:cNvSpPr/>
            <p:nvPr/>
          </p:nvSpPr>
          <p:spPr>
            <a:xfrm>
              <a:off x="2819124" y="2436136"/>
              <a:ext cx="126255" cy="66859"/>
            </a:xfrm>
            <a:custGeom>
              <a:avLst/>
              <a:gdLst/>
              <a:ahLst/>
              <a:cxnLst/>
              <a:rect l="l" t="t" r="r" b="b"/>
              <a:pathLst>
                <a:path w="6513" h="3449" extrusionOk="0">
                  <a:moveTo>
                    <a:pt x="6385" y="1"/>
                  </a:moveTo>
                  <a:lnTo>
                    <a:pt x="4853" y="1150"/>
                  </a:lnTo>
                  <a:lnTo>
                    <a:pt x="3448" y="2044"/>
                  </a:lnTo>
                  <a:lnTo>
                    <a:pt x="2043" y="2682"/>
                  </a:lnTo>
                  <a:lnTo>
                    <a:pt x="128" y="3321"/>
                  </a:lnTo>
                  <a:lnTo>
                    <a:pt x="0" y="3448"/>
                  </a:lnTo>
                  <a:lnTo>
                    <a:pt x="128" y="3448"/>
                  </a:lnTo>
                  <a:lnTo>
                    <a:pt x="1150" y="3321"/>
                  </a:lnTo>
                  <a:lnTo>
                    <a:pt x="2171" y="3065"/>
                  </a:lnTo>
                  <a:lnTo>
                    <a:pt x="2937" y="2682"/>
                  </a:lnTo>
                  <a:lnTo>
                    <a:pt x="3704" y="2299"/>
                  </a:lnTo>
                  <a:lnTo>
                    <a:pt x="4980" y="1405"/>
                  </a:lnTo>
                  <a:lnTo>
                    <a:pt x="6513" y="128"/>
                  </a:lnTo>
                  <a:lnTo>
                    <a:pt x="638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6" name="Google Shape;1056;p44"/>
            <p:cNvSpPr/>
            <p:nvPr/>
          </p:nvSpPr>
          <p:spPr>
            <a:xfrm>
              <a:off x="2856246" y="2480702"/>
              <a:ext cx="118849" cy="71802"/>
            </a:xfrm>
            <a:custGeom>
              <a:avLst/>
              <a:gdLst/>
              <a:ahLst/>
              <a:cxnLst/>
              <a:rect l="l" t="t" r="r" b="b"/>
              <a:pathLst>
                <a:path w="6131" h="3704" extrusionOk="0">
                  <a:moveTo>
                    <a:pt x="6002" y="0"/>
                  </a:moveTo>
                  <a:lnTo>
                    <a:pt x="4598" y="1277"/>
                  </a:lnTo>
                  <a:lnTo>
                    <a:pt x="3321" y="2171"/>
                  </a:lnTo>
                  <a:lnTo>
                    <a:pt x="1789" y="2937"/>
                  </a:lnTo>
                  <a:lnTo>
                    <a:pt x="1" y="3703"/>
                  </a:lnTo>
                  <a:lnTo>
                    <a:pt x="128" y="3703"/>
                  </a:lnTo>
                  <a:lnTo>
                    <a:pt x="1022" y="3576"/>
                  </a:lnTo>
                  <a:lnTo>
                    <a:pt x="1789" y="3320"/>
                  </a:lnTo>
                  <a:lnTo>
                    <a:pt x="2682" y="2937"/>
                  </a:lnTo>
                  <a:lnTo>
                    <a:pt x="3449" y="2554"/>
                  </a:lnTo>
                  <a:lnTo>
                    <a:pt x="4215" y="2043"/>
                  </a:lnTo>
                  <a:lnTo>
                    <a:pt x="4981" y="1405"/>
                  </a:lnTo>
                  <a:lnTo>
                    <a:pt x="5619" y="766"/>
                  </a:lnTo>
                  <a:lnTo>
                    <a:pt x="613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7" name="Google Shape;1057;p44"/>
            <p:cNvSpPr/>
            <p:nvPr/>
          </p:nvSpPr>
          <p:spPr>
            <a:xfrm>
              <a:off x="2997350" y="1621733"/>
              <a:ext cx="386188" cy="782243"/>
            </a:xfrm>
            <a:custGeom>
              <a:avLst/>
              <a:gdLst/>
              <a:ahLst/>
              <a:cxnLst/>
              <a:rect l="l" t="t" r="r" b="b"/>
              <a:pathLst>
                <a:path w="19922" h="40353" extrusionOk="0">
                  <a:moveTo>
                    <a:pt x="9833" y="0"/>
                  </a:moveTo>
                  <a:lnTo>
                    <a:pt x="9322" y="128"/>
                  </a:lnTo>
                  <a:lnTo>
                    <a:pt x="8811" y="383"/>
                  </a:lnTo>
                  <a:lnTo>
                    <a:pt x="8428" y="767"/>
                  </a:lnTo>
                  <a:lnTo>
                    <a:pt x="8045" y="1405"/>
                  </a:lnTo>
                  <a:lnTo>
                    <a:pt x="7790" y="2044"/>
                  </a:lnTo>
                  <a:lnTo>
                    <a:pt x="7535" y="2810"/>
                  </a:lnTo>
                  <a:lnTo>
                    <a:pt x="7407" y="3576"/>
                  </a:lnTo>
                  <a:lnTo>
                    <a:pt x="7407" y="4597"/>
                  </a:lnTo>
                  <a:lnTo>
                    <a:pt x="7407" y="5619"/>
                  </a:lnTo>
                  <a:lnTo>
                    <a:pt x="7790" y="10727"/>
                  </a:lnTo>
                  <a:lnTo>
                    <a:pt x="8173" y="16346"/>
                  </a:lnTo>
                  <a:lnTo>
                    <a:pt x="8428" y="21070"/>
                  </a:lnTo>
                  <a:lnTo>
                    <a:pt x="8428" y="23369"/>
                  </a:lnTo>
                  <a:lnTo>
                    <a:pt x="8045" y="23880"/>
                  </a:lnTo>
                  <a:lnTo>
                    <a:pt x="7024" y="24774"/>
                  </a:lnTo>
                  <a:lnTo>
                    <a:pt x="4214" y="27200"/>
                  </a:lnTo>
                  <a:lnTo>
                    <a:pt x="0" y="30520"/>
                  </a:lnTo>
                  <a:lnTo>
                    <a:pt x="8045" y="40352"/>
                  </a:lnTo>
                  <a:lnTo>
                    <a:pt x="9833" y="38820"/>
                  </a:lnTo>
                  <a:lnTo>
                    <a:pt x="13664" y="35372"/>
                  </a:lnTo>
                  <a:lnTo>
                    <a:pt x="15835" y="33201"/>
                  </a:lnTo>
                  <a:lnTo>
                    <a:pt x="17623" y="31158"/>
                  </a:lnTo>
                  <a:lnTo>
                    <a:pt x="18516" y="30137"/>
                  </a:lnTo>
                  <a:lnTo>
                    <a:pt x="19155" y="29243"/>
                  </a:lnTo>
                  <a:lnTo>
                    <a:pt x="19538" y="28349"/>
                  </a:lnTo>
                  <a:lnTo>
                    <a:pt x="19793" y="27711"/>
                  </a:lnTo>
                  <a:lnTo>
                    <a:pt x="19921" y="26689"/>
                  </a:lnTo>
                  <a:lnTo>
                    <a:pt x="19921" y="25412"/>
                  </a:lnTo>
                  <a:lnTo>
                    <a:pt x="19793" y="24135"/>
                  </a:lnTo>
                  <a:lnTo>
                    <a:pt x="19538" y="22603"/>
                  </a:lnTo>
                  <a:lnTo>
                    <a:pt x="18899" y="19283"/>
                  </a:lnTo>
                  <a:lnTo>
                    <a:pt x="18006" y="15835"/>
                  </a:lnTo>
                  <a:lnTo>
                    <a:pt x="16984" y="12259"/>
                  </a:lnTo>
                  <a:lnTo>
                    <a:pt x="15835" y="8939"/>
                  </a:lnTo>
                  <a:lnTo>
                    <a:pt x="14686" y="5874"/>
                  </a:lnTo>
                  <a:lnTo>
                    <a:pt x="13664" y="3448"/>
                  </a:lnTo>
                  <a:lnTo>
                    <a:pt x="13153" y="2427"/>
                  </a:lnTo>
                  <a:lnTo>
                    <a:pt x="12515" y="1533"/>
                  </a:lnTo>
                  <a:lnTo>
                    <a:pt x="12004" y="894"/>
                  </a:lnTo>
                  <a:lnTo>
                    <a:pt x="11365" y="511"/>
                  </a:lnTo>
                  <a:lnTo>
                    <a:pt x="10855" y="128"/>
                  </a:lnTo>
                  <a:lnTo>
                    <a:pt x="1034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8" name="Google Shape;1058;p44"/>
            <p:cNvSpPr/>
            <p:nvPr/>
          </p:nvSpPr>
          <p:spPr>
            <a:xfrm>
              <a:off x="3111217" y="1812346"/>
              <a:ext cx="54472" cy="309443"/>
            </a:xfrm>
            <a:custGeom>
              <a:avLst/>
              <a:gdLst/>
              <a:ahLst/>
              <a:cxnLst/>
              <a:rect l="l" t="t" r="r" b="b"/>
              <a:pathLst>
                <a:path w="2810" h="15963" extrusionOk="0">
                  <a:moveTo>
                    <a:pt x="2044" y="0"/>
                  </a:moveTo>
                  <a:lnTo>
                    <a:pt x="2044" y="1915"/>
                  </a:lnTo>
                  <a:lnTo>
                    <a:pt x="1661" y="1022"/>
                  </a:lnTo>
                  <a:lnTo>
                    <a:pt x="1533" y="1022"/>
                  </a:lnTo>
                  <a:lnTo>
                    <a:pt x="2044" y="2682"/>
                  </a:lnTo>
                  <a:lnTo>
                    <a:pt x="2044" y="3320"/>
                  </a:lnTo>
                  <a:lnTo>
                    <a:pt x="2171" y="6513"/>
                  </a:lnTo>
                  <a:lnTo>
                    <a:pt x="2299" y="9705"/>
                  </a:lnTo>
                  <a:lnTo>
                    <a:pt x="2427" y="11748"/>
                  </a:lnTo>
                  <a:lnTo>
                    <a:pt x="2427" y="12897"/>
                  </a:lnTo>
                  <a:lnTo>
                    <a:pt x="2427" y="13408"/>
                  </a:lnTo>
                  <a:lnTo>
                    <a:pt x="2299" y="13664"/>
                  </a:lnTo>
                  <a:lnTo>
                    <a:pt x="1277" y="14813"/>
                  </a:lnTo>
                  <a:lnTo>
                    <a:pt x="0" y="15834"/>
                  </a:lnTo>
                  <a:lnTo>
                    <a:pt x="0" y="15962"/>
                  </a:lnTo>
                  <a:lnTo>
                    <a:pt x="128" y="15962"/>
                  </a:lnTo>
                  <a:lnTo>
                    <a:pt x="1533" y="14813"/>
                  </a:lnTo>
                  <a:lnTo>
                    <a:pt x="2044" y="14430"/>
                  </a:lnTo>
                  <a:lnTo>
                    <a:pt x="2554" y="13791"/>
                  </a:lnTo>
                  <a:lnTo>
                    <a:pt x="2682" y="13153"/>
                  </a:lnTo>
                  <a:lnTo>
                    <a:pt x="2810" y="12387"/>
                  </a:lnTo>
                  <a:lnTo>
                    <a:pt x="2682" y="10343"/>
                  </a:lnTo>
                  <a:lnTo>
                    <a:pt x="2554" y="6896"/>
                  </a:lnTo>
                  <a:lnTo>
                    <a:pt x="2299" y="3448"/>
                  </a:lnTo>
                  <a:lnTo>
                    <a:pt x="204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9" name="Google Shape;1059;p44"/>
            <p:cNvSpPr/>
            <p:nvPr/>
          </p:nvSpPr>
          <p:spPr>
            <a:xfrm>
              <a:off x="3299349" y="1780147"/>
              <a:ext cx="89132" cy="356490"/>
            </a:xfrm>
            <a:custGeom>
              <a:avLst/>
              <a:gdLst/>
              <a:ahLst/>
              <a:cxnLst/>
              <a:rect l="l" t="t" r="r" b="b"/>
              <a:pathLst>
                <a:path w="4598" h="18390" extrusionOk="0">
                  <a:moveTo>
                    <a:pt x="0" y="1"/>
                  </a:moveTo>
                  <a:lnTo>
                    <a:pt x="1150" y="3449"/>
                  </a:lnTo>
                  <a:lnTo>
                    <a:pt x="2299" y="7024"/>
                  </a:lnTo>
                  <a:lnTo>
                    <a:pt x="3065" y="10600"/>
                  </a:lnTo>
                  <a:lnTo>
                    <a:pt x="3831" y="14175"/>
                  </a:lnTo>
                  <a:lnTo>
                    <a:pt x="4214" y="16218"/>
                  </a:lnTo>
                  <a:lnTo>
                    <a:pt x="4470" y="18389"/>
                  </a:lnTo>
                  <a:lnTo>
                    <a:pt x="4597" y="18389"/>
                  </a:lnTo>
                  <a:lnTo>
                    <a:pt x="4342" y="16474"/>
                  </a:lnTo>
                  <a:lnTo>
                    <a:pt x="4214" y="14686"/>
                  </a:lnTo>
                  <a:lnTo>
                    <a:pt x="3959" y="12771"/>
                  </a:lnTo>
                  <a:lnTo>
                    <a:pt x="3576" y="10983"/>
                  </a:lnTo>
                  <a:lnTo>
                    <a:pt x="2810" y="7663"/>
                  </a:lnTo>
                  <a:lnTo>
                    <a:pt x="1788" y="4470"/>
                  </a:lnTo>
                  <a:lnTo>
                    <a:pt x="1533" y="2938"/>
                  </a:lnTo>
                  <a:lnTo>
                    <a:pt x="1277" y="1150"/>
                  </a:lnTo>
                  <a:lnTo>
                    <a:pt x="1150" y="1150"/>
                  </a:lnTo>
                  <a:lnTo>
                    <a:pt x="1405" y="2938"/>
                  </a:lnTo>
                  <a:lnTo>
                    <a:pt x="1533" y="3832"/>
                  </a:lnTo>
                  <a:lnTo>
                    <a:pt x="767" y="1916"/>
                  </a:lnTo>
                  <a:lnTo>
                    <a:pt x="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0" name="Google Shape;1060;p44"/>
            <p:cNvSpPr/>
            <p:nvPr/>
          </p:nvSpPr>
          <p:spPr>
            <a:xfrm>
              <a:off x="3044378" y="2200976"/>
              <a:ext cx="136160" cy="163396"/>
            </a:xfrm>
            <a:custGeom>
              <a:avLst/>
              <a:gdLst/>
              <a:ahLst/>
              <a:cxnLst/>
              <a:rect l="l" t="t" r="r" b="b"/>
              <a:pathLst>
                <a:path w="7024" h="8429" extrusionOk="0">
                  <a:moveTo>
                    <a:pt x="1" y="0"/>
                  </a:moveTo>
                  <a:lnTo>
                    <a:pt x="767" y="1150"/>
                  </a:lnTo>
                  <a:lnTo>
                    <a:pt x="1661" y="2171"/>
                  </a:lnTo>
                  <a:lnTo>
                    <a:pt x="3321" y="4214"/>
                  </a:lnTo>
                  <a:lnTo>
                    <a:pt x="6896" y="8428"/>
                  </a:lnTo>
                  <a:lnTo>
                    <a:pt x="7024" y="8301"/>
                  </a:lnTo>
                  <a:lnTo>
                    <a:pt x="3576" y="4087"/>
                  </a:lnTo>
                  <a:lnTo>
                    <a:pt x="1916" y="2044"/>
                  </a:lnTo>
                  <a:lnTo>
                    <a:pt x="1022" y="894"/>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1" name="Google Shape;1061;p44"/>
            <p:cNvSpPr/>
            <p:nvPr/>
          </p:nvSpPr>
          <p:spPr>
            <a:xfrm>
              <a:off x="3004774" y="1448451"/>
              <a:ext cx="126274" cy="220330"/>
            </a:xfrm>
            <a:custGeom>
              <a:avLst/>
              <a:gdLst/>
              <a:ahLst/>
              <a:cxnLst/>
              <a:rect l="l" t="t" r="r" b="b"/>
              <a:pathLst>
                <a:path w="6514" h="11366" extrusionOk="0">
                  <a:moveTo>
                    <a:pt x="4470" y="1"/>
                  </a:moveTo>
                  <a:lnTo>
                    <a:pt x="1" y="4215"/>
                  </a:lnTo>
                  <a:lnTo>
                    <a:pt x="1533" y="7662"/>
                  </a:lnTo>
                  <a:lnTo>
                    <a:pt x="2044" y="9578"/>
                  </a:lnTo>
                  <a:lnTo>
                    <a:pt x="2427" y="10855"/>
                  </a:lnTo>
                  <a:lnTo>
                    <a:pt x="2682" y="11238"/>
                  </a:lnTo>
                  <a:lnTo>
                    <a:pt x="2938" y="11366"/>
                  </a:lnTo>
                  <a:lnTo>
                    <a:pt x="3704" y="11110"/>
                  </a:lnTo>
                  <a:lnTo>
                    <a:pt x="4342" y="10599"/>
                  </a:lnTo>
                  <a:lnTo>
                    <a:pt x="4981" y="10089"/>
                  </a:lnTo>
                  <a:lnTo>
                    <a:pt x="5491" y="9450"/>
                  </a:lnTo>
                  <a:lnTo>
                    <a:pt x="6258" y="8173"/>
                  </a:lnTo>
                  <a:lnTo>
                    <a:pt x="6513" y="7279"/>
                  </a:lnTo>
                  <a:lnTo>
                    <a:pt x="5491" y="3576"/>
                  </a:lnTo>
                  <a:lnTo>
                    <a:pt x="4470"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2" name="Google Shape;1062;p44"/>
            <p:cNvSpPr/>
            <p:nvPr/>
          </p:nvSpPr>
          <p:spPr>
            <a:xfrm>
              <a:off x="3004774" y="1448451"/>
              <a:ext cx="99038" cy="148547"/>
            </a:xfrm>
            <a:custGeom>
              <a:avLst/>
              <a:gdLst/>
              <a:ahLst/>
              <a:cxnLst/>
              <a:rect l="l" t="t" r="r" b="b"/>
              <a:pathLst>
                <a:path w="5109" h="7663" extrusionOk="0">
                  <a:moveTo>
                    <a:pt x="4470" y="1"/>
                  </a:moveTo>
                  <a:lnTo>
                    <a:pt x="1" y="4215"/>
                  </a:lnTo>
                  <a:lnTo>
                    <a:pt x="1533" y="7662"/>
                  </a:lnTo>
                  <a:lnTo>
                    <a:pt x="2171" y="7152"/>
                  </a:lnTo>
                  <a:lnTo>
                    <a:pt x="2810" y="6641"/>
                  </a:lnTo>
                  <a:lnTo>
                    <a:pt x="3321" y="6002"/>
                  </a:lnTo>
                  <a:lnTo>
                    <a:pt x="3831" y="5364"/>
                  </a:lnTo>
                  <a:lnTo>
                    <a:pt x="4215" y="4725"/>
                  </a:lnTo>
                  <a:lnTo>
                    <a:pt x="4598" y="3959"/>
                  </a:lnTo>
                  <a:lnTo>
                    <a:pt x="4981" y="3193"/>
                  </a:lnTo>
                  <a:lnTo>
                    <a:pt x="5108" y="2427"/>
                  </a:lnTo>
                  <a:lnTo>
                    <a:pt x="447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3" name="Google Shape;1063;p44"/>
            <p:cNvSpPr/>
            <p:nvPr/>
          </p:nvSpPr>
          <p:spPr>
            <a:xfrm>
              <a:off x="2893388" y="1265282"/>
              <a:ext cx="245085" cy="302018"/>
            </a:xfrm>
            <a:custGeom>
              <a:avLst/>
              <a:gdLst/>
              <a:ahLst/>
              <a:cxnLst/>
              <a:rect l="l" t="t" r="r" b="b"/>
              <a:pathLst>
                <a:path w="12643" h="15580" extrusionOk="0">
                  <a:moveTo>
                    <a:pt x="6385" y="0"/>
                  </a:moveTo>
                  <a:lnTo>
                    <a:pt x="5108" y="255"/>
                  </a:lnTo>
                  <a:lnTo>
                    <a:pt x="4597" y="383"/>
                  </a:lnTo>
                  <a:lnTo>
                    <a:pt x="3959" y="766"/>
                  </a:lnTo>
                  <a:lnTo>
                    <a:pt x="3448" y="1149"/>
                  </a:lnTo>
                  <a:lnTo>
                    <a:pt x="2937" y="1660"/>
                  </a:lnTo>
                  <a:lnTo>
                    <a:pt x="2426" y="2171"/>
                  </a:lnTo>
                  <a:lnTo>
                    <a:pt x="1916" y="2937"/>
                  </a:lnTo>
                  <a:lnTo>
                    <a:pt x="1405" y="3703"/>
                  </a:lnTo>
                  <a:lnTo>
                    <a:pt x="1022" y="4597"/>
                  </a:lnTo>
                  <a:lnTo>
                    <a:pt x="639" y="5619"/>
                  </a:lnTo>
                  <a:lnTo>
                    <a:pt x="383" y="6768"/>
                  </a:lnTo>
                  <a:lnTo>
                    <a:pt x="128" y="7917"/>
                  </a:lnTo>
                  <a:lnTo>
                    <a:pt x="0" y="9067"/>
                  </a:lnTo>
                  <a:lnTo>
                    <a:pt x="0" y="9960"/>
                  </a:lnTo>
                  <a:lnTo>
                    <a:pt x="128" y="10854"/>
                  </a:lnTo>
                  <a:lnTo>
                    <a:pt x="256" y="11620"/>
                  </a:lnTo>
                  <a:lnTo>
                    <a:pt x="511" y="12259"/>
                  </a:lnTo>
                  <a:lnTo>
                    <a:pt x="766" y="12897"/>
                  </a:lnTo>
                  <a:lnTo>
                    <a:pt x="1022" y="13408"/>
                  </a:lnTo>
                  <a:lnTo>
                    <a:pt x="1788" y="14174"/>
                  </a:lnTo>
                  <a:lnTo>
                    <a:pt x="2554" y="14813"/>
                  </a:lnTo>
                  <a:lnTo>
                    <a:pt x="3320" y="15196"/>
                  </a:lnTo>
                  <a:lnTo>
                    <a:pt x="3959" y="15324"/>
                  </a:lnTo>
                  <a:lnTo>
                    <a:pt x="4597" y="15451"/>
                  </a:lnTo>
                  <a:lnTo>
                    <a:pt x="5363" y="15579"/>
                  </a:lnTo>
                  <a:lnTo>
                    <a:pt x="6385" y="15451"/>
                  </a:lnTo>
                  <a:lnTo>
                    <a:pt x="7534" y="15196"/>
                  </a:lnTo>
                  <a:lnTo>
                    <a:pt x="8173" y="14941"/>
                  </a:lnTo>
                  <a:lnTo>
                    <a:pt x="8684" y="14685"/>
                  </a:lnTo>
                  <a:lnTo>
                    <a:pt x="9322" y="14174"/>
                  </a:lnTo>
                  <a:lnTo>
                    <a:pt x="9833" y="13664"/>
                  </a:lnTo>
                  <a:lnTo>
                    <a:pt x="10344" y="13025"/>
                  </a:lnTo>
                  <a:lnTo>
                    <a:pt x="10854" y="12259"/>
                  </a:lnTo>
                  <a:lnTo>
                    <a:pt x="11365" y="11237"/>
                  </a:lnTo>
                  <a:lnTo>
                    <a:pt x="11876" y="10216"/>
                  </a:lnTo>
                  <a:lnTo>
                    <a:pt x="12259" y="9067"/>
                  </a:lnTo>
                  <a:lnTo>
                    <a:pt x="12514" y="7917"/>
                  </a:lnTo>
                  <a:lnTo>
                    <a:pt x="12642" y="7023"/>
                  </a:lnTo>
                  <a:lnTo>
                    <a:pt x="12642" y="6002"/>
                  </a:lnTo>
                  <a:lnTo>
                    <a:pt x="12642" y="5236"/>
                  </a:lnTo>
                  <a:lnTo>
                    <a:pt x="12514" y="4469"/>
                  </a:lnTo>
                  <a:lnTo>
                    <a:pt x="12387" y="3703"/>
                  </a:lnTo>
                  <a:lnTo>
                    <a:pt x="12131" y="3192"/>
                  </a:lnTo>
                  <a:lnTo>
                    <a:pt x="11876" y="2554"/>
                  </a:lnTo>
                  <a:lnTo>
                    <a:pt x="11493" y="2043"/>
                  </a:lnTo>
                  <a:lnTo>
                    <a:pt x="10599" y="1277"/>
                  </a:lnTo>
                  <a:lnTo>
                    <a:pt x="9705" y="639"/>
                  </a:lnTo>
                  <a:lnTo>
                    <a:pt x="8684" y="255"/>
                  </a:lnTo>
                  <a:lnTo>
                    <a:pt x="7534" y="0"/>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4" name="Google Shape;1064;p44"/>
            <p:cNvSpPr/>
            <p:nvPr/>
          </p:nvSpPr>
          <p:spPr>
            <a:xfrm>
              <a:off x="2923086" y="1371725"/>
              <a:ext cx="24774" cy="12387"/>
            </a:xfrm>
            <a:custGeom>
              <a:avLst/>
              <a:gdLst/>
              <a:ahLst/>
              <a:cxnLst/>
              <a:rect l="l" t="t" r="r" b="b"/>
              <a:pathLst>
                <a:path w="1278" h="639" extrusionOk="0">
                  <a:moveTo>
                    <a:pt x="384" y="0"/>
                  </a:moveTo>
                  <a:lnTo>
                    <a:pt x="128" y="128"/>
                  </a:lnTo>
                  <a:lnTo>
                    <a:pt x="1" y="383"/>
                  </a:lnTo>
                  <a:lnTo>
                    <a:pt x="128" y="511"/>
                  </a:lnTo>
                  <a:lnTo>
                    <a:pt x="256" y="639"/>
                  </a:lnTo>
                  <a:lnTo>
                    <a:pt x="1022" y="639"/>
                  </a:lnTo>
                  <a:lnTo>
                    <a:pt x="1150" y="511"/>
                  </a:lnTo>
                  <a:lnTo>
                    <a:pt x="1278" y="383"/>
                  </a:lnTo>
                  <a:lnTo>
                    <a:pt x="1278" y="255"/>
                  </a:lnTo>
                  <a:lnTo>
                    <a:pt x="102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5" name="Google Shape;1065;p44"/>
            <p:cNvSpPr/>
            <p:nvPr/>
          </p:nvSpPr>
          <p:spPr>
            <a:xfrm>
              <a:off x="2999831" y="1384092"/>
              <a:ext cx="24774" cy="17350"/>
            </a:xfrm>
            <a:custGeom>
              <a:avLst/>
              <a:gdLst/>
              <a:ahLst/>
              <a:cxnLst/>
              <a:rect l="l" t="t" r="r" b="b"/>
              <a:pathLst>
                <a:path w="1278" h="895" extrusionOk="0">
                  <a:moveTo>
                    <a:pt x="383" y="1"/>
                  </a:moveTo>
                  <a:lnTo>
                    <a:pt x="128" y="128"/>
                  </a:lnTo>
                  <a:lnTo>
                    <a:pt x="0" y="256"/>
                  </a:lnTo>
                  <a:lnTo>
                    <a:pt x="0" y="384"/>
                  </a:lnTo>
                  <a:lnTo>
                    <a:pt x="256" y="639"/>
                  </a:lnTo>
                  <a:lnTo>
                    <a:pt x="511" y="639"/>
                  </a:lnTo>
                  <a:lnTo>
                    <a:pt x="894" y="894"/>
                  </a:lnTo>
                  <a:lnTo>
                    <a:pt x="1149" y="894"/>
                  </a:lnTo>
                  <a:lnTo>
                    <a:pt x="1277" y="639"/>
                  </a:lnTo>
                  <a:lnTo>
                    <a:pt x="1149" y="511"/>
                  </a:lnTo>
                  <a:lnTo>
                    <a:pt x="1022" y="256"/>
                  </a:lnTo>
                  <a:lnTo>
                    <a:pt x="639" y="128"/>
                  </a:lnTo>
                  <a:lnTo>
                    <a:pt x="38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6" name="Google Shape;1066;p44"/>
            <p:cNvSpPr/>
            <p:nvPr/>
          </p:nvSpPr>
          <p:spPr>
            <a:xfrm>
              <a:off x="2992407" y="1431120"/>
              <a:ext cx="2481" cy="19831"/>
            </a:xfrm>
            <a:custGeom>
              <a:avLst/>
              <a:gdLst/>
              <a:ahLst/>
              <a:cxnLst/>
              <a:rect l="l" t="t" r="r" b="b"/>
              <a:pathLst>
                <a:path w="128" h="1023" extrusionOk="0">
                  <a:moveTo>
                    <a:pt x="128" y="1"/>
                  </a:moveTo>
                  <a:lnTo>
                    <a:pt x="0" y="256"/>
                  </a:lnTo>
                  <a:lnTo>
                    <a:pt x="0" y="639"/>
                  </a:lnTo>
                  <a:lnTo>
                    <a:pt x="128" y="1022"/>
                  </a:lnTo>
                  <a:lnTo>
                    <a:pt x="128" y="639"/>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7" name="Google Shape;1067;p44"/>
            <p:cNvSpPr/>
            <p:nvPr/>
          </p:nvSpPr>
          <p:spPr>
            <a:xfrm>
              <a:off x="2992407" y="1423696"/>
              <a:ext cx="19811" cy="27255"/>
            </a:xfrm>
            <a:custGeom>
              <a:avLst/>
              <a:gdLst/>
              <a:ahLst/>
              <a:cxnLst/>
              <a:rect l="l" t="t" r="r" b="b"/>
              <a:pathLst>
                <a:path w="1022" h="1406" extrusionOk="0">
                  <a:moveTo>
                    <a:pt x="383" y="1"/>
                  </a:moveTo>
                  <a:lnTo>
                    <a:pt x="255" y="128"/>
                  </a:lnTo>
                  <a:lnTo>
                    <a:pt x="0" y="639"/>
                  </a:lnTo>
                  <a:lnTo>
                    <a:pt x="128" y="1150"/>
                  </a:lnTo>
                  <a:lnTo>
                    <a:pt x="255" y="1278"/>
                  </a:lnTo>
                  <a:lnTo>
                    <a:pt x="383" y="1405"/>
                  </a:lnTo>
                  <a:lnTo>
                    <a:pt x="639" y="1405"/>
                  </a:lnTo>
                  <a:lnTo>
                    <a:pt x="894" y="1278"/>
                  </a:lnTo>
                  <a:lnTo>
                    <a:pt x="1022" y="767"/>
                  </a:lnTo>
                  <a:lnTo>
                    <a:pt x="1022" y="511"/>
                  </a:lnTo>
                  <a:lnTo>
                    <a:pt x="1022" y="256"/>
                  </a:lnTo>
                  <a:lnTo>
                    <a:pt x="76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8" name="Google Shape;1068;p44"/>
            <p:cNvSpPr/>
            <p:nvPr/>
          </p:nvSpPr>
          <p:spPr>
            <a:xfrm>
              <a:off x="3007256" y="1426177"/>
              <a:ext cx="17350" cy="12387"/>
            </a:xfrm>
            <a:custGeom>
              <a:avLst/>
              <a:gdLst/>
              <a:ahLst/>
              <a:cxnLst/>
              <a:rect l="l" t="t" r="r" b="b"/>
              <a:pathLst>
                <a:path w="895" h="639" extrusionOk="0">
                  <a:moveTo>
                    <a:pt x="0" y="0"/>
                  </a:moveTo>
                  <a:lnTo>
                    <a:pt x="128" y="383"/>
                  </a:lnTo>
                  <a:lnTo>
                    <a:pt x="256" y="511"/>
                  </a:lnTo>
                  <a:lnTo>
                    <a:pt x="383" y="639"/>
                  </a:lnTo>
                  <a:lnTo>
                    <a:pt x="639" y="511"/>
                  </a:lnTo>
                  <a:lnTo>
                    <a:pt x="766" y="383"/>
                  </a:lnTo>
                  <a:lnTo>
                    <a:pt x="894" y="0"/>
                  </a:lnTo>
                  <a:lnTo>
                    <a:pt x="766" y="256"/>
                  </a:lnTo>
                  <a:lnTo>
                    <a:pt x="511" y="256"/>
                  </a:lnTo>
                  <a:lnTo>
                    <a:pt x="256" y="128"/>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9" name="Google Shape;1069;p44"/>
            <p:cNvSpPr/>
            <p:nvPr/>
          </p:nvSpPr>
          <p:spPr>
            <a:xfrm>
              <a:off x="2928029" y="1418753"/>
              <a:ext cx="12406" cy="19811"/>
            </a:xfrm>
            <a:custGeom>
              <a:avLst/>
              <a:gdLst/>
              <a:ahLst/>
              <a:cxnLst/>
              <a:rect l="l" t="t" r="r" b="b"/>
              <a:pathLst>
                <a:path w="640" h="1022" extrusionOk="0">
                  <a:moveTo>
                    <a:pt x="639" y="0"/>
                  </a:moveTo>
                  <a:lnTo>
                    <a:pt x="384" y="639"/>
                  </a:lnTo>
                  <a:lnTo>
                    <a:pt x="256" y="894"/>
                  </a:lnTo>
                  <a:lnTo>
                    <a:pt x="1" y="1022"/>
                  </a:lnTo>
                  <a:lnTo>
                    <a:pt x="256" y="1022"/>
                  </a:lnTo>
                  <a:lnTo>
                    <a:pt x="512" y="639"/>
                  </a:lnTo>
                  <a:lnTo>
                    <a:pt x="639" y="383"/>
                  </a:lnTo>
                  <a:lnTo>
                    <a:pt x="63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0" name="Google Shape;1070;p44"/>
            <p:cNvSpPr/>
            <p:nvPr/>
          </p:nvSpPr>
          <p:spPr>
            <a:xfrm>
              <a:off x="2920605" y="1408847"/>
              <a:ext cx="19831" cy="27255"/>
            </a:xfrm>
            <a:custGeom>
              <a:avLst/>
              <a:gdLst/>
              <a:ahLst/>
              <a:cxnLst/>
              <a:rect l="l" t="t" r="r" b="b"/>
              <a:pathLst>
                <a:path w="1023" h="1406" extrusionOk="0">
                  <a:moveTo>
                    <a:pt x="384" y="0"/>
                  </a:moveTo>
                  <a:lnTo>
                    <a:pt x="256" y="128"/>
                  </a:lnTo>
                  <a:lnTo>
                    <a:pt x="129" y="256"/>
                  </a:lnTo>
                  <a:lnTo>
                    <a:pt x="1" y="511"/>
                  </a:lnTo>
                  <a:lnTo>
                    <a:pt x="1" y="1022"/>
                  </a:lnTo>
                  <a:lnTo>
                    <a:pt x="129" y="1277"/>
                  </a:lnTo>
                  <a:lnTo>
                    <a:pt x="384" y="1405"/>
                  </a:lnTo>
                  <a:lnTo>
                    <a:pt x="639" y="1405"/>
                  </a:lnTo>
                  <a:lnTo>
                    <a:pt x="767" y="1277"/>
                  </a:lnTo>
                  <a:lnTo>
                    <a:pt x="1022" y="767"/>
                  </a:lnTo>
                  <a:lnTo>
                    <a:pt x="1022" y="256"/>
                  </a:lnTo>
                  <a:lnTo>
                    <a:pt x="89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1" name="Google Shape;1071;p44"/>
            <p:cNvSpPr/>
            <p:nvPr/>
          </p:nvSpPr>
          <p:spPr>
            <a:xfrm>
              <a:off x="2913180" y="1403904"/>
              <a:ext cx="14868" cy="14868"/>
            </a:xfrm>
            <a:custGeom>
              <a:avLst/>
              <a:gdLst/>
              <a:ahLst/>
              <a:cxnLst/>
              <a:rect l="l" t="t" r="r" b="b"/>
              <a:pathLst>
                <a:path w="767" h="767" extrusionOk="0">
                  <a:moveTo>
                    <a:pt x="1" y="0"/>
                  </a:moveTo>
                  <a:lnTo>
                    <a:pt x="1" y="511"/>
                  </a:lnTo>
                  <a:lnTo>
                    <a:pt x="128" y="639"/>
                  </a:lnTo>
                  <a:lnTo>
                    <a:pt x="256" y="766"/>
                  </a:lnTo>
                  <a:lnTo>
                    <a:pt x="384" y="766"/>
                  </a:lnTo>
                  <a:lnTo>
                    <a:pt x="512" y="639"/>
                  </a:lnTo>
                  <a:lnTo>
                    <a:pt x="767" y="383"/>
                  </a:lnTo>
                  <a:lnTo>
                    <a:pt x="767" y="255"/>
                  </a:lnTo>
                  <a:lnTo>
                    <a:pt x="512" y="383"/>
                  </a:lnTo>
                  <a:lnTo>
                    <a:pt x="384" y="383"/>
                  </a:lnTo>
                  <a:lnTo>
                    <a:pt x="128" y="255"/>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2" name="Google Shape;1072;p44"/>
            <p:cNvSpPr/>
            <p:nvPr/>
          </p:nvSpPr>
          <p:spPr>
            <a:xfrm>
              <a:off x="2962689" y="1497960"/>
              <a:ext cx="19831" cy="4963"/>
            </a:xfrm>
            <a:custGeom>
              <a:avLst/>
              <a:gdLst/>
              <a:ahLst/>
              <a:cxnLst/>
              <a:rect l="l" t="t" r="r" b="b"/>
              <a:pathLst>
                <a:path w="1023" h="256" extrusionOk="0">
                  <a:moveTo>
                    <a:pt x="895" y="1"/>
                  </a:moveTo>
                  <a:lnTo>
                    <a:pt x="767" y="128"/>
                  </a:lnTo>
                  <a:lnTo>
                    <a:pt x="767" y="128"/>
                  </a:lnTo>
                  <a:lnTo>
                    <a:pt x="1022" y="1"/>
                  </a:lnTo>
                  <a:close/>
                  <a:moveTo>
                    <a:pt x="1" y="1"/>
                  </a:moveTo>
                  <a:lnTo>
                    <a:pt x="256" y="256"/>
                  </a:lnTo>
                  <a:lnTo>
                    <a:pt x="511" y="256"/>
                  </a:lnTo>
                  <a:lnTo>
                    <a:pt x="767" y="128"/>
                  </a:lnTo>
                  <a:lnTo>
                    <a:pt x="511" y="128"/>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3" name="Google Shape;1073;p44"/>
            <p:cNvSpPr/>
            <p:nvPr/>
          </p:nvSpPr>
          <p:spPr>
            <a:xfrm>
              <a:off x="2932992" y="1374187"/>
              <a:ext cx="44566" cy="106462"/>
            </a:xfrm>
            <a:custGeom>
              <a:avLst/>
              <a:gdLst/>
              <a:ahLst/>
              <a:cxnLst/>
              <a:rect l="l" t="t" r="r" b="b"/>
              <a:pathLst>
                <a:path w="2299" h="5492" extrusionOk="0">
                  <a:moveTo>
                    <a:pt x="1660" y="1"/>
                  </a:moveTo>
                  <a:lnTo>
                    <a:pt x="767" y="2172"/>
                  </a:lnTo>
                  <a:lnTo>
                    <a:pt x="0" y="4342"/>
                  </a:lnTo>
                  <a:lnTo>
                    <a:pt x="128" y="4470"/>
                  </a:lnTo>
                  <a:lnTo>
                    <a:pt x="383" y="4470"/>
                  </a:lnTo>
                  <a:lnTo>
                    <a:pt x="767" y="4342"/>
                  </a:lnTo>
                  <a:lnTo>
                    <a:pt x="511" y="5364"/>
                  </a:lnTo>
                  <a:lnTo>
                    <a:pt x="767" y="5492"/>
                  </a:lnTo>
                  <a:lnTo>
                    <a:pt x="1533" y="5492"/>
                  </a:lnTo>
                  <a:lnTo>
                    <a:pt x="1916" y="5364"/>
                  </a:lnTo>
                  <a:lnTo>
                    <a:pt x="2299" y="5109"/>
                  </a:lnTo>
                  <a:lnTo>
                    <a:pt x="1533" y="5236"/>
                  </a:lnTo>
                  <a:lnTo>
                    <a:pt x="767" y="5236"/>
                  </a:lnTo>
                  <a:lnTo>
                    <a:pt x="1022" y="4598"/>
                  </a:lnTo>
                  <a:lnTo>
                    <a:pt x="1150" y="4087"/>
                  </a:lnTo>
                  <a:lnTo>
                    <a:pt x="1150" y="4087"/>
                  </a:lnTo>
                  <a:lnTo>
                    <a:pt x="383" y="4215"/>
                  </a:lnTo>
                  <a:lnTo>
                    <a:pt x="1022" y="2172"/>
                  </a:lnTo>
                  <a:lnTo>
                    <a:pt x="1788" y="128"/>
                  </a:lnTo>
                  <a:lnTo>
                    <a:pt x="166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4" name="Google Shape;1074;p44"/>
            <p:cNvSpPr/>
            <p:nvPr/>
          </p:nvSpPr>
          <p:spPr>
            <a:xfrm>
              <a:off x="2908237" y="1255376"/>
              <a:ext cx="252509" cy="205481"/>
            </a:xfrm>
            <a:custGeom>
              <a:avLst/>
              <a:gdLst/>
              <a:ahLst/>
              <a:cxnLst/>
              <a:rect l="l" t="t" r="r" b="b"/>
              <a:pathLst>
                <a:path w="13026" h="10600" extrusionOk="0">
                  <a:moveTo>
                    <a:pt x="5108" y="0"/>
                  </a:moveTo>
                  <a:lnTo>
                    <a:pt x="4214" y="128"/>
                  </a:lnTo>
                  <a:lnTo>
                    <a:pt x="3320" y="511"/>
                  </a:lnTo>
                  <a:lnTo>
                    <a:pt x="2682" y="894"/>
                  </a:lnTo>
                  <a:lnTo>
                    <a:pt x="2044" y="1405"/>
                  </a:lnTo>
                  <a:lnTo>
                    <a:pt x="1533" y="1916"/>
                  </a:lnTo>
                  <a:lnTo>
                    <a:pt x="1150" y="2554"/>
                  </a:lnTo>
                  <a:lnTo>
                    <a:pt x="511" y="3703"/>
                  </a:lnTo>
                  <a:lnTo>
                    <a:pt x="256" y="4853"/>
                  </a:lnTo>
                  <a:lnTo>
                    <a:pt x="0" y="6002"/>
                  </a:lnTo>
                  <a:lnTo>
                    <a:pt x="511" y="5364"/>
                  </a:lnTo>
                  <a:lnTo>
                    <a:pt x="894" y="4597"/>
                  </a:lnTo>
                  <a:lnTo>
                    <a:pt x="1405" y="3576"/>
                  </a:lnTo>
                  <a:lnTo>
                    <a:pt x="1916" y="4214"/>
                  </a:lnTo>
                  <a:lnTo>
                    <a:pt x="2427" y="4725"/>
                  </a:lnTo>
                  <a:lnTo>
                    <a:pt x="3193" y="5236"/>
                  </a:lnTo>
                  <a:lnTo>
                    <a:pt x="3831" y="5619"/>
                  </a:lnTo>
                  <a:lnTo>
                    <a:pt x="3448" y="4980"/>
                  </a:lnTo>
                  <a:lnTo>
                    <a:pt x="3065" y="4087"/>
                  </a:lnTo>
                  <a:lnTo>
                    <a:pt x="2682" y="3193"/>
                  </a:lnTo>
                  <a:lnTo>
                    <a:pt x="3065" y="3831"/>
                  </a:lnTo>
                  <a:lnTo>
                    <a:pt x="3320" y="4342"/>
                  </a:lnTo>
                  <a:lnTo>
                    <a:pt x="4214" y="5364"/>
                  </a:lnTo>
                  <a:lnTo>
                    <a:pt x="5108" y="6002"/>
                  </a:lnTo>
                  <a:lnTo>
                    <a:pt x="6002" y="6641"/>
                  </a:lnTo>
                  <a:lnTo>
                    <a:pt x="6896" y="7024"/>
                  </a:lnTo>
                  <a:lnTo>
                    <a:pt x="7534" y="7279"/>
                  </a:lnTo>
                  <a:lnTo>
                    <a:pt x="8173" y="7407"/>
                  </a:lnTo>
                  <a:lnTo>
                    <a:pt x="7918" y="6768"/>
                  </a:lnTo>
                  <a:lnTo>
                    <a:pt x="7662" y="6130"/>
                  </a:lnTo>
                  <a:lnTo>
                    <a:pt x="7407" y="5364"/>
                  </a:lnTo>
                  <a:lnTo>
                    <a:pt x="7407" y="4597"/>
                  </a:lnTo>
                  <a:lnTo>
                    <a:pt x="7662" y="5747"/>
                  </a:lnTo>
                  <a:lnTo>
                    <a:pt x="8045" y="6641"/>
                  </a:lnTo>
                  <a:lnTo>
                    <a:pt x="8556" y="7279"/>
                  </a:lnTo>
                  <a:lnTo>
                    <a:pt x="9067" y="7662"/>
                  </a:lnTo>
                  <a:lnTo>
                    <a:pt x="9450" y="7917"/>
                  </a:lnTo>
                  <a:lnTo>
                    <a:pt x="9833" y="8045"/>
                  </a:lnTo>
                  <a:lnTo>
                    <a:pt x="10216" y="8173"/>
                  </a:lnTo>
                  <a:lnTo>
                    <a:pt x="10216" y="8556"/>
                  </a:lnTo>
                  <a:lnTo>
                    <a:pt x="10344" y="9450"/>
                  </a:lnTo>
                  <a:lnTo>
                    <a:pt x="10599" y="9833"/>
                  </a:lnTo>
                  <a:lnTo>
                    <a:pt x="10727" y="10216"/>
                  </a:lnTo>
                  <a:lnTo>
                    <a:pt x="11110" y="10471"/>
                  </a:lnTo>
                  <a:lnTo>
                    <a:pt x="11493" y="10599"/>
                  </a:lnTo>
                  <a:lnTo>
                    <a:pt x="11748" y="10088"/>
                  </a:lnTo>
                  <a:lnTo>
                    <a:pt x="12132" y="9450"/>
                  </a:lnTo>
                  <a:lnTo>
                    <a:pt x="12515" y="8684"/>
                  </a:lnTo>
                  <a:lnTo>
                    <a:pt x="12770" y="7662"/>
                  </a:lnTo>
                  <a:lnTo>
                    <a:pt x="13025" y="6513"/>
                  </a:lnTo>
                  <a:lnTo>
                    <a:pt x="12898" y="5364"/>
                  </a:lnTo>
                  <a:lnTo>
                    <a:pt x="12642" y="4087"/>
                  </a:lnTo>
                  <a:lnTo>
                    <a:pt x="12387" y="3448"/>
                  </a:lnTo>
                  <a:lnTo>
                    <a:pt x="12004" y="2937"/>
                  </a:lnTo>
                  <a:lnTo>
                    <a:pt x="11238" y="2043"/>
                  </a:lnTo>
                  <a:lnTo>
                    <a:pt x="10344" y="1277"/>
                  </a:lnTo>
                  <a:lnTo>
                    <a:pt x="9450" y="766"/>
                  </a:lnTo>
                  <a:lnTo>
                    <a:pt x="8684" y="511"/>
                  </a:lnTo>
                  <a:lnTo>
                    <a:pt x="7918" y="256"/>
                  </a:lnTo>
                  <a:lnTo>
                    <a:pt x="7279" y="128"/>
                  </a:lnTo>
                  <a:lnTo>
                    <a:pt x="613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5" name="Google Shape;1075;p44"/>
            <p:cNvSpPr/>
            <p:nvPr/>
          </p:nvSpPr>
          <p:spPr>
            <a:xfrm>
              <a:off x="3088944" y="1441026"/>
              <a:ext cx="66839" cy="76765"/>
            </a:xfrm>
            <a:custGeom>
              <a:avLst/>
              <a:gdLst/>
              <a:ahLst/>
              <a:cxnLst/>
              <a:rect l="l" t="t" r="r" b="b"/>
              <a:pathLst>
                <a:path w="3448" h="3960" extrusionOk="0">
                  <a:moveTo>
                    <a:pt x="2810" y="1"/>
                  </a:moveTo>
                  <a:lnTo>
                    <a:pt x="2426" y="128"/>
                  </a:lnTo>
                  <a:lnTo>
                    <a:pt x="2043" y="256"/>
                  </a:lnTo>
                  <a:lnTo>
                    <a:pt x="1533" y="511"/>
                  </a:lnTo>
                  <a:lnTo>
                    <a:pt x="894" y="1022"/>
                  </a:lnTo>
                  <a:lnTo>
                    <a:pt x="639" y="1405"/>
                  </a:lnTo>
                  <a:lnTo>
                    <a:pt x="0" y="3065"/>
                  </a:lnTo>
                  <a:lnTo>
                    <a:pt x="128" y="3576"/>
                  </a:lnTo>
                  <a:lnTo>
                    <a:pt x="511" y="3831"/>
                  </a:lnTo>
                  <a:lnTo>
                    <a:pt x="894" y="3959"/>
                  </a:lnTo>
                  <a:lnTo>
                    <a:pt x="1405" y="3959"/>
                  </a:lnTo>
                  <a:lnTo>
                    <a:pt x="1788" y="3704"/>
                  </a:lnTo>
                  <a:lnTo>
                    <a:pt x="2299" y="3321"/>
                  </a:lnTo>
                  <a:lnTo>
                    <a:pt x="2682" y="2810"/>
                  </a:lnTo>
                  <a:lnTo>
                    <a:pt x="3065" y="2171"/>
                  </a:lnTo>
                  <a:lnTo>
                    <a:pt x="3320" y="1533"/>
                  </a:lnTo>
                  <a:lnTo>
                    <a:pt x="3448" y="1022"/>
                  </a:lnTo>
                  <a:lnTo>
                    <a:pt x="3448" y="511"/>
                  </a:lnTo>
                  <a:lnTo>
                    <a:pt x="3193" y="128"/>
                  </a:lnTo>
                  <a:lnTo>
                    <a:pt x="2810"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6" name="Google Shape;1076;p44"/>
            <p:cNvSpPr/>
            <p:nvPr/>
          </p:nvSpPr>
          <p:spPr>
            <a:xfrm>
              <a:off x="3101312" y="1460838"/>
              <a:ext cx="42104" cy="44566"/>
            </a:xfrm>
            <a:custGeom>
              <a:avLst/>
              <a:gdLst/>
              <a:ahLst/>
              <a:cxnLst/>
              <a:rect l="l" t="t" r="r" b="b"/>
              <a:pathLst>
                <a:path w="2172" h="2299" extrusionOk="0">
                  <a:moveTo>
                    <a:pt x="1788" y="0"/>
                  </a:moveTo>
                  <a:lnTo>
                    <a:pt x="1405" y="128"/>
                  </a:lnTo>
                  <a:lnTo>
                    <a:pt x="1022" y="383"/>
                  </a:lnTo>
                  <a:lnTo>
                    <a:pt x="639" y="639"/>
                  </a:lnTo>
                  <a:lnTo>
                    <a:pt x="128" y="1405"/>
                  </a:lnTo>
                  <a:lnTo>
                    <a:pt x="1" y="2171"/>
                  </a:lnTo>
                  <a:lnTo>
                    <a:pt x="1" y="2299"/>
                  </a:lnTo>
                  <a:lnTo>
                    <a:pt x="128" y="2171"/>
                  </a:lnTo>
                  <a:lnTo>
                    <a:pt x="511" y="1660"/>
                  </a:lnTo>
                  <a:lnTo>
                    <a:pt x="895" y="1532"/>
                  </a:lnTo>
                  <a:lnTo>
                    <a:pt x="1405" y="1532"/>
                  </a:lnTo>
                  <a:lnTo>
                    <a:pt x="1278" y="1405"/>
                  </a:lnTo>
                  <a:lnTo>
                    <a:pt x="1022" y="1277"/>
                  </a:lnTo>
                  <a:lnTo>
                    <a:pt x="767" y="1277"/>
                  </a:lnTo>
                  <a:lnTo>
                    <a:pt x="639" y="1405"/>
                  </a:lnTo>
                  <a:lnTo>
                    <a:pt x="384" y="1532"/>
                  </a:lnTo>
                  <a:lnTo>
                    <a:pt x="639" y="1022"/>
                  </a:lnTo>
                  <a:lnTo>
                    <a:pt x="1150" y="511"/>
                  </a:lnTo>
                  <a:lnTo>
                    <a:pt x="1533" y="256"/>
                  </a:lnTo>
                  <a:lnTo>
                    <a:pt x="217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7" name="Google Shape;1077;p44"/>
            <p:cNvSpPr/>
            <p:nvPr/>
          </p:nvSpPr>
          <p:spPr>
            <a:xfrm>
              <a:off x="3022104" y="1579648"/>
              <a:ext cx="163396" cy="108944"/>
            </a:xfrm>
            <a:custGeom>
              <a:avLst/>
              <a:gdLst/>
              <a:ahLst/>
              <a:cxnLst/>
              <a:rect l="l" t="t" r="r" b="b"/>
              <a:pathLst>
                <a:path w="8429" h="5620" extrusionOk="0">
                  <a:moveTo>
                    <a:pt x="4853" y="1"/>
                  </a:moveTo>
                  <a:lnTo>
                    <a:pt x="4087" y="128"/>
                  </a:lnTo>
                  <a:lnTo>
                    <a:pt x="2937" y="639"/>
                  </a:lnTo>
                  <a:lnTo>
                    <a:pt x="2044" y="1150"/>
                  </a:lnTo>
                  <a:lnTo>
                    <a:pt x="1405" y="1788"/>
                  </a:lnTo>
                  <a:lnTo>
                    <a:pt x="767" y="2554"/>
                  </a:lnTo>
                  <a:lnTo>
                    <a:pt x="383" y="3193"/>
                  </a:lnTo>
                  <a:lnTo>
                    <a:pt x="128" y="3704"/>
                  </a:lnTo>
                  <a:lnTo>
                    <a:pt x="0" y="4215"/>
                  </a:lnTo>
                  <a:lnTo>
                    <a:pt x="128" y="4470"/>
                  </a:lnTo>
                  <a:lnTo>
                    <a:pt x="511" y="4981"/>
                  </a:lnTo>
                  <a:lnTo>
                    <a:pt x="767" y="5236"/>
                  </a:lnTo>
                  <a:lnTo>
                    <a:pt x="1022" y="5491"/>
                  </a:lnTo>
                  <a:lnTo>
                    <a:pt x="1405" y="5619"/>
                  </a:lnTo>
                  <a:lnTo>
                    <a:pt x="1916" y="5491"/>
                  </a:lnTo>
                  <a:lnTo>
                    <a:pt x="3193" y="5108"/>
                  </a:lnTo>
                  <a:lnTo>
                    <a:pt x="4342" y="4470"/>
                  </a:lnTo>
                  <a:lnTo>
                    <a:pt x="5491" y="3576"/>
                  </a:lnTo>
                  <a:lnTo>
                    <a:pt x="6513" y="2810"/>
                  </a:lnTo>
                  <a:lnTo>
                    <a:pt x="7918" y="1278"/>
                  </a:lnTo>
                  <a:lnTo>
                    <a:pt x="8428" y="639"/>
                  </a:lnTo>
                  <a:lnTo>
                    <a:pt x="6896" y="128"/>
                  </a:lnTo>
                  <a:lnTo>
                    <a:pt x="5747" y="1"/>
                  </a:lnTo>
                  <a:close/>
                </a:path>
              </a:pathLst>
            </a:custGeom>
            <a:solidFill>
              <a:srgbClr val="FCC9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8" name="Google Shape;1078;p44"/>
            <p:cNvSpPr/>
            <p:nvPr/>
          </p:nvSpPr>
          <p:spPr>
            <a:xfrm>
              <a:off x="3378556" y="3428764"/>
              <a:ext cx="787205" cy="532235"/>
            </a:xfrm>
            <a:custGeom>
              <a:avLst/>
              <a:gdLst/>
              <a:ahLst/>
              <a:cxnLst/>
              <a:rect l="l" t="t" r="r" b="b"/>
              <a:pathLst>
                <a:path w="40609" h="27456" extrusionOk="0">
                  <a:moveTo>
                    <a:pt x="9578" y="1"/>
                  </a:moveTo>
                  <a:lnTo>
                    <a:pt x="1" y="15835"/>
                  </a:lnTo>
                  <a:lnTo>
                    <a:pt x="13792" y="21709"/>
                  </a:lnTo>
                  <a:lnTo>
                    <a:pt x="16601" y="23369"/>
                  </a:lnTo>
                  <a:lnTo>
                    <a:pt x="22220" y="26306"/>
                  </a:lnTo>
                  <a:lnTo>
                    <a:pt x="24008" y="27200"/>
                  </a:lnTo>
                  <a:lnTo>
                    <a:pt x="24518" y="27456"/>
                  </a:lnTo>
                  <a:lnTo>
                    <a:pt x="24901" y="27456"/>
                  </a:lnTo>
                  <a:lnTo>
                    <a:pt x="25157" y="27073"/>
                  </a:lnTo>
                  <a:lnTo>
                    <a:pt x="25795" y="26179"/>
                  </a:lnTo>
                  <a:lnTo>
                    <a:pt x="27711" y="23369"/>
                  </a:lnTo>
                  <a:lnTo>
                    <a:pt x="33074" y="14941"/>
                  </a:lnTo>
                  <a:lnTo>
                    <a:pt x="38182" y="6386"/>
                  </a:lnTo>
                  <a:lnTo>
                    <a:pt x="39970" y="3449"/>
                  </a:lnTo>
                  <a:lnTo>
                    <a:pt x="40608" y="2172"/>
                  </a:lnTo>
                  <a:lnTo>
                    <a:pt x="40608" y="1789"/>
                  </a:lnTo>
                  <a:lnTo>
                    <a:pt x="40353" y="1406"/>
                  </a:lnTo>
                  <a:lnTo>
                    <a:pt x="39842" y="1150"/>
                  </a:lnTo>
                  <a:lnTo>
                    <a:pt x="39331" y="1022"/>
                  </a:lnTo>
                  <a:lnTo>
                    <a:pt x="38565" y="895"/>
                  </a:lnTo>
                  <a:lnTo>
                    <a:pt x="37926" y="767"/>
                  </a:lnTo>
                  <a:lnTo>
                    <a:pt x="37288" y="767"/>
                  </a:lnTo>
                  <a:lnTo>
                    <a:pt x="36777" y="895"/>
                  </a:lnTo>
                  <a:lnTo>
                    <a:pt x="35883" y="1406"/>
                  </a:lnTo>
                  <a:lnTo>
                    <a:pt x="34479" y="2172"/>
                  </a:lnTo>
                  <a:lnTo>
                    <a:pt x="30775" y="4598"/>
                  </a:lnTo>
                  <a:lnTo>
                    <a:pt x="25923" y="8046"/>
                  </a:lnTo>
                  <a:lnTo>
                    <a:pt x="23114" y="6258"/>
                  </a:lnTo>
                  <a:lnTo>
                    <a:pt x="9578"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9" name="Google Shape;1079;p44"/>
            <p:cNvSpPr/>
            <p:nvPr/>
          </p:nvSpPr>
          <p:spPr>
            <a:xfrm>
              <a:off x="3645894" y="3443632"/>
              <a:ext cx="519867" cy="517366"/>
            </a:xfrm>
            <a:custGeom>
              <a:avLst/>
              <a:gdLst/>
              <a:ahLst/>
              <a:cxnLst/>
              <a:rect l="l" t="t" r="r" b="b"/>
              <a:pathLst>
                <a:path w="26818" h="26689" extrusionOk="0">
                  <a:moveTo>
                    <a:pt x="23497" y="0"/>
                  </a:moveTo>
                  <a:lnTo>
                    <a:pt x="22986" y="128"/>
                  </a:lnTo>
                  <a:lnTo>
                    <a:pt x="22092" y="639"/>
                  </a:lnTo>
                  <a:lnTo>
                    <a:pt x="20688" y="1405"/>
                  </a:lnTo>
                  <a:lnTo>
                    <a:pt x="16984" y="3831"/>
                  </a:lnTo>
                  <a:lnTo>
                    <a:pt x="12004" y="7279"/>
                  </a:lnTo>
                  <a:lnTo>
                    <a:pt x="9323" y="5491"/>
                  </a:lnTo>
                  <a:lnTo>
                    <a:pt x="1" y="20942"/>
                  </a:lnTo>
                  <a:lnTo>
                    <a:pt x="3959" y="23241"/>
                  </a:lnTo>
                  <a:lnTo>
                    <a:pt x="7407" y="25029"/>
                  </a:lnTo>
                  <a:lnTo>
                    <a:pt x="9833" y="26306"/>
                  </a:lnTo>
                  <a:lnTo>
                    <a:pt x="10600" y="26561"/>
                  </a:lnTo>
                  <a:lnTo>
                    <a:pt x="11110" y="26689"/>
                  </a:lnTo>
                  <a:lnTo>
                    <a:pt x="11366" y="26306"/>
                  </a:lnTo>
                  <a:lnTo>
                    <a:pt x="12004" y="25412"/>
                  </a:lnTo>
                  <a:lnTo>
                    <a:pt x="13920" y="22602"/>
                  </a:lnTo>
                  <a:lnTo>
                    <a:pt x="19283" y="14174"/>
                  </a:lnTo>
                  <a:lnTo>
                    <a:pt x="24391" y="5619"/>
                  </a:lnTo>
                  <a:lnTo>
                    <a:pt x="26179" y="2682"/>
                  </a:lnTo>
                  <a:lnTo>
                    <a:pt x="26817" y="1405"/>
                  </a:lnTo>
                  <a:lnTo>
                    <a:pt x="26817" y="1022"/>
                  </a:lnTo>
                  <a:lnTo>
                    <a:pt x="26562" y="639"/>
                  </a:lnTo>
                  <a:lnTo>
                    <a:pt x="26051" y="383"/>
                  </a:lnTo>
                  <a:lnTo>
                    <a:pt x="25412" y="255"/>
                  </a:lnTo>
                  <a:lnTo>
                    <a:pt x="2477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0" name="Google Shape;1080;p44"/>
            <p:cNvSpPr/>
            <p:nvPr/>
          </p:nvSpPr>
          <p:spPr>
            <a:xfrm>
              <a:off x="3700366" y="3443632"/>
              <a:ext cx="465395" cy="517366"/>
            </a:xfrm>
            <a:custGeom>
              <a:avLst/>
              <a:gdLst/>
              <a:ahLst/>
              <a:cxnLst/>
              <a:rect l="l" t="t" r="r" b="b"/>
              <a:pathLst>
                <a:path w="24008" h="26689" extrusionOk="0">
                  <a:moveTo>
                    <a:pt x="20687" y="0"/>
                  </a:moveTo>
                  <a:lnTo>
                    <a:pt x="20176" y="128"/>
                  </a:lnTo>
                  <a:lnTo>
                    <a:pt x="19282" y="639"/>
                  </a:lnTo>
                  <a:lnTo>
                    <a:pt x="17878" y="1532"/>
                  </a:lnTo>
                  <a:lnTo>
                    <a:pt x="14174" y="3831"/>
                  </a:lnTo>
                  <a:lnTo>
                    <a:pt x="9194" y="7279"/>
                  </a:lnTo>
                  <a:lnTo>
                    <a:pt x="0" y="22602"/>
                  </a:lnTo>
                  <a:lnTo>
                    <a:pt x="5619" y="25539"/>
                  </a:lnTo>
                  <a:lnTo>
                    <a:pt x="7407" y="26433"/>
                  </a:lnTo>
                  <a:lnTo>
                    <a:pt x="7917" y="26689"/>
                  </a:lnTo>
                  <a:lnTo>
                    <a:pt x="8300" y="26689"/>
                  </a:lnTo>
                  <a:lnTo>
                    <a:pt x="8556" y="26306"/>
                  </a:lnTo>
                  <a:lnTo>
                    <a:pt x="9194" y="25412"/>
                  </a:lnTo>
                  <a:lnTo>
                    <a:pt x="11110" y="22602"/>
                  </a:lnTo>
                  <a:lnTo>
                    <a:pt x="16473" y="14174"/>
                  </a:lnTo>
                  <a:lnTo>
                    <a:pt x="21581" y="5619"/>
                  </a:lnTo>
                  <a:lnTo>
                    <a:pt x="23369" y="2682"/>
                  </a:lnTo>
                  <a:lnTo>
                    <a:pt x="24007" y="1405"/>
                  </a:lnTo>
                  <a:lnTo>
                    <a:pt x="24007" y="1022"/>
                  </a:lnTo>
                  <a:lnTo>
                    <a:pt x="23752" y="639"/>
                  </a:lnTo>
                  <a:lnTo>
                    <a:pt x="23241" y="383"/>
                  </a:lnTo>
                  <a:lnTo>
                    <a:pt x="22602" y="255"/>
                  </a:lnTo>
                  <a:lnTo>
                    <a:pt x="21964" y="128"/>
                  </a:lnTo>
                  <a:lnTo>
                    <a:pt x="21325" y="0"/>
                  </a:lnTo>
                  <a:close/>
                </a:path>
              </a:pathLst>
            </a:custGeom>
            <a:solidFill>
              <a:srgbClr val="F4CF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1" name="Google Shape;1081;p44"/>
            <p:cNvSpPr/>
            <p:nvPr/>
          </p:nvSpPr>
          <p:spPr>
            <a:xfrm>
              <a:off x="3863743" y="3465906"/>
              <a:ext cx="282207" cy="465395"/>
            </a:xfrm>
            <a:custGeom>
              <a:avLst/>
              <a:gdLst/>
              <a:ahLst/>
              <a:cxnLst/>
              <a:rect l="l" t="t" r="r" b="b"/>
              <a:pathLst>
                <a:path w="14558" h="24008" extrusionOk="0">
                  <a:moveTo>
                    <a:pt x="14430" y="0"/>
                  </a:moveTo>
                  <a:lnTo>
                    <a:pt x="7151" y="12004"/>
                  </a:lnTo>
                  <a:lnTo>
                    <a:pt x="2809" y="19027"/>
                  </a:lnTo>
                  <a:lnTo>
                    <a:pt x="0" y="24007"/>
                  </a:lnTo>
                  <a:lnTo>
                    <a:pt x="3065" y="19155"/>
                  </a:lnTo>
                  <a:lnTo>
                    <a:pt x="7406" y="12131"/>
                  </a:lnTo>
                  <a:lnTo>
                    <a:pt x="11620" y="4853"/>
                  </a:lnTo>
                  <a:lnTo>
                    <a:pt x="1455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2" name="Google Shape;1082;p44"/>
            <p:cNvSpPr/>
            <p:nvPr/>
          </p:nvSpPr>
          <p:spPr>
            <a:xfrm>
              <a:off x="4044431" y="3465906"/>
              <a:ext cx="34680" cy="99038"/>
            </a:xfrm>
            <a:custGeom>
              <a:avLst/>
              <a:gdLst/>
              <a:ahLst/>
              <a:cxnLst/>
              <a:rect l="l" t="t" r="r" b="b"/>
              <a:pathLst>
                <a:path w="1789" h="5109" extrusionOk="0">
                  <a:moveTo>
                    <a:pt x="639" y="0"/>
                  </a:moveTo>
                  <a:lnTo>
                    <a:pt x="256" y="639"/>
                  </a:lnTo>
                  <a:lnTo>
                    <a:pt x="129" y="1405"/>
                  </a:lnTo>
                  <a:lnTo>
                    <a:pt x="1" y="2171"/>
                  </a:lnTo>
                  <a:lnTo>
                    <a:pt x="129" y="2937"/>
                  </a:lnTo>
                  <a:lnTo>
                    <a:pt x="384" y="3576"/>
                  </a:lnTo>
                  <a:lnTo>
                    <a:pt x="767" y="4214"/>
                  </a:lnTo>
                  <a:lnTo>
                    <a:pt x="1150" y="4725"/>
                  </a:lnTo>
                  <a:lnTo>
                    <a:pt x="1789" y="5108"/>
                  </a:lnTo>
                  <a:lnTo>
                    <a:pt x="1278" y="4597"/>
                  </a:lnTo>
                  <a:lnTo>
                    <a:pt x="895" y="3959"/>
                  </a:lnTo>
                  <a:lnTo>
                    <a:pt x="639" y="3448"/>
                  </a:lnTo>
                  <a:lnTo>
                    <a:pt x="384" y="2682"/>
                  </a:lnTo>
                  <a:lnTo>
                    <a:pt x="256" y="2043"/>
                  </a:lnTo>
                  <a:lnTo>
                    <a:pt x="256" y="1405"/>
                  </a:lnTo>
                  <a:lnTo>
                    <a:pt x="384" y="639"/>
                  </a:lnTo>
                  <a:lnTo>
                    <a:pt x="63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3" name="Google Shape;1083;p44"/>
            <p:cNvSpPr/>
            <p:nvPr/>
          </p:nvSpPr>
          <p:spPr>
            <a:xfrm>
              <a:off x="3883535" y="3557500"/>
              <a:ext cx="27255" cy="108924"/>
            </a:xfrm>
            <a:custGeom>
              <a:avLst/>
              <a:gdLst/>
              <a:ahLst/>
              <a:cxnLst/>
              <a:rect l="l" t="t" r="r" b="b"/>
              <a:pathLst>
                <a:path w="1406" h="5619" extrusionOk="0">
                  <a:moveTo>
                    <a:pt x="1150" y="0"/>
                  </a:moveTo>
                  <a:lnTo>
                    <a:pt x="511" y="1277"/>
                  </a:lnTo>
                  <a:lnTo>
                    <a:pt x="128" y="2809"/>
                  </a:lnTo>
                  <a:lnTo>
                    <a:pt x="1" y="3448"/>
                  </a:lnTo>
                  <a:lnTo>
                    <a:pt x="1" y="4214"/>
                  </a:lnTo>
                  <a:lnTo>
                    <a:pt x="128" y="4853"/>
                  </a:lnTo>
                  <a:lnTo>
                    <a:pt x="256" y="5619"/>
                  </a:lnTo>
                  <a:lnTo>
                    <a:pt x="384" y="5619"/>
                  </a:lnTo>
                  <a:lnTo>
                    <a:pt x="767" y="2809"/>
                  </a:lnTo>
                  <a:lnTo>
                    <a:pt x="1405" y="128"/>
                  </a:lnTo>
                  <a:lnTo>
                    <a:pt x="127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4" name="Google Shape;1084;p44"/>
            <p:cNvSpPr/>
            <p:nvPr/>
          </p:nvSpPr>
          <p:spPr>
            <a:xfrm>
              <a:off x="3908290" y="3540170"/>
              <a:ext cx="24774" cy="108924"/>
            </a:xfrm>
            <a:custGeom>
              <a:avLst/>
              <a:gdLst/>
              <a:ahLst/>
              <a:cxnLst/>
              <a:rect l="l" t="t" r="r" b="b"/>
              <a:pathLst>
                <a:path w="1278" h="5619" extrusionOk="0">
                  <a:moveTo>
                    <a:pt x="1150" y="0"/>
                  </a:moveTo>
                  <a:lnTo>
                    <a:pt x="384" y="1277"/>
                  </a:lnTo>
                  <a:lnTo>
                    <a:pt x="1" y="2682"/>
                  </a:lnTo>
                  <a:lnTo>
                    <a:pt x="1" y="3448"/>
                  </a:lnTo>
                  <a:lnTo>
                    <a:pt x="1" y="4214"/>
                  </a:lnTo>
                  <a:lnTo>
                    <a:pt x="1" y="4853"/>
                  </a:lnTo>
                  <a:lnTo>
                    <a:pt x="256" y="5491"/>
                  </a:lnTo>
                  <a:lnTo>
                    <a:pt x="256" y="5619"/>
                  </a:lnTo>
                  <a:lnTo>
                    <a:pt x="384" y="5491"/>
                  </a:lnTo>
                  <a:lnTo>
                    <a:pt x="639" y="2810"/>
                  </a:lnTo>
                  <a:lnTo>
                    <a:pt x="1278" y="128"/>
                  </a:lnTo>
                  <a:lnTo>
                    <a:pt x="127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5" name="Google Shape;1085;p44"/>
            <p:cNvSpPr/>
            <p:nvPr/>
          </p:nvSpPr>
          <p:spPr>
            <a:xfrm>
              <a:off x="3930563" y="3520358"/>
              <a:ext cx="27255" cy="108944"/>
            </a:xfrm>
            <a:custGeom>
              <a:avLst/>
              <a:gdLst/>
              <a:ahLst/>
              <a:cxnLst/>
              <a:rect l="l" t="t" r="r" b="b"/>
              <a:pathLst>
                <a:path w="1406" h="5620" extrusionOk="0">
                  <a:moveTo>
                    <a:pt x="1278" y="1"/>
                  </a:moveTo>
                  <a:lnTo>
                    <a:pt x="1150" y="128"/>
                  </a:lnTo>
                  <a:lnTo>
                    <a:pt x="512" y="1405"/>
                  </a:lnTo>
                  <a:lnTo>
                    <a:pt x="129" y="2810"/>
                  </a:lnTo>
                  <a:lnTo>
                    <a:pt x="1" y="3576"/>
                  </a:lnTo>
                  <a:lnTo>
                    <a:pt x="1" y="4215"/>
                  </a:lnTo>
                  <a:lnTo>
                    <a:pt x="129" y="4981"/>
                  </a:lnTo>
                  <a:lnTo>
                    <a:pt x="256" y="5619"/>
                  </a:lnTo>
                  <a:lnTo>
                    <a:pt x="512" y="5619"/>
                  </a:lnTo>
                  <a:lnTo>
                    <a:pt x="767" y="2810"/>
                  </a:lnTo>
                  <a:lnTo>
                    <a:pt x="1406" y="128"/>
                  </a:lnTo>
                  <a:lnTo>
                    <a:pt x="127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6" name="Google Shape;1086;p44"/>
            <p:cNvSpPr/>
            <p:nvPr/>
          </p:nvSpPr>
          <p:spPr>
            <a:xfrm>
              <a:off x="3955318" y="3503028"/>
              <a:ext cx="24774" cy="108944"/>
            </a:xfrm>
            <a:custGeom>
              <a:avLst/>
              <a:gdLst/>
              <a:ahLst/>
              <a:cxnLst/>
              <a:rect l="l" t="t" r="r" b="b"/>
              <a:pathLst>
                <a:path w="1278" h="5620" extrusionOk="0">
                  <a:moveTo>
                    <a:pt x="1150" y="1"/>
                  </a:moveTo>
                  <a:lnTo>
                    <a:pt x="512" y="1278"/>
                  </a:lnTo>
                  <a:lnTo>
                    <a:pt x="129" y="2682"/>
                  </a:lnTo>
                  <a:lnTo>
                    <a:pt x="1" y="3449"/>
                  </a:lnTo>
                  <a:lnTo>
                    <a:pt x="1" y="4215"/>
                  </a:lnTo>
                  <a:lnTo>
                    <a:pt x="129" y="4853"/>
                  </a:lnTo>
                  <a:lnTo>
                    <a:pt x="256" y="5619"/>
                  </a:lnTo>
                  <a:lnTo>
                    <a:pt x="384" y="5619"/>
                  </a:lnTo>
                  <a:lnTo>
                    <a:pt x="767" y="2810"/>
                  </a:lnTo>
                  <a:lnTo>
                    <a:pt x="1278" y="128"/>
                  </a:lnTo>
                  <a:lnTo>
                    <a:pt x="127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7" name="Google Shape;1087;p44"/>
            <p:cNvSpPr/>
            <p:nvPr/>
          </p:nvSpPr>
          <p:spPr>
            <a:xfrm>
              <a:off x="3796904" y="3852055"/>
              <a:ext cx="64378" cy="61916"/>
            </a:xfrm>
            <a:custGeom>
              <a:avLst/>
              <a:gdLst/>
              <a:ahLst/>
              <a:cxnLst/>
              <a:rect l="l" t="t" r="r" b="b"/>
              <a:pathLst>
                <a:path w="3321" h="3194" extrusionOk="0">
                  <a:moveTo>
                    <a:pt x="1277" y="1"/>
                  </a:moveTo>
                  <a:lnTo>
                    <a:pt x="766" y="256"/>
                  </a:lnTo>
                  <a:lnTo>
                    <a:pt x="511" y="512"/>
                  </a:lnTo>
                  <a:lnTo>
                    <a:pt x="256" y="767"/>
                  </a:lnTo>
                  <a:lnTo>
                    <a:pt x="128" y="1150"/>
                  </a:lnTo>
                  <a:lnTo>
                    <a:pt x="0" y="1406"/>
                  </a:lnTo>
                  <a:lnTo>
                    <a:pt x="128" y="2044"/>
                  </a:lnTo>
                  <a:lnTo>
                    <a:pt x="383" y="2555"/>
                  </a:lnTo>
                  <a:lnTo>
                    <a:pt x="766" y="2938"/>
                  </a:lnTo>
                  <a:lnTo>
                    <a:pt x="1405" y="3193"/>
                  </a:lnTo>
                  <a:lnTo>
                    <a:pt x="2043" y="3193"/>
                  </a:lnTo>
                  <a:lnTo>
                    <a:pt x="2554" y="2938"/>
                  </a:lnTo>
                  <a:lnTo>
                    <a:pt x="2810" y="2683"/>
                  </a:lnTo>
                  <a:lnTo>
                    <a:pt x="3065" y="2427"/>
                  </a:lnTo>
                  <a:lnTo>
                    <a:pt x="3193" y="2172"/>
                  </a:lnTo>
                  <a:lnTo>
                    <a:pt x="3320" y="1789"/>
                  </a:lnTo>
                  <a:lnTo>
                    <a:pt x="3193" y="1150"/>
                  </a:lnTo>
                  <a:lnTo>
                    <a:pt x="2937" y="639"/>
                  </a:lnTo>
                  <a:lnTo>
                    <a:pt x="2427" y="256"/>
                  </a:lnTo>
                  <a:lnTo>
                    <a:pt x="191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8" name="Google Shape;1088;p44"/>
            <p:cNvSpPr/>
            <p:nvPr/>
          </p:nvSpPr>
          <p:spPr>
            <a:xfrm>
              <a:off x="3824120" y="3473330"/>
              <a:ext cx="74283" cy="131217"/>
            </a:xfrm>
            <a:custGeom>
              <a:avLst/>
              <a:gdLst/>
              <a:ahLst/>
              <a:cxnLst/>
              <a:rect l="l" t="t" r="r" b="b"/>
              <a:pathLst>
                <a:path w="3832" h="6769" extrusionOk="0">
                  <a:moveTo>
                    <a:pt x="1406" y="511"/>
                  </a:moveTo>
                  <a:lnTo>
                    <a:pt x="2044" y="767"/>
                  </a:lnTo>
                  <a:lnTo>
                    <a:pt x="2299" y="1022"/>
                  </a:lnTo>
                  <a:lnTo>
                    <a:pt x="2555" y="1405"/>
                  </a:lnTo>
                  <a:lnTo>
                    <a:pt x="2938" y="2299"/>
                  </a:lnTo>
                  <a:lnTo>
                    <a:pt x="3066" y="3193"/>
                  </a:lnTo>
                  <a:lnTo>
                    <a:pt x="3193" y="4087"/>
                  </a:lnTo>
                  <a:lnTo>
                    <a:pt x="3449" y="6513"/>
                  </a:lnTo>
                  <a:lnTo>
                    <a:pt x="2427" y="5364"/>
                  </a:lnTo>
                  <a:lnTo>
                    <a:pt x="1533" y="4087"/>
                  </a:lnTo>
                  <a:lnTo>
                    <a:pt x="895" y="2937"/>
                  </a:lnTo>
                  <a:lnTo>
                    <a:pt x="639" y="2171"/>
                  </a:lnTo>
                  <a:lnTo>
                    <a:pt x="639" y="1660"/>
                  </a:lnTo>
                  <a:lnTo>
                    <a:pt x="639" y="1277"/>
                  </a:lnTo>
                  <a:lnTo>
                    <a:pt x="767" y="894"/>
                  </a:lnTo>
                  <a:lnTo>
                    <a:pt x="1023" y="639"/>
                  </a:lnTo>
                  <a:lnTo>
                    <a:pt x="1406" y="511"/>
                  </a:lnTo>
                  <a:close/>
                  <a:moveTo>
                    <a:pt x="1406" y="0"/>
                  </a:moveTo>
                  <a:lnTo>
                    <a:pt x="1023" y="128"/>
                  </a:lnTo>
                  <a:lnTo>
                    <a:pt x="639" y="256"/>
                  </a:lnTo>
                  <a:lnTo>
                    <a:pt x="384" y="511"/>
                  </a:lnTo>
                  <a:lnTo>
                    <a:pt x="129" y="894"/>
                  </a:lnTo>
                  <a:lnTo>
                    <a:pt x="1" y="1277"/>
                  </a:lnTo>
                  <a:lnTo>
                    <a:pt x="1" y="2044"/>
                  </a:lnTo>
                  <a:lnTo>
                    <a:pt x="256" y="2810"/>
                  </a:lnTo>
                  <a:lnTo>
                    <a:pt x="895" y="3959"/>
                  </a:lnTo>
                  <a:lnTo>
                    <a:pt x="1661" y="4981"/>
                  </a:lnTo>
                  <a:lnTo>
                    <a:pt x="2427" y="5874"/>
                  </a:lnTo>
                  <a:lnTo>
                    <a:pt x="3449" y="6768"/>
                  </a:lnTo>
                  <a:lnTo>
                    <a:pt x="3704" y="6768"/>
                  </a:lnTo>
                  <a:lnTo>
                    <a:pt x="3832" y="6641"/>
                  </a:lnTo>
                  <a:lnTo>
                    <a:pt x="3832" y="6513"/>
                  </a:lnTo>
                  <a:lnTo>
                    <a:pt x="3704" y="4087"/>
                  </a:lnTo>
                  <a:lnTo>
                    <a:pt x="3576" y="2810"/>
                  </a:lnTo>
                  <a:lnTo>
                    <a:pt x="3193" y="1660"/>
                  </a:lnTo>
                  <a:lnTo>
                    <a:pt x="2938" y="1022"/>
                  </a:lnTo>
                  <a:lnTo>
                    <a:pt x="2427" y="383"/>
                  </a:lnTo>
                  <a:lnTo>
                    <a:pt x="2172" y="128"/>
                  </a:lnTo>
                  <a:lnTo>
                    <a:pt x="178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9" name="Google Shape;1089;p44"/>
            <p:cNvSpPr/>
            <p:nvPr/>
          </p:nvSpPr>
          <p:spPr>
            <a:xfrm>
              <a:off x="3794422" y="3594622"/>
              <a:ext cx="103981" cy="113887"/>
            </a:xfrm>
            <a:custGeom>
              <a:avLst/>
              <a:gdLst/>
              <a:ahLst/>
              <a:cxnLst/>
              <a:rect l="l" t="t" r="r" b="b"/>
              <a:pathLst>
                <a:path w="5364" h="5875" extrusionOk="0">
                  <a:moveTo>
                    <a:pt x="4853" y="256"/>
                  </a:moveTo>
                  <a:lnTo>
                    <a:pt x="3959" y="2427"/>
                  </a:lnTo>
                  <a:lnTo>
                    <a:pt x="3576" y="3193"/>
                  </a:lnTo>
                  <a:lnTo>
                    <a:pt x="3065" y="4087"/>
                  </a:lnTo>
                  <a:lnTo>
                    <a:pt x="2427" y="4853"/>
                  </a:lnTo>
                  <a:lnTo>
                    <a:pt x="2044" y="5108"/>
                  </a:lnTo>
                  <a:lnTo>
                    <a:pt x="1661" y="5236"/>
                  </a:lnTo>
                  <a:lnTo>
                    <a:pt x="1022" y="5236"/>
                  </a:lnTo>
                  <a:lnTo>
                    <a:pt x="639" y="4981"/>
                  </a:lnTo>
                  <a:lnTo>
                    <a:pt x="511" y="4725"/>
                  </a:lnTo>
                  <a:lnTo>
                    <a:pt x="511" y="4342"/>
                  </a:lnTo>
                  <a:lnTo>
                    <a:pt x="639" y="3831"/>
                  </a:lnTo>
                  <a:lnTo>
                    <a:pt x="894" y="3448"/>
                  </a:lnTo>
                  <a:lnTo>
                    <a:pt x="1278" y="2810"/>
                  </a:lnTo>
                  <a:lnTo>
                    <a:pt x="2427" y="1916"/>
                  </a:lnTo>
                  <a:lnTo>
                    <a:pt x="4853" y="256"/>
                  </a:lnTo>
                  <a:close/>
                  <a:moveTo>
                    <a:pt x="5108" y="1"/>
                  </a:moveTo>
                  <a:lnTo>
                    <a:pt x="3831" y="511"/>
                  </a:lnTo>
                  <a:lnTo>
                    <a:pt x="2682" y="1150"/>
                  </a:lnTo>
                  <a:lnTo>
                    <a:pt x="1661" y="1788"/>
                  </a:lnTo>
                  <a:lnTo>
                    <a:pt x="767" y="2682"/>
                  </a:lnTo>
                  <a:lnTo>
                    <a:pt x="256" y="3321"/>
                  </a:lnTo>
                  <a:lnTo>
                    <a:pt x="1" y="4087"/>
                  </a:lnTo>
                  <a:lnTo>
                    <a:pt x="1" y="4470"/>
                  </a:lnTo>
                  <a:lnTo>
                    <a:pt x="128" y="4853"/>
                  </a:lnTo>
                  <a:lnTo>
                    <a:pt x="256" y="5236"/>
                  </a:lnTo>
                  <a:lnTo>
                    <a:pt x="511" y="5491"/>
                  </a:lnTo>
                  <a:lnTo>
                    <a:pt x="894" y="5747"/>
                  </a:lnTo>
                  <a:lnTo>
                    <a:pt x="1278" y="5875"/>
                  </a:lnTo>
                  <a:lnTo>
                    <a:pt x="1661" y="5875"/>
                  </a:lnTo>
                  <a:lnTo>
                    <a:pt x="2044" y="5747"/>
                  </a:lnTo>
                  <a:lnTo>
                    <a:pt x="2682" y="5364"/>
                  </a:lnTo>
                  <a:lnTo>
                    <a:pt x="3193" y="4853"/>
                  </a:lnTo>
                  <a:lnTo>
                    <a:pt x="3831" y="3831"/>
                  </a:lnTo>
                  <a:lnTo>
                    <a:pt x="4470" y="2682"/>
                  </a:lnTo>
                  <a:lnTo>
                    <a:pt x="5364" y="384"/>
                  </a:lnTo>
                  <a:lnTo>
                    <a:pt x="5364" y="256"/>
                  </a:lnTo>
                  <a:lnTo>
                    <a:pt x="5236" y="128"/>
                  </a:lnTo>
                  <a:lnTo>
                    <a:pt x="5108" y="128"/>
                  </a:lnTo>
                  <a:lnTo>
                    <a:pt x="510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0" name="Google Shape;1090;p44"/>
            <p:cNvSpPr/>
            <p:nvPr/>
          </p:nvSpPr>
          <p:spPr>
            <a:xfrm>
              <a:off x="1970061" y="3136671"/>
              <a:ext cx="1861522" cy="732734"/>
            </a:xfrm>
            <a:custGeom>
              <a:avLst/>
              <a:gdLst/>
              <a:ahLst/>
              <a:cxnLst/>
              <a:rect l="l" t="t" r="r" b="b"/>
              <a:pathLst>
                <a:path w="96029" h="37799" extrusionOk="0">
                  <a:moveTo>
                    <a:pt x="36266" y="1"/>
                  </a:moveTo>
                  <a:lnTo>
                    <a:pt x="29115" y="128"/>
                  </a:lnTo>
                  <a:lnTo>
                    <a:pt x="22475" y="384"/>
                  </a:lnTo>
                  <a:lnTo>
                    <a:pt x="16856" y="639"/>
                  </a:lnTo>
                  <a:lnTo>
                    <a:pt x="11621" y="895"/>
                  </a:lnTo>
                  <a:lnTo>
                    <a:pt x="1" y="18389"/>
                  </a:lnTo>
                  <a:lnTo>
                    <a:pt x="21581" y="18900"/>
                  </a:lnTo>
                  <a:lnTo>
                    <a:pt x="36905" y="19411"/>
                  </a:lnTo>
                  <a:lnTo>
                    <a:pt x="42396" y="19666"/>
                  </a:lnTo>
                  <a:lnTo>
                    <a:pt x="44056" y="19921"/>
                  </a:lnTo>
                  <a:lnTo>
                    <a:pt x="44950" y="20049"/>
                  </a:lnTo>
                  <a:lnTo>
                    <a:pt x="47759" y="21198"/>
                  </a:lnTo>
                  <a:lnTo>
                    <a:pt x="52867" y="23369"/>
                  </a:lnTo>
                  <a:lnTo>
                    <a:pt x="66275" y="29371"/>
                  </a:lnTo>
                  <a:lnTo>
                    <a:pt x="84663" y="37799"/>
                  </a:lnTo>
                  <a:lnTo>
                    <a:pt x="96028" y="18389"/>
                  </a:lnTo>
                  <a:lnTo>
                    <a:pt x="90920" y="16090"/>
                  </a:lnTo>
                  <a:lnTo>
                    <a:pt x="78917" y="10727"/>
                  </a:lnTo>
                  <a:lnTo>
                    <a:pt x="71766" y="7662"/>
                  </a:lnTo>
                  <a:lnTo>
                    <a:pt x="64615" y="4853"/>
                  </a:lnTo>
                  <a:lnTo>
                    <a:pt x="58230" y="2427"/>
                  </a:lnTo>
                  <a:lnTo>
                    <a:pt x="55421" y="1533"/>
                  </a:lnTo>
                  <a:lnTo>
                    <a:pt x="52994" y="895"/>
                  </a:lnTo>
                  <a:lnTo>
                    <a:pt x="51207" y="511"/>
                  </a:lnTo>
                  <a:lnTo>
                    <a:pt x="48908" y="256"/>
                  </a:lnTo>
                  <a:lnTo>
                    <a:pt x="46099" y="128"/>
                  </a:lnTo>
                  <a:lnTo>
                    <a:pt x="43034"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1" name="Google Shape;1091;p44"/>
            <p:cNvSpPr/>
            <p:nvPr/>
          </p:nvSpPr>
          <p:spPr>
            <a:xfrm>
              <a:off x="3566687" y="3493122"/>
              <a:ext cx="188151" cy="316887"/>
            </a:xfrm>
            <a:custGeom>
              <a:avLst/>
              <a:gdLst/>
              <a:ahLst/>
              <a:cxnLst/>
              <a:rect l="l" t="t" r="r" b="b"/>
              <a:pathLst>
                <a:path w="9706" h="16347" extrusionOk="0">
                  <a:moveTo>
                    <a:pt x="9705" y="1"/>
                  </a:moveTo>
                  <a:lnTo>
                    <a:pt x="4853" y="7663"/>
                  </a:lnTo>
                  <a:lnTo>
                    <a:pt x="2044" y="12515"/>
                  </a:lnTo>
                  <a:lnTo>
                    <a:pt x="1" y="16218"/>
                  </a:lnTo>
                  <a:lnTo>
                    <a:pt x="1" y="16346"/>
                  </a:lnTo>
                  <a:lnTo>
                    <a:pt x="1661" y="13664"/>
                  </a:lnTo>
                  <a:lnTo>
                    <a:pt x="4598" y="8812"/>
                  </a:lnTo>
                  <a:lnTo>
                    <a:pt x="970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2" name="Google Shape;1092;p44"/>
            <p:cNvSpPr/>
            <p:nvPr/>
          </p:nvSpPr>
          <p:spPr>
            <a:xfrm>
              <a:off x="2061655" y="3456000"/>
              <a:ext cx="1472872" cy="321830"/>
            </a:xfrm>
            <a:custGeom>
              <a:avLst/>
              <a:gdLst/>
              <a:ahLst/>
              <a:cxnLst/>
              <a:rect l="l" t="t" r="r" b="b"/>
              <a:pathLst>
                <a:path w="75980" h="16602" extrusionOk="0">
                  <a:moveTo>
                    <a:pt x="15835" y="1"/>
                  </a:moveTo>
                  <a:lnTo>
                    <a:pt x="7917" y="256"/>
                  </a:lnTo>
                  <a:lnTo>
                    <a:pt x="0" y="511"/>
                  </a:lnTo>
                  <a:lnTo>
                    <a:pt x="0" y="639"/>
                  </a:lnTo>
                  <a:lnTo>
                    <a:pt x="1916" y="511"/>
                  </a:lnTo>
                  <a:lnTo>
                    <a:pt x="9833" y="256"/>
                  </a:lnTo>
                  <a:lnTo>
                    <a:pt x="17622" y="256"/>
                  </a:lnTo>
                  <a:lnTo>
                    <a:pt x="25412" y="128"/>
                  </a:lnTo>
                  <a:lnTo>
                    <a:pt x="33201" y="256"/>
                  </a:lnTo>
                  <a:lnTo>
                    <a:pt x="35117" y="384"/>
                  </a:lnTo>
                  <a:lnTo>
                    <a:pt x="37032" y="511"/>
                  </a:lnTo>
                  <a:lnTo>
                    <a:pt x="38820" y="767"/>
                  </a:lnTo>
                  <a:lnTo>
                    <a:pt x="40735" y="1150"/>
                  </a:lnTo>
                  <a:lnTo>
                    <a:pt x="44183" y="2171"/>
                  </a:lnTo>
                  <a:lnTo>
                    <a:pt x="47503" y="3576"/>
                  </a:lnTo>
                  <a:lnTo>
                    <a:pt x="50951" y="4981"/>
                  </a:lnTo>
                  <a:lnTo>
                    <a:pt x="54271" y="6513"/>
                  </a:lnTo>
                  <a:lnTo>
                    <a:pt x="61422" y="9961"/>
                  </a:lnTo>
                  <a:lnTo>
                    <a:pt x="68701" y="13281"/>
                  </a:lnTo>
                  <a:lnTo>
                    <a:pt x="75852" y="16601"/>
                  </a:lnTo>
                  <a:lnTo>
                    <a:pt x="75980" y="16601"/>
                  </a:lnTo>
                  <a:lnTo>
                    <a:pt x="75980" y="16473"/>
                  </a:lnTo>
                  <a:lnTo>
                    <a:pt x="74192" y="15707"/>
                  </a:lnTo>
                  <a:lnTo>
                    <a:pt x="59762" y="8812"/>
                  </a:lnTo>
                  <a:lnTo>
                    <a:pt x="52611" y="5491"/>
                  </a:lnTo>
                  <a:lnTo>
                    <a:pt x="49291" y="3959"/>
                  </a:lnTo>
                  <a:lnTo>
                    <a:pt x="45843" y="2554"/>
                  </a:lnTo>
                  <a:lnTo>
                    <a:pt x="44183" y="1916"/>
                  </a:lnTo>
                  <a:lnTo>
                    <a:pt x="42395" y="1405"/>
                  </a:lnTo>
                  <a:lnTo>
                    <a:pt x="40735" y="894"/>
                  </a:lnTo>
                  <a:lnTo>
                    <a:pt x="38948" y="511"/>
                  </a:lnTo>
                  <a:lnTo>
                    <a:pt x="37032" y="256"/>
                  </a:lnTo>
                  <a:lnTo>
                    <a:pt x="35244" y="128"/>
                  </a:lnTo>
                  <a:lnTo>
                    <a:pt x="3345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3" name="Google Shape;1093;p44"/>
            <p:cNvSpPr/>
            <p:nvPr/>
          </p:nvSpPr>
          <p:spPr>
            <a:xfrm>
              <a:off x="3029529" y="3941187"/>
              <a:ext cx="759970" cy="660932"/>
            </a:xfrm>
            <a:custGeom>
              <a:avLst/>
              <a:gdLst/>
              <a:ahLst/>
              <a:cxnLst/>
              <a:rect l="l" t="t" r="r" b="b"/>
              <a:pathLst>
                <a:path w="39204" h="34095" extrusionOk="0">
                  <a:moveTo>
                    <a:pt x="14430" y="0"/>
                  </a:moveTo>
                  <a:lnTo>
                    <a:pt x="0" y="11748"/>
                  </a:lnTo>
                  <a:lnTo>
                    <a:pt x="7407" y="24135"/>
                  </a:lnTo>
                  <a:lnTo>
                    <a:pt x="9450" y="27199"/>
                  </a:lnTo>
                  <a:lnTo>
                    <a:pt x="11365" y="29626"/>
                  </a:lnTo>
                  <a:lnTo>
                    <a:pt x="13026" y="31669"/>
                  </a:lnTo>
                  <a:lnTo>
                    <a:pt x="14175" y="33329"/>
                  </a:lnTo>
                  <a:lnTo>
                    <a:pt x="14686" y="33840"/>
                  </a:lnTo>
                  <a:lnTo>
                    <a:pt x="15069" y="34095"/>
                  </a:lnTo>
                  <a:lnTo>
                    <a:pt x="15196" y="34095"/>
                  </a:lnTo>
                  <a:lnTo>
                    <a:pt x="15707" y="33967"/>
                  </a:lnTo>
                  <a:lnTo>
                    <a:pt x="16601" y="33329"/>
                  </a:lnTo>
                  <a:lnTo>
                    <a:pt x="19410" y="31286"/>
                  </a:lnTo>
                  <a:lnTo>
                    <a:pt x="27455" y="24901"/>
                  </a:lnTo>
                  <a:lnTo>
                    <a:pt x="35372" y="18516"/>
                  </a:lnTo>
                  <a:lnTo>
                    <a:pt x="38054" y="16217"/>
                  </a:lnTo>
                  <a:lnTo>
                    <a:pt x="39203" y="15196"/>
                  </a:lnTo>
                  <a:lnTo>
                    <a:pt x="39203" y="14813"/>
                  </a:lnTo>
                  <a:lnTo>
                    <a:pt x="39076" y="14430"/>
                  </a:lnTo>
                  <a:lnTo>
                    <a:pt x="38692" y="14047"/>
                  </a:lnTo>
                  <a:lnTo>
                    <a:pt x="38309" y="13536"/>
                  </a:lnTo>
                  <a:lnTo>
                    <a:pt x="37671" y="13153"/>
                  </a:lnTo>
                  <a:lnTo>
                    <a:pt x="37032" y="12897"/>
                  </a:lnTo>
                  <a:lnTo>
                    <a:pt x="36394" y="12770"/>
                  </a:lnTo>
                  <a:lnTo>
                    <a:pt x="35883" y="12642"/>
                  </a:lnTo>
                  <a:lnTo>
                    <a:pt x="34989" y="12770"/>
                  </a:lnTo>
                  <a:lnTo>
                    <a:pt x="33329" y="13153"/>
                  </a:lnTo>
                  <a:lnTo>
                    <a:pt x="28988" y="14174"/>
                  </a:lnTo>
                  <a:lnTo>
                    <a:pt x="23241" y="15707"/>
                  </a:lnTo>
                  <a:lnTo>
                    <a:pt x="21198" y="13153"/>
                  </a:lnTo>
                  <a:lnTo>
                    <a:pt x="14430"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4" name="Google Shape;1094;p44"/>
            <p:cNvSpPr/>
            <p:nvPr/>
          </p:nvSpPr>
          <p:spPr>
            <a:xfrm>
              <a:off x="3173094" y="4186233"/>
              <a:ext cx="616404" cy="415886"/>
            </a:xfrm>
            <a:custGeom>
              <a:avLst/>
              <a:gdLst/>
              <a:ahLst/>
              <a:cxnLst/>
              <a:rect l="l" t="t" r="r" b="b"/>
              <a:pathLst>
                <a:path w="31798" h="21454" extrusionOk="0">
                  <a:moveTo>
                    <a:pt x="28477" y="1"/>
                  </a:moveTo>
                  <a:lnTo>
                    <a:pt x="27583" y="129"/>
                  </a:lnTo>
                  <a:lnTo>
                    <a:pt x="25923" y="512"/>
                  </a:lnTo>
                  <a:lnTo>
                    <a:pt x="21582" y="1533"/>
                  </a:lnTo>
                  <a:lnTo>
                    <a:pt x="15835" y="3066"/>
                  </a:lnTo>
                  <a:lnTo>
                    <a:pt x="13792" y="512"/>
                  </a:lnTo>
                  <a:lnTo>
                    <a:pt x="1" y="11494"/>
                  </a:lnTo>
                  <a:lnTo>
                    <a:pt x="2044" y="14558"/>
                  </a:lnTo>
                  <a:lnTo>
                    <a:pt x="3959" y="16985"/>
                  </a:lnTo>
                  <a:lnTo>
                    <a:pt x="5620" y="19028"/>
                  </a:lnTo>
                  <a:lnTo>
                    <a:pt x="6769" y="20688"/>
                  </a:lnTo>
                  <a:lnTo>
                    <a:pt x="7280" y="21199"/>
                  </a:lnTo>
                  <a:lnTo>
                    <a:pt x="7663" y="21454"/>
                  </a:lnTo>
                  <a:lnTo>
                    <a:pt x="7790" y="21454"/>
                  </a:lnTo>
                  <a:lnTo>
                    <a:pt x="8301" y="21326"/>
                  </a:lnTo>
                  <a:lnTo>
                    <a:pt x="9195" y="20688"/>
                  </a:lnTo>
                  <a:lnTo>
                    <a:pt x="12004" y="18645"/>
                  </a:lnTo>
                  <a:lnTo>
                    <a:pt x="20049" y="12260"/>
                  </a:lnTo>
                  <a:lnTo>
                    <a:pt x="27966" y="5875"/>
                  </a:lnTo>
                  <a:lnTo>
                    <a:pt x="30648" y="3576"/>
                  </a:lnTo>
                  <a:lnTo>
                    <a:pt x="31797" y="2555"/>
                  </a:lnTo>
                  <a:lnTo>
                    <a:pt x="31797" y="2172"/>
                  </a:lnTo>
                  <a:lnTo>
                    <a:pt x="31670" y="1789"/>
                  </a:lnTo>
                  <a:lnTo>
                    <a:pt x="31286" y="1406"/>
                  </a:lnTo>
                  <a:lnTo>
                    <a:pt x="30903" y="895"/>
                  </a:lnTo>
                  <a:lnTo>
                    <a:pt x="30265" y="512"/>
                  </a:lnTo>
                  <a:lnTo>
                    <a:pt x="29626" y="256"/>
                  </a:lnTo>
                  <a:lnTo>
                    <a:pt x="28988" y="129"/>
                  </a:lnTo>
                  <a:lnTo>
                    <a:pt x="2847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5" name="Google Shape;1095;p44"/>
            <p:cNvSpPr/>
            <p:nvPr/>
          </p:nvSpPr>
          <p:spPr>
            <a:xfrm>
              <a:off x="3212717" y="4186233"/>
              <a:ext cx="576781" cy="415886"/>
            </a:xfrm>
            <a:custGeom>
              <a:avLst/>
              <a:gdLst/>
              <a:ahLst/>
              <a:cxnLst/>
              <a:rect l="l" t="t" r="r" b="b"/>
              <a:pathLst>
                <a:path w="29754" h="21454" extrusionOk="0">
                  <a:moveTo>
                    <a:pt x="26433" y="1"/>
                  </a:moveTo>
                  <a:lnTo>
                    <a:pt x="25539" y="256"/>
                  </a:lnTo>
                  <a:lnTo>
                    <a:pt x="23879" y="512"/>
                  </a:lnTo>
                  <a:lnTo>
                    <a:pt x="19665" y="1533"/>
                  </a:lnTo>
                  <a:lnTo>
                    <a:pt x="13791" y="3066"/>
                  </a:lnTo>
                  <a:lnTo>
                    <a:pt x="0" y="14558"/>
                  </a:lnTo>
                  <a:lnTo>
                    <a:pt x="1915" y="17368"/>
                  </a:lnTo>
                  <a:lnTo>
                    <a:pt x="3703" y="19666"/>
                  </a:lnTo>
                  <a:lnTo>
                    <a:pt x="5108" y="21071"/>
                  </a:lnTo>
                  <a:lnTo>
                    <a:pt x="5491" y="21326"/>
                  </a:lnTo>
                  <a:lnTo>
                    <a:pt x="5746" y="21454"/>
                  </a:lnTo>
                  <a:lnTo>
                    <a:pt x="6257" y="21326"/>
                  </a:lnTo>
                  <a:lnTo>
                    <a:pt x="7151" y="20688"/>
                  </a:lnTo>
                  <a:lnTo>
                    <a:pt x="9960" y="18645"/>
                  </a:lnTo>
                  <a:lnTo>
                    <a:pt x="18005" y="12260"/>
                  </a:lnTo>
                  <a:lnTo>
                    <a:pt x="25922" y="5875"/>
                  </a:lnTo>
                  <a:lnTo>
                    <a:pt x="28604" y="3576"/>
                  </a:lnTo>
                  <a:lnTo>
                    <a:pt x="29753" y="2555"/>
                  </a:lnTo>
                  <a:lnTo>
                    <a:pt x="29753" y="2172"/>
                  </a:lnTo>
                  <a:lnTo>
                    <a:pt x="29626" y="1789"/>
                  </a:lnTo>
                  <a:lnTo>
                    <a:pt x="29242" y="1406"/>
                  </a:lnTo>
                  <a:lnTo>
                    <a:pt x="28859" y="1023"/>
                  </a:lnTo>
                  <a:lnTo>
                    <a:pt x="28221" y="639"/>
                  </a:lnTo>
                  <a:lnTo>
                    <a:pt x="27582" y="384"/>
                  </a:lnTo>
                  <a:lnTo>
                    <a:pt x="26944" y="129"/>
                  </a:lnTo>
                  <a:lnTo>
                    <a:pt x="26433" y="1"/>
                  </a:lnTo>
                  <a:close/>
                </a:path>
              </a:pathLst>
            </a:custGeom>
            <a:solidFill>
              <a:srgbClr val="F4CF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6" name="Google Shape;1096;p44"/>
            <p:cNvSpPr/>
            <p:nvPr/>
          </p:nvSpPr>
          <p:spPr>
            <a:xfrm>
              <a:off x="3348858" y="4223375"/>
              <a:ext cx="420829" cy="346565"/>
            </a:xfrm>
            <a:custGeom>
              <a:avLst/>
              <a:gdLst/>
              <a:ahLst/>
              <a:cxnLst/>
              <a:rect l="l" t="t" r="r" b="b"/>
              <a:pathLst>
                <a:path w="21709" h="17878" extrusionOk="0">
                  <a:moveTo>
                    <a:pt x="21709" y="0"/>
                  </a:moveTo>
                  <a:lnTo>
                    <a:pt x="10727" y="8811"/>
                  </a:lnTo>
                  <a:lnTo>
                    <a:pt x="4342" y="14175"/>
                  </a:lnTo>
                  <a:lnTo>
                    <a:pt x="0" y="17878"/>
                  </a:lnTo>
                  <a:lnTo>
                    <a:pt x="0" y="17878"/>
                  </a:lnTo>
                  <a:lnTo>
                    <a:pt x="4470" y="14302"/>
                  </a:lnTo>
                  <a:lnTo>
                    <a:pt x="10982" y="9067"/>
                  </a:lnTo>
                  <a:lnTo>
                    <a:pt x="2170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7" name="Google Shape;1097;p44"/>
            <p:cNvSpPr/>
            <p:nvPr/>
          </p:nvSpPr>
          <p:spPr>
            <a:xfrm>
              <a:off x="3658281" y="4193677"/>
              <a:ext cx="29717" cy="101500"/>
            </a:xfrm>
            <a:custGeom>
              <a:avLst/>
              <a:gdLst/>
              <a:ahLst/>
              <a:cxnLst/>
              <a:rect l="l" t="t" r="r" b="b"/>
              <a:pathLst>
                <a:path w="1533" h="5236" extrusionOk="0">
                  <a:moveTo>
                    <a:pt x="1405" y="0"/>
                  </a:moveTo>
                  <a:lnTo>
                    <a:pt x="894" y="511"/>
                  </a:lnTo>
                  <a:lnTo>
                    <a:pt x="383" y="1149"/>
                  </a:lnTo>
                  <a:lnTo>
                    <a:pt x="128" y="1916"/>
                  </a:lnTo>
                  <a:lnTo>
                    <a:pt x="0" y="2682"/>
                  </a:lnTo>
                  <a:lnTo>
                    <a:pt x="0" y="3320"/>
                  </a:lnTo>
                  <a:lnTo>
                    <a:pt x="128" y="4086"/>
                  </a:lnTo>
                  <a:lnTo>
                    <a:pt x="383" y="4725"/>
                  </a:lnTo>
                  <a:lnTo>
                    <a:pt x="766" y="5236"/>
                  </a:lnTo>
                  <a:lnTo>
                    <a:pt x="511" y="4597"/>
                  </a:lnTo>
                  <a:lnTo>
                    <a:pt x="383" y="3959"/>
                  </a:lnTo>
                  <a:lnTo>
                    <a:pt x="256" y="3192"/>
                  </a:lnTo>
                  <a:lnTo>
                    <a:pt x="256" y="2554"/>
                  </a:lnTo>
                  <a:lnTo>
                    <a:pt x="383" y="1916"/>
                  </a:lnTo>
                  <a:lnTo>
                    <a:pt x="639" y="1277"/>
                  </a:lnTo>
                  <a:lnTo>
                    <a:pt x="1022" y="639"/>
                  </a:lnTo>
                  <a:lnTo>
                    <a:pt x="1533" y="128"/>
                  </a:lnTo>
                  <a:lnTo>
                    <a:pt x="140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8" name="Google Shape;1098;p44"/>
            <p:cNvSpPr/>
            <p:nvPr/>
          </p:nvSpPr>
          <p:spPr>
            <a:xfrm>
              <a:off x="3462725" y="4230799"/>
              <a:ext cx="54472" cy="99038"/>
            </a:xfrm>
            <a:custGeom>
              <a:avLst/>
              <a:gdLst/>
              <a:ahLst/>
              <a:cxnLst/>
              <a:rect l="l" t="t" r="r" b="b"/>
              <a:pathLst>
                <a:path w="2810" h="5109" extrusionOk="0">
                  <a:moveTo>
                    <a:pt x="2554" y="1"/>
                  </a:moveTo>
                  <a:lnTo>
                    <a:pt x="1533" y="1022"/>
                  </a:lnTo>
                  <a:lnTo>
                    <a:pt x="766" y="2171"/>
                  </a:lnTo>
                  <a:lnTo>
                    <a:pt x="383" y="2938"/>
                  </a:lnTo>
                  <a:lnTo>
                    <a:pt x="128" y="3576"/>
                  </a:lnTo>
                  <a:lnTo>
                    <a:pt x="0" y="4215"/>
                  </a:lnTo>
                  <a:lnTo>
                    <a:pt x="0" y="4981"/>
                  </a:lnTo>
                  <a:lnTo>
                    <a:pt x="0" y="5108"/>
                  </a:lnTo>
                  <a:lnTo>
                    <a:pt x="128" y="4981"/>
                  </a:lnTo>
                  <a:lnTo>
                    <a:pt x="1277" y="2554"/>
                  </a:lnTo>
                  <a:lnTo>
                    <a:pt x="2810" y="128"/>
                  </a:lnTo>
                  <a:lnTo>
                    <a:pt x="268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9" name="Google Shape;1099;p44"/>
            <p:cNvSpPr/>
            <p:nvPr/>
          </p:nvSpPr>
          <p:spPr>
            <a:xfrm>
              <a:off x="3489942" y="4223375"/>
              <a:ext cx="54491" cy="96557"/>
            </a:xfrm>
            <a:custGeom>
              <a:avLst/>
              <a:gdLst/>
              <a:ahLst/>
              <a:cxnLst/>
              <a:rect l="l" t="t" r="r" b="b"/>
              <a:pathLst>
                <a:path w="2811" h="4981" extrusionOk="0">
                  <a:moveTo>
                    <a:pt x="2683" y="0"/>
                  </a:moveTo>
                  <a:lnTo>
                    <a:pt x="1661" y="894"/>
                  </a:lnTo>
                  <a:lnTo>
                    <a:pt x="767" y="2171"/>
                  </a:lnTo>
                  <a:lnTo>
                    <a:pt x="512" y="2810"/>
                  </a:lnTo>
                  <a:lnTo>
                    <a:pt x="256" y="3448"/>
                  </a:lnTo>
                  <a:lnTo>
                    <a:pt x="129" y="4214"/>
                  </a:lnTo>
                  <a:lnTo>
                    <a:pt x="1" y="4853"/>
                  </a:lnTo>
                  <a:lnTo>
                    <a:pt x="129" y="4981"/>
                  </a:lnTo>
                  <a:lnTo>
                    <a:pt x="129" y="4853"/>
                  </a:lnTo>
                  <a:lnTo>
                    <a:pt x="1406" y="2427"/>
                  </a:lnTo>
                  <a:lnTo>
                    <a:pt x="2810" y="128"/>
                  </a:lnTo>
                  <a:lnTo>
                    <a:pt x="281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0" name="Google Shape;1100;p44"/>
            <p:cNvSpPr/>
            <p:nvPr/>
          </p:nvSpPr>
          <p:spPr>
            <a:xfrm>
              <a:off x="3519659" y="4213469"/>
              <a:ext cx="54472" cy="96557"/>
            </a:xfrm>
            <a:custGeom>
              <a:avLst/>
              <a:gdLst/>
              <a:ahLst/>
              <a:cxnLst/>
              <a:rect l="l" t="t" r="r" b="b"/>
              <a:pathLst>
                <a:path w="2810" h="4981" extrusionOk="0">
                  <a:moveTo>
                    <a:pt x="2554" y="1"/>
                  </a:moveTo>
                  <a:lnTo>
                    <a:pt x="1533" y="1022"/>
                  </a:lnTo>
                  <a:lnTo>
                    <a:pt x="767" y="2171"/>
                  </a:lnTo>
                  <a:lnTo>
                    <a:pt x="383" y="2810"/>
                  </a:lnTo>
                  <a:lnTo>
                    <a:pt x="128" y="3576"/>
                  </a:lnTo>
                  <a:lnTo>
                    <a:pt x="0" y="4215"/>
                  </a:lnTo>
                  <a:lnTo>
                    <a:pt x="0" y="4981"/>
                  </a:lnTo>
                  <a:lnTo>
                    <a:pt x="128" y="4981"/>
                  </a:lnTo>
                  <a:lnTo>
                    <a:pt x="1277" y="2427"/>
                  </a:lnTo>
                  <a:lnTo>
                    <a:pt x="2810" y="128"/>
                  </a:lnTo>
                  <a:lnTo>
                    <a:pt x="268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1" name="Google Shape;1101;p44"/>
            <p:cNvSpPr/>
            <p:nvPr/>
          </p:nvSpPr>
          <p:spPr>
            <a:xfrm>
              <a:off x="3546876" y="4203563"/>
              <a:ext cx="54491" cy="96576"/>
            </a:xfrm>
            <a:custGeom>
              <a:avLst/>
              <a:gdLst/>
              <a:ahLst/>
              <a:cxnLst/>
              <a:rect l="l" t="t" r="r" b="b"/>
              <a:pathLst>
                <a:path w="2811" h="4982" extrusionOk="0">
                  <a:moveTo>
                    <a:pt x="2683" y="1"/>
                  </a:moveTo>
                  <a:lnTo>
                    <a:pt x="1661" y="1022"/>
                  </a:lnTo>
                  <a:lnTo>
                    <a:pt x="767" y="2172"/>
                  </a:lnTo>
                  <a:lnTo>
                    <a:pt x="512" y="2810"/>
                  </a:lnTo>
                  <a:lnTo>
                    <a:pt x="256" y="3576"/>
                  </a:lnTo>
                  <a:lnTo>
                    <a:pt x="1" y="4215"/>
                  </a:lnTo>
                  <a:lnTo>
                    <a:pt x="1" y="4981"/>
                  </a:lnTo>
                  <a:lnTo>
                    <a:pt x="129" y="4981"/>
                  </a:lnTo>
                  <a:lnTo>
                    <a:pt x="1406" y="2427"/>
                  </a:lnTo>
                  <a:lnTo>
                    <a:pt x="2810" y="129"/>
                  </a:lnTo>
                  <a:lnTo>
                    <a:pt x="281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2" name="Google Shape;1102;p44"/>
            <p:cNvSpPr/>
            <p:nvPr/>
          </p:nvSpPr>
          <p:spPr>
            <a:xfrm>
              <a:off x="3301830" y="4480807"/>
              <a:ext cx="61896" cy="61916"/>
            </a:xfrm>
            <a:custGeom>
              <a:avLst/>
              <a:gdLst/>
              <a:ahLst/>
              <a:cxnLst/>
              <a:rect l="l" t="t" r="r" b="b"/>
              <a:pathLst>
                <a:path w="3193" h="3194" extrusionOk="0">
                  <a:moveTo>
                    <a:pt x="1149" y="1"/>
                  </a:moveTo>
                  <a:lnTo>
                    <a:pt x="894" y="129"/>
                  </a:lnTo>
                  <a:lnTo>
                    <a:pt x="511" y="384"/>
                  </a:lnTo>
                  <a:lnTo>
                    <a:pt x="255" y="639"/>
                  </a:lnTo>
                  <a:lnTo>
                    <a:pt x="128" y="895"/>
                  </a:lnTo>
                  <a:lnTo>
                    <a:pt x="0" y="1533"/>
                  </a:lnTo>
                  <a:lnTo>
                    <a:pt x="128" y="2172"/>
                  </a:lnTo>
                  <a:lnTo>
                    <a:pt x="383" y="2683"/>
                  </a:lnTo>
                  <a:lnTo>
                    <a:pt x="766" y="3066"/>
                  </a:lnTo>
                  <a:lnTo>
                    <a:pt x="1405" y="3193"/>
                  </a:lnTo>
                  <a:lnTo>
                    <a:pt x="2043" y="3193"/>
                  </a:lnTo>
                  <a:lnTo>
                    <a:pt x="2299" y="3066"/>
                  </a:lnTo>
                  <a:lnTo>
                    <a:pt x="2554" y="2938"/>
                  </a:lnTo>
                  <a:lnTo>
                    <a:pt x="2809" y="2683"/>
                  </a:lnTo>
                  <a:lnTo>
                    <a:pt x="3065" y="2299"/>
                  </a:lnTo>
                  <a:lnTo>
                    <a:pt x="3192" y="1789"/>
                  </a:lnTo>
                  <a:lnTo>
                    <a:pt x="3065" y="1150"/>
                  </a:lnTo>
                  <a:lnTo>
                    <a:pt x="2809" y="639"/>
                  </a:lnTo>
                  <a:lnTo>
                    <a:pt x="2299" y="256"/>
                  </a:lnTo>
                  <a:lnTo>
                    <a:pt x="178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3" name="Google Shape;1103;p44"/>
            <p:cNvSpPr/>
            <p:nvPr/>
          </p:nvSpPr>
          <p:spPr>
            <a:xfrm>
              <a:off x="3450338" y="4131780"/>
              <a:ext cx="64378" cy="138642"/>
            </a:xfrm>
            <a:custGeom>
              <a:avLst/>
              <a:gdLst/>
              <a:ahLst/>
              <a:cxnLst/>
              <a:rect l="l" t="t" r="r" b="b"/>
              <a:pathLst>
                <a:path w="3321" h="7152" extrusionOk="0">
                  <a:moveTo>
                    <a:pt x="1533" y="511"/>
                  </a:moveTo>
                  <a:lnTo>
                    <a:pt x="1916" y="639"/>
                  </a:lnTo>
                  <a:lnTo>
                    <a:pt x="2299" y="1022"/>
                  </a:lnTo>
                  <a:lnTo>
                    <a:pt x="2555" y="1278"/>
                  </a:lnTo>
                  <a:lnTo>
                    <a:pt x="2682" y="1788"/>
                  </a:lnTo>
                  <a:lnTo>
                    <a:pt x="2810" y="2682"/>
                  </a:lnTo>
                  <a:lnTo>
                    <a:pt x="2555" y="3704"/>
                  </a:lnTo>
                  <a:lnTo>
                    <a:pt x="2427" y="4598"/>
                  </a:lnTo>
                  <a:lnTo>
                    <a:pt x="1789" y="6896"/>
                  </a:lnTo>
                  <a:lnTo>
                    <a:pt x="1278" y="5492"/>
                  </a:lnTo>
                  <a:lnTo>
                    <a:pt x="895" y="4087"/>
                  </a:lnTo>
                  <a:lnTo>
                    <a:pt x="639" y="2682"/>
                  </a:lnTo>
                  <a:lnTo>
                    <a:pt x="639" y="1916"/>
                  </a:lnTo>
                  <a:lnTo>
                    <a:pt x="767" y="1405"/>
                  </a:lnTo>
                  <a:lnTo>
                    <a:pt x="895" y="1022"/>
                  </a:lnTo>
                  <a:lnTo>
                    <a:pt x="1150" y="639"/>
                  </a:lnTo>
                  <a:lnTo>
                    <a:pt x="1533" y="511"/>
                  </a:lnTo>
                  <a:close/>
                  <a:moveTo>
                    <a:pt x="1661" y="1"/>
                  </a:moveTo>
                  <a:lnTo>
                    <a:pt x="1278" y="128"/>
                  </a:lnTo>
                  <a:lnTo>
                    <a:pt x="895" y="256"/>
                  </a:lnTo>
                  <a:lnTo>
                    <a:pt x="639" y="511"/>
                  </a:lnTo>
                  <a:lnTo>
                    <a:pt x="384" y="767"/>
                  </a:lnTo>
                  <a:lnTo>
                    <a:pt x="129" y="1533"/>
                  </a:lnTo>
                  <a:lnTo>
                    <a:pt x="1" y="2299"/>
                  </a:lnTo>
                  <a:lnTo>
                    <a:pt x="256" y="3576"/>
                  </a:lnTo>
                  <a:lnTo>
                    <a:pt x="639" y="4853"/>
                  </a:lnTo>
                  <a:lnTo>
                    <a:pt x="1150" y="6002"/>
                  </a:lnTo>
                  <a:lnTo>
                    <a:pt x="1789" y="7152"/>
                  </a:lnTo>
                  <a:lnTo>
                    <a:pt x="2172" y="7152"/>
                  </a:lnTo>
                  <a:lnTo>
                    <a:pt x="2172" y="7024"/>
                  </a:lnTo>
                  <a:lnTo>
                    <a:pt x="2938" y="4725"/>
                  </a:lnTo>
                  <a:lnTo>
                    <a:pt x="3193" y="3448"/>
                  </a:lnTo>
                  <a:lnTo>
                    <a:pt x="3321" y="2172"/>
                  </a:lnTo>
                  <a:lnTo>
                    <a:pt x="3193" y="1533"/>
                  </a:lnTo>
                  <a:lnTo>
                    <a:pt x="2938" y="767"/>
                  </a:lnTo>
                  <a:lnTo>
                    <a:pt x="2682" y="511"/>
                  </a:lnTo>
                  <a:lnTo>
                    <a:pt x="2427" y="256"/>
                  </a:lnTo>
                  <a:lnTo>
                    <a:pt x="2044" y="128"/>
                  </a:lnTo>
                  <a:lnTo>
                    <a:pt x="166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4" name="Google Shape;1104;p44"/>
            <p:cNvSpPr/>
            <p:nvPr/>
          </p:nvSpPr>
          <p:spPr>
            <a:xfrm>
              <a:off x="3366188" y="4262978"/>
              <a:ext cx="126255" cy="84189"/>
            </a:xfrm>
            <a:custGeom>
              <a:avLst/>
              <a:gdLst/>
              <a:ahLst/>
              <a:cxnLst/>
              <a:rect l="l" t="t" r="r" b="b"/>
              <a:pathLst>
                <a:path w="6513" h="4343" extrusionOk="0">
                  <a:moveTo>
                    <a:pt x="6002" y="128"/>
                  </a:moveTo>
                  <a:lnTo>
                    <a:pt x="4470" y="1916"/>
                  </a:lnTo>
                  <a:lnTo>
                    <a:pt x="3831" y="2427"/>
                  </a:lnTo>
                  <a:lnTo>
                    <a:pt x="3065" y="3193"/>
                  </a:lnTo>
                  <a:lnTo>
                    <a:pt x="2299" y="3576"/>
                  </a:lnTo>
                  <a:lnTo>
                    <a:pt x="1788" y="3704"/>
                  </a:lnTo>
                  <a:lnTo>
                    <a:pt x="1405" y="3704"/>
                  </a:lnTo>
                  <a:lnTo>
                    <a:pt x="766" y="3448"/>
                  </a:lnTo>
                  <a:lnTo>
                    <a:pt x="511" y="3193"/>
                  </a:lnTo>
                  <a:lnTo>
                    <a:pt x="511" y="2810"/>
                  </a:lnTo>
                  <a:lnTo>
                    <a:pt x="639" y="2427"/>
                  </a:lnTo>
                  <a:lnTo>
                    <a:pt x="894" y="2171"/>
                  </a:lnTo>
                  <a:lnTo>
                    <a:pt x="1277" y="1788"/>
                  </a:lnTo>
                  <a:lnTo>
                    <a:pt x="1916" y="1278"/>
                  </a:lnTo>
                  <a:lnTo>
                    <a:pt x="3193" y="767"/>
                  </a:lnTo>
                  <a:lnTo>
                    <a:pt x="6002" y="128"/>
                  </a:lnTo>
                  <a:close/>
                  <a:moveTo>
                    <a:pt x="4980" y="1"/>
                  </a:moveTo>
                  <a:lnTo>
                    <a:pt x="3703" y="128"/>
                  </a:lnTo>
                  <a:lnTo>
                    <a:pt x="2554" y="511"/>
                  </a:lnTo>
                  <a:lnTo>
                    <a:pt x="1277" y="1022"/>
                  </a:lnTo>
                  <a:lnTo>
                    <a:pt x="639" y="1533"/>
                  </a:lnTo>
                  <a:lnTo>
                    <a:pt x="256" y="2171"/>
                  </a:lnTo>
                  <a:lnTo>
                    <a:pt x="0" y="2427"/>
                  </a:lnTo>
                  <a:lnTo>
                    <a:pt x="0" y="2810"/>
                  </a:lnTo>
                  <a:lnTo>
                    <a:pt x="0" y="3193"/>
                  </a:lnTo>
                  <a:lnTo>
                    <a:pt x="256" y="3576"/>
                  </a:lnTo>
                  <a:lnTo>
                    <a:pt x="511" y="3959"/>
                  </a:lnTo>
                  <a:lnTo>
                    <a:pt x="766" y="4215"/>
                  </a:lnTo>
                  <a:lnTo>
                    <a:pt x="1149" y="4215"/>
                  </a:lnTo>
                  <a:lnTo>
                    <a:pt x="1533" y="4342"/>
                  </a:lnTo>
                  <a:lnTo>
                    <a:pt x="2299" y="4087"/>
                  </a:lnTo>
                  <a:lnTo>
                    <a:pt x="2937" y="3831"/>
                  </a:lnTo>
                  <a:lnTo>
                    <a:pt x="3959" y="3065"/>
                  </a:lnTo>
                  <a:lnTo>
                    <a:pt x="4853" y="2171"/>
                  </a:lnTo>
                  <a:lnTo>
                    <a:pt x="6385" y="384"/>
                  </a:lnTo>
                  <a:lnTo>
                    <a:pt x="6513" y="256"/>
                  </a:lnTo>
                  <a:lnTo>
                    <a:pt x="638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5" name="Google Shape;1105;p44"/>
            <p:cNvSpPr/>
            <p:nvPr/>
          </p:nvSpPr>
          <p:spPr>
            <a:xfrm>
              <a:off x="1885891" y="3154001"/>
              <a:ext cx="1564466" cy="1269892"/>
            </a:xfrm>
            <a:custGeom>
              <a:avLst/>
              <a:gdLst/>
              <a:ahLst/>
              <a:cxnLst/>
              <a:rect l="l" t="t" r="r" b="b"/>
              <a:pathLst>
                <a:path w="80705" h="65509" extrusionOk="0">
                  <a:moveTo>
                    <a:pt x="15963" y="1"/>
                  </a:moveTo>
                  <a:lnTo>
                    <a:pt x="1" y="14686"/>
                  </a:lnTo>
                  <a:lnTo>
                    <a:pt x="639" y="16346"/>
                  </a:lnTo>
                  <a:lnTo>
                    <a:pt x="1406" y="18133"/>
                  </a:lnTo>
                  <a:lnTo>
                    <a:pt x="2427" y="19794"/>
                  </a:lnTo>
                  <a:lnTo>
                    <a:pt x="3576" y="21581"/>
                  </a:lnTo>
                  <a:lnTo>
                    <a:pt x="4981" y="23114"/>
                  </a:lnTo>
                  <a:lnTo>
                    <a:pt x="6641" y="24518"/>
                  </a:lnTo>
                  <a:lnTo>
                    <a:pt x="7535" y="25157"/>
                  </a:lnTo>
                  <a:lnTo>
                    <a:pt x="8429" y="25795"/>
                  </a:lnTo>
                  <a:lnTo>
                    <a:pt x="9450" y="26306"/>
                  </a:lnTo>
                  <a:lnTo>
                    <a:pt x="10600" y="26689"/>
                  </a:lnTo>
                  <a:lnTo>
                    <a:pt x="11494" y="26945"/>
                  </a:lnTo>
                  <a:lnTo>
                    <a:pt x="12898" y="27200"/>
                  </a:lnTo>
                  <a:lnTo>
                    <a:pt x="16601" y="27328"/>
                  </a:lnTo>
                  <a:lnTo>
                    <a:pt x="21326" y="27455"/>
                  </a:lnTo>
                  <a:lnTo>
                    <a:pt x="35883" y="27455"/>
                  </a:lnTo>
                  <a:lnTo>
                    <a:pt x="39204" y="27583"/>
                  </a:lnTo>
                  <a:lnTo>
                    <a:pt x="40353" y="27711"/>
                  </a:lnTo>
                  <a:lnTo>
                    <a:pt x="40991" y="27966"/>
                  </a:lnTo>
                  <a:lnTo>
                    <a:pt x="41630" y="28477"/>
                  </a:lnTo>
                  <a:lnTo>
                    <a:pt x="42651" y="29882"/>
                  </a:lnTo>
                  <a:lnTo>
                    <a:pt x="45844" y="34351"/>
                  </a:lnTo>
                  <a:lnTo>
                    <a:pt x="49802" y="40353"/>
                  </a:lnTo>
                  <a:lnTo>
                    <a:pt x="54144" y="47121"/>
                  </a:lnTo>
                  <a:lnTo>
                    <a:pt x="62061" y="59763"/>
                  </a:lnTo>
                  <a:lnTo>
                    <a:pt x="65637" y="65509"/>
                  </a:lnTo>
                  <a:lnTo>
                    <a:pt x="80705" y="51079"/>
                  </a:lnTo>
                  <a:lnTo>
                    <a:pt x="76746" y="45205"/>
                  </a:lnTo>
                  <a:lnTo>
                    <a:pt x="72788" y="39203"/>
                  </a:lnTo>
                  <a:lnTo>
                    <a:pt x="67808" y="32308"/>
                  </a:lnTo>
                  <a:lnTo>
                    <a:pt x="62700" y="25157"/>
                  </a:lnTo>
                  <a:lnTo>
                    <a:pt x="60146" y="21709"/>
                  </a:lnTo>
                  <a:lnTo>
                    <a:pt x="57720" y="18644"/>
                  </a:lnTo>
                  <a:lnTo>
                    <a:pt x="55421" y="15835"/>
                  </a:lnTo>
                  <a:lnTo>
                    <a:pt x="53506" y="13536"/>
                  </a:lnTo>
                  <a:lnTo>
                    <a:pt x="51718" y="11876"/>
                  </a:lnTo>
                  <a:lnTo>
                    <a:pt x="50952" y="11238"/>
                  </a:lnTo>
                  <a:lnTo>
                    <a:pt x="50313" y="10855"/>
                  </a:lnTo>
                  <a:lnTo>
                    <a:pt x="48909" y="10216"/>
                  </a:lnTo>
                  <a:lnTo>
                    <a:pt x="47121" y="9705"/>
                  </a:lnTo>
                  <a:lnTo>
                    <a:pt x="45078" y="9195"/>
                  </a:lnTo>
                  <a:lnTo>
                    <a:pt x="42651" y="8812"/>
                  </a:lnTo>
                  <a:lnTo>
                    <a:pt x="37544" y="8173"/>
                  </a:lnTo>
                  <a:lnTo>
                    <a:pt x="32053" y="7662"/>
                  </a:lnTo>
                  <a:lnTo>
                    <a:pt x="26945" y="7407"/>
                  </a:lnTo>
                  <a:lnTo>
                    <a:pt x="22603" y="7279"/>
                  </a:lnTo>
                  <a:lnTo>
                    <a:pt x="18517" y="7152"/>
                  </a:lnTo>
                  <a:lnTo>
                    <a:pt x="18134" y="5236"/>
                  </a:lnTo>
                  <a:lnTo>
                    <a:pt x="17623" y="3448"/>
                  </a:lnTo>
                  <a:lnTo>
                    <a:pt x="16857" y="1661"/>
                  </a:lnTo>
                  <a:lnTo>
                    <a:pt x="1596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6" name="Google Shape;1106;p44"/>
            <p:cNvSpPr/>
            <p:nvPr/>
          </p:nvSpPr>
          <p:spPr>
            <a:xfrm>
              <a:off x="3140915" y="4099601"/>
              <a:ext cx="252509" cy="240141"/>
            </a:xfrm>
            <a:custGeom>
              <a:avLst/>
              <a:gdLst/>
              <a:ahLst/>
              <a:cxnLst/>
              <a:rect l="l" t="t" r="r" b="b"/>
              <a:pathLst>
                <a:path w="13026" h="12388" extrusionOk="0">
                  <a:moveTo>
                    <a:pt x="12898" y="1"/>
                  </a:moveTo>
                  <a:lnTo>
                    <a:pt x="9067" y="3448"/>
                  </a:lnTo>
                  <a:lnTo>
                    <a:pt x="4470" y="7918"/>
                  </a:lnTo>
                  <a:lnTo>
                    <a:pt x="1661" y="10599"/>
                  </a:lnTo>
                  <a:lnTo>
                    <a:pt x="1" y="12387"/>
                  </a:lnTo>
                  <a:lnTo>
                    <a:pt x="1789" y="10855"/>
                  </a:lnTo>
                  <a:lnTo>
                    <a:pt x="4726" y="8173"/>
                  </a:lnTo>
                  <a:lnTo>
                    <a:pt x="9323" y="3704"/>
                  </a:lnTo>
                  <a:lnTo>
                    <a:pt x="1302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7" name="Google Shape;1107;p44"/>
            <p:cNvSpPr/>
            <p:nvPr/>
          </p:nvSpPr>
          <p:spPr>
            <a:xfrm>
              <a:off x="2249787" y="3228265"/>
              <a:ext cx="17350" cy="126255"/>
            </a:xfrm>
            <a:custGeom>
              <a:avLst/>
              <a:gdLst/>
              <a:ahLst/>
              <a:cxnLst/>
              <a:rect l="l" t="t" r="r" b="b"/>
              <a:pathLst>
                <a:path w="895" h="6513" extrusionOk="0">
                  <a:moveTo>
                    <a:pt x="766" y="0"/>
                  </a:moveTo>
                  <a:lnTo>
                    <a:pt x="639" y="128"/>
                  </a:lnTo>
                  <a:lnTo>
                    <a:pt x="256" y="3321"/>
                  </a:lnTo>
                  <a:lnTo>
                    <a:pt x="0" y="6513"/>
                  </a:lnTo>
                  <a:lnTo>
                    <a:pt x="128" y="6513"/>
                  </a:lnTo>
                  <a:lnTo>
                    <a:pt x="511" y="3321"/>
                  </a:lnTo>
                  <a:lnTo>
                    <a:pt x="894" y="128"/>
                  </a:lnTo>
                  <a:lnTo>
                    <a:pt x="76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8" name="Google Shape;1108;p44"/>
            <p:cNvSpPr/>
            <p:nvPr/>
          </p:nvSpPr>
          <p:spPr>
            <a:xfrm>
              <a:off x="2229975" y="3260444"/>
              <a:ext cx="29717" cy="34680"/>
            </a:xfrm>
            <a:custGeom>
              <a:avLst/>
              <a:gdLst/>
              <a:ahLst/>
              <a:cxnLst/>
              <a:rect l="l" t="t" r="r" b="b"/>
              <a:pathLst>
                <a:path w="1533" h="1789" extrusionOk="0">
                  <a:moveTo>
                    <a:pt x="1" y="0"/>
                  </a:moveTo>
                  <a:lnTo>
                    <a:pt x="1" y="128"/>
                  </a:lnTo>
                  <a:lnTo>
                    <a:pt x="1" y="256"/>
                  </a:lnTo>
                  <a:lnTo>
                    <a:pt x="767" y="1150"/>
                  </a:lnTo>
                  <a:lnTo>
                    <a:pt x="1022" y="1533"/>
                  </a:lnTo>
                  <a:lnTo>
                    <a:pt x="1405" y="1788"/>
                  </a:lnTo>
                  <a:lnTo>
                    <a:pt x="1533" y="1788"/>
                  </a:lnTo>
                  <a:lnTo>
                    <a:pt x="1533" y="1661"/>
                  </a:lnTo>
                  <a:lnTo>
                    <a:pt x="1022" y="894"/>
                  </a:lnTo>
                  <a:lnTo>
                    <a:pt x="25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9" name="Google Shape;1109;p44"/>
            <p:cNvSpPr/>
            <p:nvPr/>
          </p:nvSpPr>
          <p:spPr>
            <a:xfrm>
              <a:off x="2170560" y="3193605"/>
              <a:ext cx="66859" cy="79226"/>
            </a:xfrm>
            <a:custGeom>
              <a:avLst/>
              <a:gdLst/>
              <a:ahLst/>
              <a:cxnLst/>
              <a:rect l="l" t="t" r="r" b="b"/>
              <a:pathLst>
                <a:path w="3449" h="4087" extrusionOk="0">
                  <a:moveTo>
                    <a:pt x="1150" y="1"/>
                  </a:moveTo>
                  <a:lnTo>
                    <a:pt x="1150" y="128"/>
                  </a:lnTo>
                  <a:lnTo>
                    <a:pt x="1916" y="1150"/>
                  </a:lnTo>
                  <a:lnTo>
                    <a:pt x="2683" y="2044"/>
                  </a:lnTo>
                  <a:lnTo>
                    <a:pt x="2938" y="2427"/>
                  </a:lnTo>
                  <a:lnTo>
                    <a:pt x="3193" y="2938"/>
                  </a:lnTo>
                  <a:lnTo>
                    <a:pt x="3066" y="3448"/>
                  </a:lnTo>
                  <a:lnTo>
                    <a:pt x="2938" y="3832"/>
                  </a:lnTo>
                  <a:lnTo>
                    <a:pt x="1533" y="2555"/>
                  </a:lnTo>
                  <a:lnTo>
                    <a:pt x="895" y="1916"/>
                  </a:lnTo>
                  <a:lnTo>
                    <a:pt x="129" y="1150"/>
                  </a:lnTo>
                  <a:lnTo>
                    <a:pt x="1" y="1150"/>
                  </a:lnTo>
                  <a:lnTo>
                    <a:pt x="1" y="1278"/>
                  </a:lnTo>
                  <a:lnTo>
                    <a:pt x="767" y="2044"/>
                  </a:lnTo>
                  <a:lnTo>
                    <a:pt x="1406" y="2682"/>
                  </a:lnTo>
                  <a:lnTo>
                    <a:pt x="2938" y="4087"/>
                  </a:lnTo>
                  <a:lnTo>
                    <a:pt x="2938" y="3959"/>
                  </a:lnTo>
                  <a:lnTo>
                    <a:pt x="3193" y="3448"/>
                  </a:lnTo>
                  <a:lnTo>
                    <a:pt x="3449" y="2938"/>
                  </a:lnTo>
                  <a:lnTo>
                    <a:pt x="3321" y="2427"/>
                  </a:lnTo>
                  <a:lnTo>
                    <a:pt x="2938" y="2044"/>
                  </a:lnTo>
                  <a:lnTo>
                    <a:pt x="2172" y="1022"/>
                  </a:lnTo>
                  <a:lnTo>
                    <a:pt x="115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0" name="Google Shape;1110;p44"/>
            <p:cNvSpPr/>
            <p:nvPr/>
          </p:nvSpPr>
          <p:spPr>
            <a:xfrm>
              <a:off x="2259673" y="3292623"/>
              <a:ext cx="839177" cy="341622"/>
            </a:xfrm>
            <a:custGeom>
              <a:avLst/>
              <a:gdLst/>
              <a:ahLst/>
              <a:cxnLst/>
              <a:rect l="l" t="t" r="r" b="b"/>
              <a:pathLst>
                <a:path w="43290" h="17623" extrusionOk="0">
                  <a:moveTo>
                    <a:pt x="1" y="1"/>
                  </a:moveTo>
                  <a:lnTo>
                    <a:pt x="2683" y="128"/>
                  </a:lnTo>
                  <a:lnTo>
                    <a:pt x="5364" y="384"/>
                  </a:lnTo>
                  <a:lnTo>
                    <a:pt x="10727" y="639"/>
                  </a:lnTo>
                  <a:lnTo>
                    <a:pt x="15452" y="1150"/>
                  </a:lnTo>
                  <a:lnTo>
                    <a:pt x="20177" y="1661"/>
                  </a:lnTo>
                  <a:lnTo>
                    <a:pt x="25029" y="2427"/>
                  </a:lnTo>
                  <a:lnTo>
                    <a:pt x="27328" y="2938"/>
                  </a:lnTo>
                  <a:lnTo>
                    <a:pt x="29499" y="3704"/>
                  </a:lnTo>
                  <a:lnTo>
                    <a:pt x="30648" y="4215"/>
                  </a:lnTo>
                  <a:lnTo>
                    <a:pt x="31670" y="4853"/>
                  </a:lnTo>
                  <a:lnTo>
                    <a:pt x="32564" y="5619"/>
                  </a:lnTo>
                  <a:lnTo>
                    <a:pt x="33457" y="6385"/>
                  </a:lnTo>
                  <a:lnTo>
                    <a:pt x="35117" y="8173"/>
                  </a:lnTo>
                  <a:lnTo>
                    <a:pt x="36777" y="9961"/>
                  </a:lnTo>
                  <a:lnTo>
                    <a:pt x="39970" y="13792"/>
                  </a:lnTo>
                  <a:lnTo>
                    <a:pt x="43035" y="17623"/>
                  </a:lnTo>
                  <a:lnTo>
                    <a:pt x="43162" y="17623"/>
                  </a:lnTo>
                  <a:lnTo>
                    <a:pt x="43290" y="17495"/>
                  </a:lnTo>
                  <a:lnTo>
                    <a:pt x="41630" y="15196"/>
                  </a:lnTo>
                  <a:lnTo>
                    <a:pt x="39970" y="13026"/>
                  </a:lnTo>
                  <a:lnTo>
                    <a:pt x="38182" y="10855"/>
                  </a:lnTo>
                  <a:lnTo>
                    <a:pt x="36394" y="8684"/>
                  </a:lnTo>
                  <a:lnTo>
                    <a:pt x="34734" y="6896"/>
                  </a:lnTo>
                  <a:lnTo>
                    <a:pt x="32947" y="5108"/>
                  </a:lnTo>
                  <a:lnTo>
                    <a:pt x="32053" y="4470"/>
                  </a:lnTo>
                  <a:lnTo>
                    <a:pt x="31031" y="3831"/>
                  </a:lnTo>
                  <a:lnTo>
                    <a:pt x="30010" y="3321"/>
                  </a:lnTo>
                  <a:lnTo>
                    <a:pt x="28860" y="2810"/>
                  </a:lnTo>
                  <a:lnTo>
                    <a:pt x="26562" y="2171"/>
                  </a:lnTo>
                  <a:lnTo>
                    <a:pt x="24136" y="1788"/>
                  </a:lnTo>
                  <a:lnTo>
                    <a:pt x="19411" y="1022"/>
                  </a:lnTo>
                  <a:lnTo>
                    <a:pt x="14558" y="511"/>
                  </a:lnTo>
                  <a:lnTo>
                    <a:pt x="9706" y="128"/>
                  </a:lnTo>
                  <a:lnTo>
                    <a:pt x="498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1" name="Google Shape;1111;p44"/>
            <p:cNvSpPr/>
            <p:nvPr/>
          </p:nvSpPr>
          <p:spPr>
            <a:xfrm>
              <a:off x="2046806" y="3334708"/>
              <a:ext cx="59415" cy="180726"/>
            </a:xfrm>
            <a:custGeom>
              <a:avLst/>
              <a:gdLst/>
              <a:ahLst/>
              <a:cxnLst/>
              <a:rect l="l" t="t" r="r" b="b"/>
              <a:pathLst>
                <a:path w="3065" h="9323" extrusionOk="0">
                  <a:moveTo>
                    <a:pt x="0" y="0"/>
                  </a:moveTo>
                  <a:lnTo>
                    <a:pt x="894" y="1022"/>
                  </a:lnTo>
                  <a:lnTo>
                    <a:pt x="1532" y="2171"/>
                  </a:lnTo>
                  <a:lnTo>
                    <a:pt x="2171" y="3193"/>
                  </a:lnTo>
                  <a:lnTo>
                    <a:pt x="2554" y="4342"/>
                  </a:lnTo>
                  <a:lnTo>
                    <a:pt x="2426" y="5108"/>
                  </a:lnTo>
                  <a:lnTo>
                    <a:pt x="2299" y="5747"/>
                  </a:lnTo>
                  <a:lnTo>
                    <a:pt x="1788" y="6896"/>
                  </a:lnTo>
                  <a:lnTo>
                    <a:pt x="1022" y="8173"/>
                  </a:lnTo>
                  <a:lnTo>
                    <a:pt x="766" y="8684"/>
                  </a:lnTo>
                  <a:lnTo>
                    <a:pt x="511" y="8939"/>
                  </a:lnTo>
                  <a:lnTo>
                    <a:pt x="511" y="9195"/>
                  </a:lnTo>
                  <a:lnTo>
                    <a:pt x="639" y="9322"/>
                  </a:lnTo>
                  <a:lnTo>
                    <a:pt x="894" y="9195"/>
                  </a:lnTo>
                  <a:lnTo>
                    <a:pt x="1149" y="8939"/>
                  </a:lnTo>
                  <a:lnTo>
                    <a:pt x="1532" y="8301"/>
                  </a:lnTo>
                  <a:lnTo>
                    <a:pt x="2299" y="7024"/>
                  </a:lnTo>
                  <a:lnTo>
                    <a:pt x="2937" y="5747"/>
                  </a:lnTo>
                  <a:lnTo>
                    <a:pt x="3065" y="5108"/>
                  </a:lnTo>
                  <a:lnTo>
                    <a:pt x="3065" y="4342"/>
                  </a:lnTo>
                  <a:lnTo>
                    <a:pt x="2937" y="3704"/>
                  </a:lnTo>
                  <a:lnTo>
                    <a:pt x="2682" y="3193"/>
                  </a:lnTo>
                  <a:lnTo>
                    <a:pt x="2426" y="2554"/>
                  </a:lnTo>
                  <a:lnTo>
                    <a:pt x="2043" y="2044"/>
                  </a:lnTo>
                  <a:lnTo>
                    <a:pt x="1149" y="894"/>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2" name="Google Shape;1112;p44"/>
            <p:cNvSpPr/>
            <p:nvPr/>
          </p:nvSpPr>
          <p:spPr>
            <a:xfrm>
              <a:off x="1942825" y="3475811"/>
              <a:ext cx="1195647" cy="821846"/>
            </a:xfrm>
            <a:custGeom>
              <a:avLst/>
              <a:gdLst/>
              <a:ahLst/>
              <a:cxnLst/>
              <a:rect l="l" t="t" r="r" b="b"/>
              <a:pathLst>
                <a:path w="61679" h="42396" extrusionOk="0">
                  <a:moveTo>
                    <a:pt x="1" y="0"/>
                  </a:moveTo>
                  <a:lnTo>
                    <a:pt x="1022" y="1532"/>
                  </a:lnTo>
                  <a:lnTo>
                    <a:pt x="2044" y="3193"/>
                  </a:lnTo>
                  <a:lnTo>
                    <a:pt x="3321" y="4597"/>
                  </a:lnTo>
                  <a:lnTo>
                    <a:pt x="4726" y="6002"/>
                  </a:lnTo>
                  <a:lnTo>
                    <a:pt x="6258" y="7023"/>
                  </a:lnTo>
                  <a:lnTo>
                    <a:pt x="8046" y="7790"/>
                  </a:lnTo>
                  <a:lnTo>
                    <a:pt x="9833" y="8300"/>
                  </a:lnTo>
                  <a:lnTo>
                    <a:pt x="11749" y="8556"/>
                  </a:lnTo>
                  <a:lnTo>
                    <a:pt x="19794" y="8556"/>
                  </a:lnTo>
                  <a:lnTo>
                    <a:pt x="23752" y="8428"/>
                  </a:lnTo>
                  <a:lnTo>
                    <a:pt x="27839" y="8300"/>
                  </a:lnTo>
                  <a:lnTo>
                    <a:pt x="31925" y="8428"/>
                  </a:lnTo>
                  <a:lnTo>
                    <a:pt x="35884" y="8683"/>
                  </a:lnTo>
                  <a:lnTo>
                    <a:pt x="37033" y="8811"/>
                  </a:lnTo>
                  <a:lnTo>
                    <a:pt x="38054" y="9067"/>
                  </a:lnTo>
                  <a:lnTo>
                    <a:pt x="38948" y="9577"/>
                  </a:lnTo>
                  <a:lnTo>
                    <a:pt x="39842" y="10216"/>
                  </a:lnTo>
                  <a:lnTo>
                    <a:pt x="41247" y="11748"/>
                  </a:lnTo>
                  <a:lnTo>
                    <a:pt x="42396" y="13536"/>
                  </a:lnTo>
                  <a:lnTo>
                    <a:pt x="52101" y="27838"/>
                  </a:lnTo>
                  <a:lnTo>
                    <a:pt x="56953" y="34989"/>
                  </a:lnTo>
                  <a:lnTo>
                    <a:pt x="61550" y="42268"/>
                  </a:lnTo>
                  <a:lnTo>
                    <a:pt x="61678" y="42395"/>
                  </a:lnTo>
                  <a:lnTo>
                    <a:pt x="61678" y="42268"/>
                  </a:lnTo>
                  <a:lnTo>
                    <a:pt x="60529" y="40480"/>
                  </a:lnTo>
                  <a:lnTo>
                    <a:pt x="55932" y="33201"/>
                  </a:lnTo>
                  <a:lnTo>
                    <a:pt x="51207" y="26050"/>
                  </a:lnTo>
                  <a:lnTo>
                    <a:pt x="46355" y="18899"/>
                  </a:lnTo>
                  <a:lnTo>
                    <a:pt x="41502" y="11876"/>
                  </a:lnTo>
                  <a:lnTo>
                    <a:pt x="40864" y="11110"/>
                  </a:lnTo>
                  <a:lnTo>
                    <a:pt x="40225" y="10344"/>
                  </a:lnTo>
                  <a:lnTo>
                    <a:pt x="39459" y="9705"/>
                  </a:lnTo>
                  <a:lnTo>
                    <a:pt x="38693" y="9194"/>
                  </a:lnTo>
                  <a:lnTo>
                    <a:pt x="37799" y="8811"/>
                  </a:lnTo>
                  <a:lnTo>
                    <a:pt x="36905" y="8683"/>
                  </a:lnTo>
                  <a:lnTo>
                    <a:pt x="36011" y="8428"/>
                  </a:lnTo>
                  <a:lnTo>
                    <a:pt x="35117" y="8428"/>
                  </a:lnTo>
                  <a:lnTo>
                    <a:pt x="31031" y="8173"/>
                  </a:lnTo>
                  <a:lnTo>
                    <a:pt x="26945" y="8173"/>
                  </a:lnTo>
                  <a:lnTo>
                    <a:pt x="18900" y="8300"/>
                  </a:lnTo>
                  <a:lnTo>
                    <a:pt x="14814" y="8428"/>
                  </a:lnTo>
                  <a:lnTo>
                    <a:pt x="12898" y="8428"/>
                  </a:lnTo>
                  <a:lnTo>
                    <a:pt x="10855" y="8300"/>
                  </a:lnTo>
                  <a:lnTo>
                    <a:pt x="9833" y="8045"/>
                  </a:lnTo>
                  <a:lnTo>
                    <a:pt x="8940" y="7917"/>
                  </a:lnTo>
                  <a:lnTo>
                    <a:pt x="7918" y="7534"/>
                  </a:lnTo>
                  <a:lnTo>
                    <a:pt x="7024" y="7151"/>
                  </a:lnTo>
                  <a:lnTo>
                    <a:pt x="6130" y="6640"/>
                  </a:lnTo>
                  <a:lnTo>
                    <a:pt x="5236" y="6130"/>
                  </a:lnTo>
                  <a:lnTo>
                    <a:pt x="4470" y="5491"/>
                  </a:lnTo>
                  <a:lnTo>
                    <a:pt x="3704" y="4853"/>
                  </a:lnTo>
                  <a:lnTo>
                    <a:pt x="2299" y="3320"/>
                  </a:lnTo>
                  <a:lnTo>
                    <a:pt x="1150" y="1660"/>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3" name="Google Shape;1113;p44"/>
            <p:cNvSpPr/>
            <p:nvPr/>
          </p:nvSpPr>
          <p:spPr>
            <a:xfrm>
              <a:off x="1858675" y="2438617"/>
              <a:ext cx="725309" cy="514904"/>
            </a:xfrm>
            <a:custGeom>
              <a:avLst/>
              <a:gdLst/>
              <a:ahLst/>
              <a:cxnLst/>
              <a:rect l="l" t="t" r="r" b="b"/>
              <a:pathLst>
                <a:path w="37416" h="26562" extrusionOk="0">
                  <a:moveTo>
                    <a:pt x="28732" y="0"/>
                  </a:moveTo>
                  <a:lnTo>
                    <a:pt x="27966" y="128"/>
                  </a:lnTo>
                  <a:lnTo>
                    <a:pt x="27327" y="256"/>
                  </a:lnTo>
                  <a:lnTo>
                    <a:pt x="26816" y="639"/>
                  </a:lnTo>
                  <a:lnTo>
                    <a:pt x="26561" y="894"/>
                  </a:lnTo>
                  <a:lnTo>
                    <a:pt x="25284" y="4470"/>
                  </a:lnTo>
                  <a:lnTo>
                    <a:pt x="23496" y="9194"/>
                  </a:lnTo>
                  <a:lnTo>
                    <a:pt x="22475" y="11493"/>
                  </a:lnTo>
                  <a:lnTo>
                    <a:pt x="21581" y="13408"/>
                  </a:lnTo>
                  <a:lnTo>
                    <a:pt x="20687" y="14941"/>
                  </a:lnTo>
                  <a:lnTo>
                    <a:pt x="20304" y="15452"/>
                  </a:lnTo>
                  <a:lnTo>
                    <a:pt x="19921" y="15707"/>
                  </a:lnTo>
                  <a:lnTo>
                    <a:pt x="18644" y="16345"/>
                  </a:lnTo>
                  <a:lnTo>
                    <a:pt x="16984" y="16856"/>
                  </a:lnTo>
                  <a:lnTo>
                    <a:pt x="12514" y="18005"/>
                  </a:lnTo>
                  <a:lnTo>
                    <a:pt x="7279" y="19282"/>
                  </a:lnTo>
                  <a:lnTo>
                    <a:pt x="4725" y="19921"/>
                  </a:lnTo>
                  <a:lnTo>
                    <a:pt x="2299" y="20559"/>
                  </a:lnTo>
                  <a:lnTo>
                    <a:pt x="1277" y="20942"/>
                  </a:lnTo>
                  <a:lnTo>
                    <a:pt x="511" y="21453"/>
                  </a:lnTo>
                  <a:lnTo>
                    <a:pt x="128" y="21964"/>
                  </a:lnTo>
                  <a:lnTo>
                    <a:pt x="0" y="22475"/>
                  </a:lnTo>
                  <a:lnTo>
                    <a:pt x="128" y="22986"/>
                  </a:lnTo>
                  <a:lnTo>
                    <a:pt x="511" y="23496"/>
                  </a:lnTo>
                  <a:lnTo>
                    <a:pt x="1149" y="24007"/>
                  </a:lnTo>
                  <a:lnTo>
                    <a:pt x="1916" y="24518"/>
                  </a:lnTo>
                  <a:lnTo>
                    <a:pt x="3448" y="25029"/>
                  </a:lnTo>
                  <a:lnTo>
                    <a:pt x="5747" y="25667"/>
                  </a:lnTo>
                  <a:lnTo>
                    <a:pt x="8556" y="26178"/>
                  </a:lnTo>
                  <a:lnTo>
                    <a:pt x="11876" y="26433"/>
                  </a:lnTo>
                  <a:lnTo>
                    <a:pt x="13664" y="26561"/>
                  </a:lnTo>
                  <a:lnTo>
                    <a:pt x="17367" y="26561"/>
                  </a:lnTo>
                  <a:lnTo>
                    <a:pt x="19155" y="26306"/>
                  </a:lnTo>
                  <a:lnTo>
                    <a:pt x="20942" y="26050"/>
                  </a:lnTo>
                  <a:lnTo>
                    <a:pt x="22730" y="25667"/>
                  </a:lnTo>
                  <a:lnTo>
                    <a:pt x="24390" y="25156"/>
                  </a:lnTo>
                  <a:lnTo>
                    <a:pt x="26050" y="24518"/>
                  </a:lnTo>
                  <a:lnTo>
                    <a:pt x="26561" y="24007"/>
                  </a:lnTo>
                  <a:lnTo>
                    <a:pt x="27200" y="23369"/>
                  </a:lnTo>
                  <a:lnTo>
                    <a:pt x="27966" y="22347"/>
                  </a:lnTo>
                  <a:lnTo>
                    <a:pt x="28732" y="21198"/>
                  </a:lnTo>
                  <a:lnTo>
                    <a:pt x="30520" y="18389"/>
                  </a:lnTo>
                  <a:lnTo>
                    <a:pt x="32307" y="15196"/>
                  </a:lnTo>
                  <a:lnTo>
                    <a:pt x="33967" y="11876"/>
                  </a:lnTo>
                  <a:lnTo>
                    <a:pt x="35500" y="8684"/>
                  </a:lnTo>
                  <a:lnTo>
                    <a:pt x="36649" y="6002"/>
                  </a:lnTo>
                  <a:lnTo>
                    <a:pt x="37415" y="4087"/>
                  </a:lnTo>
                  <a:lnTo>
                    <a:pt x="37415" y="3448"/>
                  </a:lnTo>
                  <a:lnTo>
                    <a:pt x="37287" y="2810"/>
                  </a:lnTo>
                  <a:lnTo>
                    <a:pt x="36904" y="2299"/>
                  </a:lnTo>
                  <a:lnTo>
                    <a:pt x="36266" y="1788"/>
                  </a:lnTo>
                  <a:lnTo>
                    <a:pt x="35500" y="1277"/>
                  </a:lnTo>
                  <a:lnTo>
                    <a:pt x="34606" y="894"/>
                  </a:lnTo>
                  <a:lnTo>
                    <a:pt x="33712" y="639"/>
                  </a:lnTo>
                  <a:lnTo>
                    <a:pt x="32690" y="383"/>
                  </a:lnTo>
                  <a:lnTo>
                    <a:pt x="30647"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4" name="Google Shape;1114;p44"/>
            <p:cNvSpPr/>
            <p:nvPr/>
          </p:nvSpPr>
          <p:spPr>
            <a:xfrm>
              <a:off x="1851250" y="2775257"/>
              <a:ext cx="302018" cy="212905"/>
            </a:xfrm>
            <a:custGeom>
              <a:avLst/>
              <a:gdLst/>
              <a:ahLst/>
              <a:cxnLst/>
              <a:rect l="l" t="t" r="r" b="b"/>
              <a:pathLst>
                <a:path w="15580" h="10983" extrusionOk="0">
                  <a:moveTo>
                    <a:pt x="14813" y="1"/>
                  </a:moveTo>
                  <a:lnTo>
                    <a:pt x="10599" y="895"/>
                  </a:lnTo>
                  <a:lnTo>
                    <a:pt x="6896" y="1789"/>
                  </a:lnTo>
                  <a:lnTo>
                    <a:pt x="3065" y="2810"/>
                  </a:lnTo>
                  <a:lnTo>
                    <a:pt x="1532" y="3321"/>
                  </a:lnTo>
                  <a:lnTo>
                    <a:pt x="766" y="3832"/>
                  </a:lnTo>
                  <a:lnTo>
                    <a:pt x="256" y="4343"/>
                  </a:lnTo>
                  <a:lnTo>
                    <a:pt x="0" y="4981"/>
                  </a:lnTo>
                  <a:lnTo>
                    <a:pt x="0" y="5492"/>
                  </a:lnTo>
                  <a:lnTo>
                    <a:pt x="256" y="6130"/>
                  </a:lnTo>
                  <a:lnTo>
                    <a:pt x="766" y="6769"/>
                  </a:lnTo>
                  <a:lnTo>
                    <a:pt x="1660" y="7280"/>
                  </a:lnTo>
                  <a:lnTo>
                    <a:pt x="2682" y="7918"/>
                  </a:lnTo>
                  <a:lnTo>
                    <a:pt x="4214" y="8557"/>
                  </a:lnTo>
                  <a:lnTo>
                    <a:pt x="6257" y="9195"/>
                  </a:lnTo>
                  <a:lnTo>
                    <a:pt x="8300" y="9706"/>
                  </a:lnTo>
                  <a:lnTo>
                    <a:pt x="10471" y="10217"/>
                  </a:lnTo>
                  <a:lnTo>
                    <a:pt x="14047" y="10855"/>
                  </a:lnTo>
                  <a:lnTo>
                    <a:pt x="15579" y="10983"/>
                  </a:lnTo>
                  <a:lnTo>
                    <a:pt x="15451" y="8429"/>
                  </a:lnTo>
                  <a:lnTo>
                    <a:pt x="14813"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5" name="Google Shape;1115;p44"/>
            <p:cNvSpPr/>
            <p:nvPr/>
          </p:nvSpPr>
          <p:spPr>
            <a:xfrm>
              <a:off x="2026995" y="2807455"/>
              <a:ext cx="17350" cy="34660"/>
            </a:xfrm>
            <a:custGeom>
              <a:avLst/>
              <a:gdLst/>
              <a:ahLst/>
              <a:cxnLst/>
              <a:rect l="l" t="t" r="r" b="b"/>
              <a:pathLst>
                <a:path w="895" h="1788" extrusionOk="0">
                  <a:moveTo>
                    <a:pt x="1" y="0"/>
                  </a:moveTo>
                  <a:lnTo>
                    <a:pt x="384" y="1022"/>
                  </a:lnTo>
                  <a:lnTo>
                    <a:pt x="894" y="1788"/>
                  </a:lnTo>
                  <a:lnTo>
                    <a:pt x="894" y="1788"/>
                  </a:lnTo>
                  <a:lnTo>
                    <a:pt x="767" y="1277"/>
                  </a:lnTo>
                  <a:lnTo>
                    <a:pt x="639" y="894"/>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6" name="Google Shape;1116;p44"/>
            <p:cNvSpPr/>
            <p:nvPr/>
          </p:nvSpPr>
          <p:spPr>
            <a:xfrm>
              <a:off x="2081447" y="2849521"/>
              <a:ext cx="32198" cy="17350"/>
            </a:xfrm>
            <a:custGeom>
              <a:avLst/>
              <a:gdLst/>
              <a:ahLst/>
              <a:cxnLst/>
              <a:rect l="l" t="t" r="r" b="b"/>
              <a:pathLst>
                <a:path w="1661" h="895" extrusionOk="0">
                  <a:moveTo>
                    <a:pt x="1661" y="1"/>
                  </a:moveTo>
                  <a:lnTo>
                    <a:pt x="767" y="256"/>
                  </a:lnTo>
                  <a:lnTo>
                    <a:pt x="1" y="895"/>
                  </a:lnTo>
                  <a:lnTo>
                    <a:pt x="895" y="512"/>
                  </a:lnTo>
                  <a:lnTo>
                    <a:pt x="16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7" name="Google Shape;1117;p44"/>
            <p:cNvSpPr/>
            <p:nvPr/>
          </p:nvSpPr>
          <p:spPr>
            <a:xfrm>
              <a:off x="1861137" y="2849521"/>
              <a:ext cx="32198" cy="17350"/>
            </a:xfrm>
            <a:custGeom>
              <a:avLst/>
              <a:gdLst/>
              <a:ahLst/>
              <a:cxnLst/>
              <a:rect l="l" t="t" r="r" b="b"/>
              <a:pathLst>
                <a:path w="1661" h="895" extrusionOk="0">
                  <a:moveTo>
                    <a:pt x="1661" y="1"/>
                  </a:moveTo>
                  <a:lnTo>
                    <a:pt x="767" y="256"/>
                  </a:lnTo>
                  <a:lnTo>
                    <a:pt x="1" y="895"/>
                  </a:lnTo>
                  <a:lnTo>
                    <a:pt x="895" y="512"/>
                  </a:lnTo>
                  <a:lnTo>
                    <a:pt x="16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8" name="Google Shape;1118;p44"/>
            <p:cNvSpPr/>
            <p:nvPr/>
          </p:nvSpPr>
          <p:spPr>
            <a:xfrm>
              <a:off x="1979967" y="2884181"/>
              <a:ext cx="9925" cy="34680"/>
            </a:xfrm>
            <a:custGeom>
              <a:avLst/>
              <a:gdLst/>
              <a:ahLst/>
              <a:cxnLst/>
              <a:rect l="l" t="t" r="r" b="b"/>
              <a:pathLst>
                <a:path w="512" h="1789" extrusionOk="0">
                  <a:moveTo>
                    <a:pt x="511" y="1"/>
                  </a:moveTo>
                  <a:lnTo>
                    <a:pt x="128" y="894"/>
                  </a:lnTo>
                  <a:lnTo>
                    <a:pt x="0" y="1788"/>
                  </a:lnTo>
                  <a:lnTo>
                    <a:pt x="383" y="894"/>
                  </a:lnTo>
                  <a:lnTo>
                    <a:pt x="51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9" name="Google Shape;1119;p44"/>
            <p:cNvSpPr/>
            <p:nvPr/>
          </p:nvSpPr>
          <p:spPr>
            <a:xfrm>
              <a:off x="2086410" y="2926266"/>
              <a:ext cx="9925" cy="37142"/>
            </a:xfrm>
            <a:custGeom>
              <a:avLst/>
              <a:gdLst/>
              <a:ahLst/>
              <a:cxnLst/>
              <a:rect l="l" t="t" r="r" b="b"/>
              <a:pathLst>
                <a:path w="512" h="1916" extrusionOk="0">
                  <a:moveTo>
                    <a:pt x="511" y="0"/>
                  </a:moveTo>
                  <a:lnTo>
                    <a:pt x="128" y="1022"/>
                  </a:lnTo>
                  <a:lnTo>
                    <a:pt x="0" y="1916"/>
                  </a:lnTo>
                  <a:lnTo>
                    <a:pt x="0" y="1916"/>
                  </a:lnTo>
                  <a:lnTo>
                    <a:pt x="383" y="1022"/>
                  </a:lnTo>
                  <a:lnTo>
                    <a:pt x="5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0" name="Google Shape;1120;p44"/>
            <p:cNvSpPr/>
            <p:nvPr/>
          </p:nvSpPr>
          <p:spPr>
            <a:xfrm>
              <a:off x="1851250" y="2839634"/>
              <a:ext cx="302018" cy="148528"/>
            </a:xfrm>
            <a:custGeom>
              <a:avLst/>
              <a:gdLst/>
              <a:ahLst/>
              <a:cxnLst/>
              <a:rect l="l" t="t" r="r" b="b"/>
              <a:pathLst>
                <a:path w="15580" h="7662" extrusionOk="0">
                  <a:moveTo>
                    <a:pt x="1532" y="0"/>
                  </a:moveTo>
                  <a:lnTo>
                    <a:pt x="766" y="511"/>
                  </a:lnTo>
                  <a:lnTo>
                    <a:pt x="128" y="1022"/>
                  </a:lnTo>
                  <a:lnTo>
                    <a:pt x="0" y="1660"/>
                  </a:lnTo>
                  <a:lnTo>
                    <a:pt x="0" y="2171"/>
                  </a:lnTo>
                  <a:lnTo>
                    <a:pt x="256" y="2809"/>
                  </a:lnTo>
                  <a:lnTo>
                    <a:pt x="766" y="3448"/>
                  </a:lnTo>
                  <a:lnTo>
                    <a:pt x="1660" y="3959"/>
                  </a:lnTo>
                  <a:lnTo>
                    <a:pt x="2682" y="4597"/>
                  </a:lnTo>
                  <a:lnTo>
                    <a:pt x="4214" y="5236"/>
                  </a:lnTo>
                  <a:lnTo>
                    <a:pt x="6257" y="5874"/>
                  </a:lnTo>
                  <a:lnTo>
                    <a:pt x="8300" y="6385"/>
                  </a:lnTo>
                  <a:lnTo>
                    <a:pt x="10471" y="6896"/>
                  </a:lnTo>
                  <a:lnTo>
                    <a:pt x="14047" y="7534"/>
                  </a:lnTo>
                  <a:lnTo>
                    <a:pt x="15579" y="7662"/>
                  </a:lnTo>
                  <a:lnTo>
                    <a:pt x="15451" y="5108"/>
                  </a:lnTo>
                  <a:lnTo>
                    <a:pt x="153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1" name="Google Shape;1121;p44"/>
            <p:cNvSpPr/>
            <p:nvPr/>
          </p:nvSpPr>
          <p:spPr>
            <a:xfrm>
              <a:off x="2103740" y="2797550"/>
              <a:ext cx="12387" cy="178245"/>
            </a:xfrm>
            <a:custGeom>
              <a:avLst/>
              <a:gdLst/>
              <a:ahLst/>
              <a:cxnLst/>
              <a:rect l="l" t="t" r="r" b="b"/>
              <a:pathLst>
                <a:path w="639" h="9195" extrusionOk="0">
                  <a:moveTo>
                    <a:pt x="0" y="0"/>
                  </a:moveTo>
                  <a:lnTo>
                    <a:pt x="256" y="4470"/>
                  </a:lnTo>
                  <a:lnTo>
                    <a:pt x="639" y="9194"/>
                  </a:lnTo>
                  <a:lnTo>
                    <a:pt x="511" y="4597"/>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2" name="Google Shape;1122;p44"/>
            <p:cNvSpPr/>
            <p:nvPr/>
          </p:nvSpPr>
          <p:spPr>
            <a:xfrm>
              <a:off x="2403258" y="2228212"/>
              <a:ext cx="215367" cy="289631"/>
            </a:xfrm>
            <a:custGeom>
              <a:avLst/>
              <a:gdLst/>
              <a:ahLst/>
              <a:cxnLst/>
              <a:rect l="l" t="t" r="r" b="b"/>
              <a:pathLst>
                <a:path w="11110" h="14941" extrusionOk="0">
                  <a:moveTo>
                    <a:pt x="6513" y="0"/>
                  </a:moveTo>
                  <a:lnTo>
                    <a:pt x="6130" y="255"/>
                  </a:lnTo>
                  <a:lnTo>
                    <a:pt x="6002" y="639"/>
                  </a:lnTo>
                  <a:lnTo>
                    <a:pt x="5874" y="894"/>
                  </a:lnTo>
                  <a:lnTo>
                    <a:pt x="5747" y="1660"/>
                  </a:lnTo>
                  <a:lnTo>
                    <a:pt x="5619" y="1915"/>
                  </a:lnTo>
                  <a:lnTo>
                    <a:pt x="5619" y="1660"/>
                  </a:lnTo>
                  <a:lnTo>
                    <a:pt x="5236" y="1022"/>
                  </a:lnTo>
                  <a:lnTo>
                    <a:pt x="4981" y="639"/>
                  </a:lnTo>
                  <a:lnTo>
                    <a:pt x="4725" y="383"/>
                  </a:lnTo>
                  <a:lnTo>
                    <a:pt x="4342" y="128"/>
                  </a:lnTo>
                  <a:lnTo>
                    <a:pt x="3959" y="128"/>
                  </a:lnTo>
                  <a:lnTo>
                    <a:pt x="3576" y="255"/>
                  </a:lnTo>
                  <a:lnTo>
                    <a:pt x="3320" y="511"/>
                  </a:lnTo>
                  <a:lnTo>
                    <a:pt x="3065" y="766"/>
                  </a:lnTo>
                  <a:lnTo>
                    <a:pt x="3065" y="1149"/>
                  </a:lnTo>
                  <a:lnTo>
                    <a:pt x="3065" y="1915"/>
                  </a:lnTo>
                  <a:lnTo>
                    <a:pt x="3065" y="2171"/>
                  </a:lnTo>
                  <a:lnTo>
                    <a:pt x="2937" y="1915"/>
                  </a:lnTo>
                  <a:lnTo>
                    <a:pt x="2682" y="1405"/>
                  </a:lnTo>
                  <a:lnTo>
                    <a:pt x="2554" y="1149"/>
                  </a:lnTo>
                  <a:lnTo>
                    <a:pt x="2299" y="894"/>
                  </a:lnTo>
                  <a:lnTo>
                    <a:pt x="2044" y="766"/>
                  </a:lnTo>
                  <a:lnTo>
                    <a:pt x="1660" y="894"/>
                  </a:lnTo>
                  <a:lnTo>
                    <a:pt x="1405" y="1022"/>
                  </a:lnTo>
                  <a:lnTo>
                    <a:pt x="1277" y="1277"/>
                  </a:lnTo>
                  <a:lnTo>
                    <a:pt x="1150" y="1788"/>
                  </a:lnTo>
                  <a:lnTo>
                    <a:pt x="1150" y="2426"/>
                  </a:lnTo>
                  <a:lnTo>
                    <a:pt x="1150" y="3192"/>
                  </a:lnTo>
                  <a:lnTo>
                    <a:pt x="1405" y="4853"/>
                  </a:lnTo>
                  <a:lnTo>
                    <a:pt x="1405" y="5619"/>
                  </a:lnTo>
                  <a:lnTo>
                    <a:pt x="1405" y="6385"/>
                  </a:lnTo>
                  <a:lnTo>
                    <a:pt x="0" y="14174"/>
                  </a:lnTo>
                  <a:lnTo>
                    <a:pt x="9322" y="14941"/>
                  </a:lnTo>
                  <a:lnTo>
                    <a:pt x="10344" y="11110"/>
                  </a:lnTo>
                  <a:lnTo>
                    <a:pt x="10855" y="8683"/>
                  </a:lnTo>
                  <a:lnTo>
                    <a:pt x="11110" y="6896"/>
                  </a:lnTo>
                  <a:lnTo>
                    <a:pt x="11110" y="5363"/>
                  </a:lnTo>
                  <a:lnTo>
                    <a:pt x="10855" y="3320"/>
                  </a:lnTo>
                  <a:lnTo>
                    <a:pt x="10727" y="2299"/>
                  </a:lnTo>
                  <a:lnTo>
                    <a:pt x="10471" y="1532"/>
                  </a:lnTo>
                  <a:lnTo>
                    <a:pt x="10088" y="1022"/>
                  </a:lnTo>
                  <a:lnTo>
                    <a:pt x="9961" y="766"/>
                  </a:lnTo>
                  <a:lnTo>
                    <a:pt x="9322" y="766"/>
                  </a:lnTo>
                  <a:lnTo>
                    <a:pt x="9067" y="894"/>
                  </a:lnTo>
                  <a:lnTo>
                    <a:pt x="8811" y="1022"/>
                  </a:lnTo>
                  <a:lnTo>
                    <a:pt x="8684" y="1277"/>
                  </a:lnTo>
                  <a:lnTo>
                    <a:pt x="8556" y="1660"/>
                  </a:lnTo>
                  <a:lnTo>
                    <a:pt x="8556" y="1915"/>
                  </a:lnTo>
                  <a:lnTo>
                    <a:pt x="8428" y="1660"/>
                  </a:lnTo>
                  <a:lnTo>
                    <a:pt x="8173" y="894"/>
                  </a:lnTo>
                  <a:lnTo>
                    <a:pt x="7918" y="639"/>
                  </a:lnTo>
                  <a:lnTo>
                    <a:pt x="7662" y="255"/>
                  </a:lnTo>
                  <a:lnTo>
                    <a:pt x="7279"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3" name="Google Shape;1123;p44"/>
            <p:cNvSpPr/>
            <p:nvPr/>
          </p:nvSpPr>
          <p:spPr>
            <a:xfrm>
              <a:off x="2462673" y="2267816"/>
              <a:ext cx="17330" cy="113887"/>
            </a:xfrm>
            <a:custGeom>
              <a:avLst/>
              <a:gdLst/>
              <a:ahLst/>
              <a:cxnLst/>
              <a:rect l="l" t="t" r="r" b="b"/>
              <a:pathLst>
                <a:path w="894" h="5875" extrusionOk="0">
                  <a:moveTo>
                    <a:pt x="0" y="0"/>
                  </a:moveTo>
                  <a:lnTo>
                    <a:pt x="383" y="1533"/>
                  </a:lnTo>
                  <a:lnTo>
                    <a:pt x="639" y="2937"/>
                  </a:lnTo>
                  <a:lnTo>
                    <a:pt x="511" y="4342"/>
                  </a:lnTo>
                  <a:lnTo>
                    <a:pt x="128" y="5874"/>
                  </a:lnTo>
                  <a:lnTo>
                    <a:pt x="255" y="5874"/>
                  </a:lnTo>
                  <a:lnTo>
                    <a:pt x="766" y="4342"/>
                  </a:lnTo>
                  <a:lnTo>
                    <a:pt x="894" y="3576"/>
                  </a:lnTo>
                  <a:lnTo>
                    <a:pt x="894" y="2937"/>
                  </a:lnTo>
                  <a:lnTo>
                    <a:pt x="894" y="2171"/>
                  </a:lnTo>
                  <a:lnTo>
                    <a:pt x="766" y="1533"/>
                  </a:lnTo>
                  <a:lnTo>
                    <a:pt x="511" y="766"/>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4" name="Google Shape;1124;p44"/>
            <p:cNvSpPr/>
            <p:nvPr/>
          </p:nvSpPr>
          <p:spPr>
            <a:xfrm>
              <a:off x="2512182" y="2260391"/>
              <a:ext cx="14868" cy="123773"/>
            </a:xfrm>
            <a:custGeom>
              <a:avLst/>
              <a:gdLst/>
              <a:ahLst/>
              <a:cxnLst/>
              <a:rect l="l" t="t" r="r" b="b"/>
              <a:pathLst>
                <a:path w="767" h="6385" extrusionOk="0">
                  <a:moveTo>
                    <a:pt x="0" y="0"/>
                  </a:moveTo>
                  <a:lnTo>
                    <a:pt x="0" y="128"/>
                  </a:lnTo>
                  <a:lnTo>
                    <a:pt x="383" y="1788"/>
                  </a:lnTo>
                  <a:lnTo>
                    <a:pt x="511" y="3320"/>
                  </a:lnTo>
                  <a:lnTo>
                    <a:pt x="383" y="4725"/>
                  </a:lnTo>
                  <a:lnTo>
                    <a:pt x="255" y="6385"/>
                  </a:lnTo>
                  <a:lnTo>
                    <a:pt x="638" y="4725"/>
                  </a:lnTo>
                  <a:lnTo>
                    <a:pt x="766" y="3193"/>
                  </a:lnTo>
                  <a:lnTo>
                    <a:pt x="766" y="2554"/>
                  </a:lnTo>
                  <a:lnTo>
                    <a:pt x="638" y="1788"/>
                  </a:lnTo>
                  <a:lnTo>
                    <a:pt x="383" y="1022"/>
                  </a:lnTo>
                  <a:lnTo>
                    <a:pt x="128" y="128"/>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5" name="Google Shape;1125;p44"/>
            <p:cNvSpPr/>
            <p:nvPr/>
          </p:nvSpPr>
          <p:spPr>
            <a:xfrm>
              <a:off x="2561672" y="2265334"/>
              <a:ext cx="17350" cy="123793"/>
            </a:xfrm>
            <a:custGeom>
              <a:avLst/>
              <a:gdLst/>
              <a:ahLst/>
              <a:cxnLst/>
              <a:rect l="l" t="t" r="r" b="b"/>
              <a:pathLst>
                <a:path w="895" h="6386" extrusionOk="0">
                  <a:moveTo>
                    <a:pt x="256" y="0"/>
                  </a:moveTo>
                  <a:lnTo>
                    <a:pt x="256" y="128"/>
                  </a:lnTo>
                  <a:lnTo>
                    <a:pt x="512" y="1788"/>
                  </a:lnTo>
                  <a:lnTo>
                    <a:pt x="639" y="3321"/>
                  </a:lnTo>
                  <a:lnTo>
                    <a:pt x="512" y="4725"/>
                  </a:lnTo>
                  <a:lnTo>
                    <a:pt x="1" y="6385"/>
                  </a:lnTo>
                  <a:lnTo>
                    <a:pt x="129" y="6385"/>
                  </a:lnTo>
                  <a:lnTo>
                    <a:pt x="384" y="5619"/>
                  </a:lnTo>
                  <a:lnTo>
                    <a:pt x="639" y="4853"/>
                  </a:lnTo>
                  <a:lnTo>
                    <a:pt x="767" y="4087"/>
                  </a:lnTo>
                  <a:lnTo>
                    <a:pt x="895" y="3321"/>
                  </a:lnTo>
                  <a:lnTo>
                    <a:pt x="895" y="2427"/>
                  </a:lnTo>
                  <a:lnTo>
                    <a:pt x="767" y="1661"/>
                  </a:lnTo>
                  <a:lnTo>
                    <a:pt x="639" y="894"/>
                  </a:lnTo>
                  <a:lnTo>
                    <a:pt x="384" y="128"/>
                  </a:lnTo>
                  <a:lnTo>
                    <a:pt x="25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6" name="Google Shape;1126;p44"/>
            <p:cNvSpPr/>
            <p:nvPr/>
          </p:nvSpPr>
          <p:spPr>
            <a:xfrm>
              <a:off x="2361173" y="2322268"/>
              <a:ext cx="138642" cy="207962"/>
            </a:xfrm>
            <a:custGeom>
              <a:avLst/>
              <a:gdLst/>
              <a:ahLst/>
              <a:cxnLst/>
              <a:rect l="l" t="t" r="r" b="b"/>
              <a:pathLst>
                <a:path w="7152" h="10728" extrusionOk="0">
                  <a:moveTo>
                    <a:pt x="2938" y="1"/>
                  </a:moveTo>
                  <a:lnTo>
                    <a:pt x="2682" y="128"/>
                  </a:lnTo>
                  <a:lnTo>
                    <a:pt x="2171" y="639"/>
                  </a:lnTo>
                  <a:lnTo>
                    <a:pt x="1661" y="1405"/>
                  </a:lnTo>
                  <a:lnTo>
                    <a:pt x="1150" y="2427"/>
                  </a:lnTo>
                  <a:lnTo>
                    <a:pt x="384" y="4598"/>
                  </a:lnTo>
                  <a:lnTo>
                    <a:pt x="128" y="5491"/>
                  </a:lnTo>
                  <a:lnTo>
                    <a:pt x="1" y="6258"/>
                  </a:lnTo>
                  <a:lnTo>
                    <a:pt x="256" y="8428"/>
                  </a:lnTo>
                  <a:lnTo>
                    <a:pt x="639" y="10599"/>
                  </a:lnTo>
                  <a:lnTo>
                    <a:pt x="1661" y="10727"/>
                  </a:lnTo>
                  <a:lnTo>
                    <a:pt x="2682" y="10599"/>
                  </a:lnTo>
                  <a:lnTo>
                    <a:pt x="3959" y="10599"/>
                  </a:lnTo>
                  <a:lnTo>
                    <a:pt x="5108" y="10344"/>
                  </a:lnTo>
                  <a:lnTo>
                    <a:pt x="6130" y="9961"/>
                  </a:lnTo>
                  <a:lnTo>
                    <a:pt x="6513" y="9833"/>
                  </a:lnTo>
                  <a:lnTo>
                    <a:pt x="6896" y="9450"/>
                  </a:lnTo>
                  <a:lnTo>
                    <a:pt x="7024" y="9067"/>
                  </a:lnTo>
                  <a:lnTo>
                    <a:pt x="7152" y="8684"/>
                  </a:lnTo>
                  <a:lnTo>
                    <a:pt x="6896" y="7918"/>
                  </a:lnTo>
                  <a:lnTo>
                    <a:pt x="6513" y="7152"/>
                  </a:lnTo>
                  <a:lnTo>
                    <a:pt x="6002" y="6513"/>
                  </a:lnTo>
                  <a:lnTo>
                    <a:pt x="5364" y="6002"/>
                  </a:lnTo>
                  <a:lnTo>
                    <a:pt x="4215" y="5364"/>
                  </a:lnTo>
                  <a:lnTo>
                    <a:pt x="3576" y="5236"/>
                  </a:lnTo>
                  <a:lnTo>
                    <a:pt x="3959" y="3831"/>
                  </a:lnTo>
                  <a:lnTo>
                    <a:pt x="4087" y="2171"/>
                  </a:lnTo>
                  <a:lnTo>
                    <a:pt x="4087" y="1405"/>
                  </a:lnTo>
                  <a:lnTo>
                    <a:pt x="3959" y="767"/>
                  </a:lnTo>
                  <a:lnTo>
                    <a:pt x="3704" y="256"/>
                  </a:lnTo>
                  <a:lnTo>
                    <a:pt x="3193"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7" name="Google Shape;1127;p44"/>
            <p:cNvSpPr/>
            <p:nvPr/>
          </p:nvSpPr>
          <p:spPr>
            <a:xfrm>
              <a:off x="2428012" y="2327211"/>
              <a:ext cx="74283" cy="163396"/>
            </a:xfrm>
            <a:custGeom>
              <a:avLst/>
              <a:gdLst/>
              <a:ahLst/>
              <a:cxnLst/>
              <a:rect l="l" t="t" r="r" b="b"/>
              <a:pathLst>
                <a:path w="3832" h="8429" extrusionOk="0">
                  <a:moveTo>
                    <a:pt x="128" y="1"/>
                  </a:moveTo>
                  <a:lnTo>
                    <a:pt x="383" y="512"/>
                  </a:lnTo>
                  <a:lnTo>
                    <a:pt x="511" y="1150"/>
                  </a:lnTo>
                  <a:lnTo>
                    <a:pt x="639" y="1789"/>
                  </a:lnTo>
                  <a:lnTo>
                    <a:pt x="639" y="2427"/>
                  </a:lnTo>
                  <a:lnTo>
                    <a:pt x="383" y="3704"/>
                  </a:lnTo>
                  <a:lnTo>
                    <a:pt x="0" y="4853"/>
                  </a:lnTo>
                  <a:lnTo>
                    <a:pt x="0" y="4981"/>
                  </a:lnTo>
                  <a:lnTo>
                    <a:pt x="128" y="5109"/>
                  </a:lnTo>
                  <a:lnTo>
                    <a:pt x="1277" y="5620"/>
                  </a:lnTo>
                  <a:lnTo>
                    <a:pt x="2299" y="6386"/>
                  </a:lnTo>
                  <a:lnTo>
                    <a:pt x="2810" y="6769"/>
                  </a:lnTo>
                  <a:lnTo>
                    <a:pt x="3193" y="7280"/>
                  </a:lnTo>
                  <a:lnTo>
                    <a:pt x="3576" y="7790"/>
                  </a:lnTo>
                  <a:lnTo>
                    <a:pt x="3704" y="8429"/>
                  </a:lnTo>
                  <a:lnTo>
                    <a:pt x="3831" y="8429"/>
                  </a:lnTo>
                  <a:lnTo>
                    <a:pt x="3704" y="7790"/>
                  </a:lnTo>
                  <a:lnTo>
                    <a:pt x="3448" y="7152"/>
                  </a:lnTo>
                  <a:lnTo>
                    <a:pt x="3065" y="6641"/>
                  </a:lnTo>
                  <a:lnTo>
                    <a:pt x="2682" y="6130"/>
                  </a:lnTo>
                  <a:lnTo>
                    <a:pt x="2171" y="5747"/>
                  </a:lnTo>
                  <a:lnTo>
                    <a:pt x="1533" y="5364"/>
                  </a:lnTo>
                  <a:lnTo>
                    <a:pt x="383" y="4853"/>
                  </a:lnTo>
                  <a:lnTo>
                    <a:pt x="639" y="3576"/>
                  </a:lnTo>
                  <a:lnTo>
                    <a:pt x="894" y="2299"/>
                  </a:lnTo>
                  <a:lnTo>
                    <a:pt x="894" y="1661"/>
                  </a:lnTo>
                  <a:lnTo>
                    <a:pt x="767" y="1022"/>
                  </a:lnTo>
                  <a:lnTo>
                    <a:pt x="511" y="512"/>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8" name="Google Shape;1128;p44"/>
            <p:cNvSpPr/>
            <p:nvPr/>
          </p:nvSpPr>
          <p:spPr>
            <a:xfrm>
              <a:off x="1759656" y="2832191"/>
              <a:ext cx="527272" cy="638678"/>
            </a:xfrm>
            <a:custGeom>
              <a:avLst/>
              <a:gdLst/>
              <a:ahLst/>
              <a:cxnLst/>
              <a:rect l="l" t="t" r="r" b="b"/>
              <a:pathLst>
                <a:path w="27200" h="32947" extrusionOk="0">
                  <a:moveTo>
                    <a:pt x="4725" y="1"/>
                  </a:moveTo>
                  <a:lnTo>
                    <a:pt x="3959" y="256"/>
                  </a:lnTo>
                  <a:lnTo>
                    <a:pt x="3193" y="639"/>
                  </a:lnTo>
                  <a:lnTo>
                    <a:pt x="2427" y="1023"/>
                  </a:lnTo>
                  <a:lnTo>
                    <a:pt x="1788" y="1406"/>
                  </a:lnTo>
                  <a:lnTo>
                    <a:pt x="1277" y="1916"/>
                  </a:lnTo>
                  <a:lnTo>
                    <a:pt x="767" y="2555"/>
                  </a:lnTo>
                  <a:lnTo>
                    <a:pt x="383" y="3066"/>
                  </a:lnTo>
                  <a:lnTo>
                    <a:pt x="256" y="3704"/>
                  </a:lnTo>
                  <a:lnTo>
                    <a:pt x="0" y="6258"/>
                  </a:lnTo>
                  <a:lnTo>
                    <a:pt x="0" y="8684"/>
                  </a:lnTo>
                  <a:lnTo>
                    <a:pt x="128" y="11238"/>
                  </a:lnTo>
                  <a:lnTo>
                    <a:pt x="383" y="13792"/>
                  </a:lnTo>
                  <a:lnTo>
                    <a:pt x="894" y="16346"/>
                  </a:lnTo>
                  <a:lnTo>
                    <a:pt x="1405" y="18772"/>
                  </a:lnTo>
                  <a:lnTo>
                    <a:pt x="2171" y="21071"/>
                  </a:lnTo>
                  <a:lnTo>
                    <a:pt x="2810" y="23242"/>
                  </a:lnTo>
                  <a:lnTo>
                    <a:pt x="4214" y="27073"/>
                  </a:lnTo>
                  <a:lnTo>
                    <a:pt x="5491" y="30265"/>
                  </a:lnTo>
                  <a:lnTo>
                    <a:pt x="6896" y="32947"/>
                  </a:lnTo>
                  <a:lnTo>
                    <a:pt x="8811" y="32436"/>
                  </a:lnTo>
                  <a:lnTo>
                    <a:pt x="10727" y="31797"/>
                  </a:lnTo>
                  <a:lnTo>
                    <a:pt x="12898" y="30904"/>
                  </a:lnTo>
                  <a:lnTo>
                    <a:pt x="15324" y="29882"/>
                  </a:lnTo>
                  <a:lnTo>
                    <a:pt x="17750" y="28733"/>
                  </a:lnTo>
                  <a:lnTo>
                    <a:pt x="19921" y="27328"/>
                  </a:lnTo>
                  <a:lnTo>
                    <a:pt x="20943" y="26562"/>
                  </a:lnTo>
                  <a:lnTo>
                    <a:pt x="21964" y="25796"/>
                  </a:lnTo>
                  <a:lnTo>
                    <a:pt x="22730" y="24902"/>
                  </a:lnTo>
                  <a:lnTo>
                    <a:pt x="24263" y="23242"/>
                  </a:lnTo>
                  <a:lnTo>
                    <a:pt x="25284" y="21837"/>
                  </a:lnTo>
                  <a:lnTo>
                    <a:pt x="26050" y="20560"/>
                  </a:lnTo>
                  <a:lnTo>
                    <a:pt x="26561" y="19666"/>
                  </a:lnTo>
                  <a:lnTo>
                    <a:pt x="26944" y="18772"/>
                  </a:lnTo>
                  <a:lnTo>
                    <a:pt x="27072" y="18134"/>
                  </a:lnTo>
                  <a:lnTo>
                    <a:pt x="27200" y="17112"/>
                  </a:lnTo>
                  <a:lnTo>
                    <a:pt x="27072" y="16729"/>
                  </a:lnTo>
                  <a:lnTo>
                    <a:pt x="26561" y="16218"/>
                  </a:lnTo>
                  <a:lnTo>
                    <a:pt x="25157" y="14558"/>
                  </a:lnTo>
                  <a:lnTo>
                    <a:pt x="22986" y="12515"/>
                  </a:lnTo>
                  <a:lnTo>
                    <a:pt x="20432" y="10217"/>
                  </a:lnTo>
                  <a:lnTo>
                    <a:pt x="15196" y="5620"/>
                  </a:lnTo>
                  <a:lnTo>
                    <a:pt x="11748" y="2810"/>
                  </a:lnTo>
                  <a:lnTo>
                    <a:pt x="10727" y="2172"/>
                  </a:lnTo>
                  <a:lnTo>
                    <a:pt x="9705" y="1533"/>
                  </a:lnTo>
                  <a:lnTo>
                    <a:pt x="8556" y="1023"/>
                  </a:lnTo>
                  <a:lnTo>
                    <a:pt x="7534" y="639"/>
                  </a:lnTo>
                  <a:lnTo>
                    <a:pt x="5747" y="129"/>
                  </a:lnTo>
                  <a:lnTo>
                    <a:pt x="5108"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9" name="Google Shape;1129;p44"/>
            <p:cNvSpPr/>
            <p:nvPr/>
          </p:nvSpPr>
          <p:spPr>
            <a:xfrm>
              <a:off x="1903222" y="2973294"/>
              <a:ext cx="29737" cy="22293"/>
            </a:xfrm>
            <a:custGeom>
              <a:avLst/>
              <a:gdLst/>
              <a:ahLst/>
              <a:cxnLst/>
              <a:rect l="l" t="t" r="r" b="b"/>
              <a:pathLst>
                <a:path w="1534" h="1150" extrusionOk="0">
                  <a:moveTo>
                    <a:pt x="1" y="1"/>
                  </a:moveTo>
                  <a:lnTo>
                    <a:pt x="767" y="639"/>
                  </a:lnTo>
                  <a:lnTo>
                    <a:pt x="1533" y="1150"/>
                  </a:lnTo>
                  <a:lnTo>
                    <a:pt x="1533" y="1150"/>
                  </a:lnTo>
                  <a:lnTo>
                    <a:pt x="895" y="511"/>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0" name="Google Shape;1130;p44"/>
            <p:cNvSpPr/>
            <p:nvPr/>
          </p:nvSpPr>
          <p:spPr>
            <a:xfrm>
              <a:off x="2066598" y="3149058"/>
              <a:ext cx="29737" cy="24774"/>
            </a:xfrm>
            <a:custGeom>
              <a:avLst/>
              <a:gdLst/>
              <a:ahLst/>
              <a:cxnLst/>
              <a:rect l="l" t="t" r="r" b="b"/>
              <a:pathLst>
                <a:path w="1534" h="1278" extrusionOk="0">
                  <a:moveTo>
                    <a:pt x="1" y="0"/>
                  </a:moveTo>
                  <a:lnTo>
                    <a:pt x="767" y="766"/>
                  </a:lnTo>
                  <a:lnTo>
                    <a:pt x="1533" y="1277"/>
                  </a:lnTo>
                  <a:lnTo>
                    <a:pt x="895" y="511"/>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1" name="Google Shape;1131;p44"/>
            <p:cNvSpPr/>
            <p:nvPr/>
          </p:nvSpPr>
          <p:spPr>
            <a:xfrm>
              <a:off x="1863618" y="3191123"/>
              <a:ext cx="29717" cy="22312"/>
            </a:xfrm>
            <a:custGeom>
              <a:avLst/>
              <a:gdLst/>
              <a:ahLst/>
              <a:cxnLst/>
              <a:rect l="l" t="t" r="r" b="b"/>
              <a:pathLst>
                <a:path w="1533" h="1151" extrusionOk="0">
                  <a:moveTo>
                    <a:pt x="1" y="1"/>
                  </a:moveTo>
                  <a:lnTo>
                    <a:pt x="767" y="639"/>
                  </a:lnTo>
                  <a:lnTo>
                    <a:pt x="1533" y="1150"/>
                  </a:lnTo>
                  <a:lnTo>
                    <a:pt x="1533" y="1150"/>
                  </a:lnTo>
                  <a:lnTo>
                    <a:pt x="894" y="512"/>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2" name="Google Shape;1132;p44"/>
            <p:cNvSpPr/>
            <p:nvPr/>
          </p:nvSpPr>
          <p:spPr>
            <a:xfrm>
              <a:off x="2126013" y="3027766"/>
              <a:ext cx="29717" cy="24755"/>
            </a:xfrm>
            <a:custGeom>
              <a:avLst/>
              <a:gdLst/>
              <a:ahLst/>
              <a:cxnLst/>
              <a:rect l="l" t="t" r="r" b="b"/>
              <a:pathLst>
                <a:path w="1533" h="1277" extrusionOk="0">
                  <a:moveTo>
                    <a:pt x="0" y="0"/>
                  </a:moveTo>
                  <a:lnTo>
                    <a:pt x="639" y="766"/>
                  </a:lnTo>
                  <a:lnTo>
                    <a:pt x="1533" y="1277"/>
                  </a:lnTo>
                  <a:lnTo>
                    <a:pt x="1533" y="1277"/>
                  </a:lnTo>
                  <a:lnTo>
                    <a:pt x="894" y="511"/>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3" name="Google Shape;1133;p44"/>
            <p:cNvSpPr/>
            <p:nvPr/>
          </p:nvSpPr>
          <p:spPr>
            <a:xfrm>
              <a:off x="1888373" y="3064888"/>
              <a:ext cx="24774" cy="29717"/>
            </a:xfrm>
            <a:custGeom>
              <a:avLst/>
              <a:gdLst/>
              <a:ahLst/>
              <a:cxnLst/>
              <a:rect l="l" t="t" r="r" b="b"/>
              <a:pathLst>
                <a:path w="1278" h="1533" extrusionOk="0">
                  <a:moveTo>
                    <a:pt x="1278" y="0"/>
                  </a:moveTo>
                  <a:lnTo>
                    <a:pt x="511" y="639"/>
                  </a:lnTo>
                  <a:lnTo>
                    <a:pt x="1" y="1533"/>
                  </a:lnTo>
                  <a:lnTo>
                    <a:pt x="1" y="1533"/>
                  </a:lnTo>
                  <a:lnTo>
                    <a:pt x="767" y="894"/>
                  </a:lnTo>
                  <a:lnTo>
                    <a:pt x="127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4" name="Google Shape;1134;p44"/>
            <p:cNvSpPr/>
            <p:nvPr/>
          </p:nvSpPr>
          <p:spPr>
            <a:xfrm>
              <a:off x="1937882" y="3275293"/>
              <a:ext cx="22293" cy="29737"/>
            </a:xfrm>
            <a:custGeom>
              <a:avLst/>
              <a:gdLst/>
              <a:ahLst/>
              <a:cxnLst/>
              <a:rect l="l" t="t" r="r" b="b"/>
              <a:pathLst>
                <a:path w="1150" h="1534" extrusionOk="0">
                  <a:moveTo>
                    <a:pt x="1150" y="1"/>
                  </a:moveTo>
                  <a:lnTo>
                    <a:pt x="511" y="639"/>
                  </a:lnTo>
                  <a:lnTo>
                    <a:pt x="1" y="1533"/>
                  </a:lnTo>
                  <a:lnTo>
                    <a:pt x="639" y="767"/>
                  </a:lnTo>
                  <a:lnTo>
                    <a:pt x="115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5" name="Google Shape;1135;p44"/>
            <p:cNvSpPr/>
            <p:nvPr/>
          </p:nvSpPr>
          <p:spPr>
            <a:xfrm>
              <a:off x="2170560" y="3196086"/>
              <a:ext cx="22312" cy="29717"/>
            </a:xfrm>
            <a:custGeom>
              <a:avLst/>
              <a:gdLst/>
              <a:ahLst/>
              <a:cxnLst/>
              <a:rect l="l" t="t" r="r" b="b"/>
              <a:pathLst>
                <a:path w="1151" h="1533" extrusionOk="0">
                  <a:moveTo>
                    <a:pt x="1150" y="0"/>
                  </a:moveTo>
                  <a:lnTo>
                    <a:pt x="512" y="767"/>
                  </a:lnTo>
                  <a:lnTo>
                    <a:pt x="1" y="1533"/>
                  </a:lnTo>
                  <a:lnTo>
                    <a:pt x="639" y="894"/>
                  </a:lnTo>
                  <a:lnTo>
                    <a:pt x="115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6" name="Google Shape;1136;p44"/>
            <p:cNvSpPr/>
            <p:nvPr/>
          </p:nvSpPr>
          <p:spPr>
            <a:xfrm>
              <a:off x="2002240" y="3366887"/>
              <a:ext cx="24774" cy="32198"/>
            </a:xfrm>
            <a:custGeom>
              <a:avLst/>
              <a:gdLst/>
              <a:ahLst/>
              <a:cxnLst/>
              <a:rect l="l" t="t" r="r" b="b"/>
              <a:pathLst>
                <a:path w="1278" h="1661" extrusionOk="0">
                  <a:moveTo>
                    <a:pt x="1278" y="0"/>
                  </a:moveTo>
                  <a:lnTo>
                    <a:pt x="511" y="767"/>
                  </a:lnTo>
                  <a:lnTo>
                    <a:pt x="1" y="1660"/>
                  </a:lnTo>
                  <a:lnTo>
                    <a:pt x="767" y="894"/>
                  </a:lnTo>
                  <a:lnTo>
                    <a:pt x="127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7" name="Google Shape;1137;p44"/>
            <p:cNvSpPr/>
            <p:nvPr/>
          </p:nvSpPr>
          <p:spPr>
            <a:xfrm>
              <a:off x="1806684" y="2874275"/>
              <a:ext cx="22293" cy="29737"/>
            </a:xfrm>
            <a:custGeom>
              <a:avLst/>
              <a:gdLst/>
              <a:ahLst/>
              <a:cxnLst/>
              <a:rect l="l" t="t" r="r" b="b"/>
              <a:pathLst>
                <a:path w="1150" h="1534" extrusionOk="0">
                  <a:moveTo>
                    <a:pt x="1150" y="1"/>
                  </a:moveTo>
                  <a:lnTo>
                    <a:pt x="384" y="639"/>
                  </a:lnTo>
                  <a:lnTo>
                    <a:pt x="1" y="1533"/>
                  </a:lnTo>
                  <a:lnTo>
                    <a:pt x="639" y="895"/>
                  </a:lnTo>
                  <a:lnTo>
                    <a:pt x="115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8" name="Google Shape;1138;p44"/>
            <p:cNvSpPr/>
            <p:nvPr/>
          </p:nvSpPr>
          <p:spPr>
            <a:xfrm>
              <a:off x="1794317" y="2973294"/>
              <a:ext cx="4963" cy="37161"/>
            </a:xfrm>
            <a:custGeom>
              <a:avLst/>
              <a:gdLst/>
              <a:ahLst/>
              <a:cxnLst/>
              <a:rect l="l" t="t" r="r" b="b"/>
              <a:pathLst>
                <a:path w="256" h="1917" extrusionOk="0">
                  <a:moveTo>
                    <a:pt x="0" y="1"/>
                  </a:moveTo>
                  <a:lnTo>
                    <a:pt x="0" y="1022"/>
                  </a:lnTo>
                  <a:lnTo>
                    <a:pt x="256" y="1916"/>
                  </a:lnTo>
                  <a:lnTo>
                    <a:pt x="256" y="1022"/>
                  </a:ln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9" name="Google Shape;1139;p44"/>
            <p:cNvSpPr/>
            <p:nvPr/>
          </p:nvSpPr>
          <p:spPr>
            <a:xfrm>
              <a:off x="1828958" y="3257963"/>
              <a:ext cx="4982" cy="37161"/>
            </a:xfrm>
            <a:custGeom>
              <a:avLst/>
              <a:gdLst/>
              <a:ahLst/>
              <a:cxnLst/>
              <a:rect l="l" t="t" r="r" b="b"/>
              <a:pathLst>
                <a:path w="257" h="1917" extrusionOk="0">
                  <a:moveTo>
                    <a:pt x="1" y="1"/>
                  </a:moveTo>
                  <a:lnTo>
                    <a:pt x="1" y="895"/>
                  </a:lnTo>
                  <a:lnTo>
                    <a:pt x="256" y="1916"/>
                  </a:lnTo>
                  <a:lnTo>
                    <a:pt x="256" y="895"/>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0" name="Google Shape;1140;p44"/>
            <p:cNvSpPr/>
            <p:nvPr/>
          </p:nvSpPr>
          <p:spPr>
            <a:xfrm>
              <a:off x="2041844" y="3022803"/>
              <a:ext cx="4982" cy="37161"/>
            </a:xfrm>
            <a:custGeom>
              <a:avLst/>
              <a:gdLst/>
              <a:ahLst/>
              <a:cxnLst/>
              <a:rect l="l" t="t" r="r" b="b"/>
              <a:pathLst>
                <a:path w="257" h="1917" extrusionOk="0">
                  <a:moveTo>
                    <a:pt x="1" y="1"/>
                  </a:moveTo>
                  <a:lnTo>
                    <a:pt x="1" y="1022"/>
                  </a:lnTo>
                  <a:lnTo>
                    <a:pt x="1" y="1405"/>
                  </a:lnTo>
                  <a:lnTo>
                    <a:pt x="256" y="1916"/>
                  </a:lnTo>
                  <a:lnTo>
                    <a:pt x="256" y="894"/>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1" name="Google Shape;1141;p44"/>
            <p:cNvSpPr/>
            <p:nvPr/>
          </p:nvSpPr>
          <p:spPr>
            <a:xfrm>
              <a:off x="2049268" y="3260444"/>
              <a:ext cx="4982" cy="37142"/>
            </a:xfrm>
            <a:custGeom>
              <a:avLst/>
              <a:gdLst/>
              <a:ahLst/>
              <a:cxnLst/>
              <a:rect l="l" t="t" r="r" b="b"/>
              <a:pathLst>
                <a:path w="257" h="1916" extrusionOk="0">
                  <a:moveTo>
                    <a:pt x="1" y="0"/>
                  </a:moveTo>
                  <a:lnTo>
                    <a:pt x="1" y="894"/>
                  </a:lnTo>
                  <a:lnTo>
                    <a:pt x="256" y="1916"/>
                  </a:lnTo>
                  <a:lnTo>
                    <a:pt x="256" y="894"/>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2" name="Google Shape;1142;p44"/>
            <p:cNvSpPr/>
            <p:nvPr/>
          </p:nvSpPr>
          <p:spPr>
            <a:xfrm>
              <a:off x="1930458" y="2869332"/>
              <a:ext cx="4963" cy="37142"/>
            </a:xfrm>
            <a:custGeom>
              <a:avLst/>
              <a:gdLst/>
              <a:ahLst/>
              <a:cxnLst/>
              <a:rect l="l" t="t" r="r" b="b"/>
              <a:pathLst>
                <a:path w="256" h="1916" extrusionOk="0">
                  <a:moveTo>
                    <a:pt x="0" y="0"/>
                  </a:moveTo>
                  <a:lnTo>
                    <a:pt x="0" y="1022"/>
                  </a:lnTo>
                  <a:lnTo>
                    <a:pt x="256" y="1916"/>
                  </a:lnTo>
                  <a:lnTo>
                    <a:pt x="256" y="894"/>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3" name="Google Shape;1143;p44"/>
            <p:cNvSpPr/>
            <p:nvPr/>
          </p:nvSpPr>
          <p:spPr>
            <a:xfrm>
              <a:off x="2017089" y="2946078"/>
              <a:ext cx="37161" cy="4963"/>
            </a:xfrm>
            <a:custGeom>
              <a:avLst/>
              <a:gdLst/>
              <a:ahLst/>
              <a:cxnLst/>
              <a:rect l="l" t="t" r="r" b="b"/>
              <a:pathLst>
                <a:path w="1917" h="256" extrusionOk="0">
                  <a:moveTo>
                    <a:pt x="1022" y="0"/>
                  </a:moveTo>
                  <a:lnTo>
                    <a:pt x="1" y="255"/>
                  </a:lnTo>
                  <a:lnTo>
                    <a:pt x="1022" y="255"/>
                  </a:lnTo>
                  <a:lnTo>
                    <a:pt x="191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4" name="Google Shape;1144;p44"/>
            <p:cNvSpPr/>
            <p:nvPr/>
          </p:nvSpPr>
          <p:spPr>
            <a:xfrm>
              <a:off x="1878467" y="3384217"/>
              <a:ext cx="39623" cy="4963"/>
            </a:xfrm>
            <a:custGeom>
              <a:avLst/>
              <a:gdLst/>
              <a:ahLst/>
              <a:cxnLst/>
              <a:rect l="l" t="t" r="r" b="b"/>
              <a:pathLst>
                <a:path w="2044" h="256" extrusionOk="0">
                  <a:moveTo>
                    <a:pt x="1022" y="0"/>
                  </a:moveTo>
                  <a:lnTo>
                    <a:pt x="1" y="256"/>
                  </a:lnTo>
                  <a:lnTo>
                    <a:pt x="1022" y="256"/>
                  </a:lnTo>
                  <a:lnTo>
                    <a:pt x="20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5" name="Google Shape;1145;p44"/>
            <p:cNvSpPr/>
            <p:nvPr/>
          </p:nvSpPr>
          <p:spPr>
            <a:xfrm>
              <a:off x="2180466" y="3104492"/>
              <a:ext cx="39623" cy="4963"/>
            </a:xfrm>
            <a:custGeom>
              <a:avLst/>
              <a:gdLst/>
              <a:ahLst/>
              <a:cxnLst/>
              <a:rect l="l" t="t" r="r" b="b"/>
              <a:pathLst>
                <a:path w="2044" h="256" extrusionOk="0">
                  <a:moveTo>
                    <a:pt x="1022" y="1"/>
                  </a:moveTo>
                  <a:lnTo>
                    <a:pt x="1" y="256"/>
                  </a:lnTo>
                  <a:lnTo>
                    <a:pt x="1022" y="256"/>
                  </a:lnTo>
                  <a:lnTo>
                    <a:pt x="20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6" name="Google Shape;1146;p44"/>
            <p:cNvSpPr/>
            <p:nvPr/>
          </p:nvSpPr>
          <p:spPr>
            <a:xfrm>
              <a:off x="1776987" y="3119341"/>
              <a:ext cx="37142" cy="4982"/>
            </a:xfrm>
            <a:custGeom>
              <a:avLst/>
              <a:gdLst/>
              <a:ahLst/>
              <a:cxnLst/>
              <a:rect l="l" t="t" r="r" b="b"/>
              <a:pathLst>
                <a:path w="1916" h="257" extrusionOk="0">
                  <a:moveTo>
                    <a:pt x="1022" y="1"/>
                  </a:moveTo>
                  <a:lnTo>
                    <a:pt x="0" y="256"/>
                  </a:lnTo>
                  <a:lnTo>
                    <a:pt x="1022" y="256"/>
                  </a:lnTo>
                  <a:lnTo>
                    <a:pt x="191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7" name="Google Shape;1147;p44"/>
            <p:cNvSpPr/>
            <p:nvPr/>
          </p:nvSpPr>
          <p:spPr>
            <a:xfrm>
              <a:off x="2143344" y="3307472"/>
              <a:ext cx="37142" cy="2501"/>
            </a:xfrm>
            <a:custGeom>
              <a:avLst/>
              <a:gdLst/>
              <a:ahLst/>
              <a:cxnLst/>
              <a:rect l="l" t="t" r="r" b="b"/>
              <a:pathLst>
                <a:path w="1916" h="129" extrusionOk="0">
                  <a:moveTo>
                    <a:pt x="894" y="1"/>
                  </a:moveTo>
                  <a:lnTo>
                    <a:pt x="0" y="128"/>
                  </a:lnTo>
                  <a:lnTo>
                    <a:pt x="1022" y="128"/>
                  </a:lnTo>
                  <a:lnTo>
                    <a:pt x="191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8" name="Google Shape;1148;p44"/>
            <p:cNvSpPr/>
            <p:nvPr/>
          </p:nvSpPr>
          <p:spPr>
            <a:xfrm>
              <a:off x="1950250" y="3156482"/>
              <a:ext cx="37161" cy="4963"/>
            </a:xfrm>
            <a:custGeom>
              <a:avLst/>
              <a:gdLst/>
              <a:ahLst/>
              <a:cxnLst/>
              <a:rect l="l" t="t" r="r" b="b"/>
              <a:pathLst>
                <a:path w="1917" h="256" extrusionOk="0">
                  <a:moveTo>
                    <a:pt x="1023" y="0"/>
                  </a:moveTo>
                  <a:lnTo>
                    <a:pt x="1" y="256"/>
                  </a:lnTo>
                  <a:lnTo>
                    <a:pt x="1023" y="256"/>
                  </a:lnTo>
                  <a:lnTo>
                    <a:pt x="191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9" name="Google Shape;1149;p44"/>
            <p:cNvSpPr/>
            <p:nvPr/>
          </p:nvSpPr>
          <p:spPr>
            <a:xfrm>
              <a:off x="1524497" y="2903993"/>
              <a:ext cx="302018" cy="782243"/>
            </a:xfrm>
            <a:custGeom>
              <a:avLst/>
              <a:gdLst/>
              <a:ahLst/>
              <a:cxnLst/>
              <a:rect l="l" t="t" r="r" b="b"/>
              <a:pathLst>
                <a:path w="15580" h="40353" extrusionOk="0">
                  <a:moveTo>
                    <a:pt x="13153" y="0"/>
                  </a:moveTo>
                  <a:lnTo>
                    <a:pt x="12387" y="383"/>
                  </a:lnTo>
                  <a:lnTo>
                    <a:pt x="11621" y="1022"/>
                  </a:lnTo>
                  <a:lnTo>
                    <a:pt x="10727" y="1916"/>
                  </a:lnTo>
                  <a:lnTo>
                    <a:pt x="9705" y="2937"/>
                  </a:lnTo>
                  <a:lnTo>
                    <a:pt x="8811" y="4214"/>
                  </a:lnTo>
                  <a:lnTo>
                    <a:pt x="6640" y="7151"/>
                  </a:lnTo>
                  <a:lnTo>
                    <a:pt x="4725" y="10344"/>
                  </a:lnTo>
                  <a:lnTo>
                    <a:pt x="2810" y="13791"/>
                  </a:lnTo>
                  <a:lnTo>
                    <a:pt x="1277" y="16984"/>
                  </a:lnTo>
                  <a:lnTo>
                    <a:pt x="766" y="18388"/>
                  </a:lnTo>
                  <a:lnTo>
                    <a:pt x="383" y="19665"/>
                  </a:lnTo>
                  <a:lnTo>
                    <a:pt x="0" y="20815"/>
                  </a:lnTo>
                  <a:lnTo>
                    <a:pt x="0" y="21709"/>
                  </a:lnTo>
                  <a:lnTo>
                    <a:pt x="128" y="24263"/>
                  </a:lnTo>
                  <a:lnTo>
                    <a:pt x="511" y="26944"/>
                  </a:lnTo>
                  <a:lnTo>
                    <a:pt x="1022" y="29626"/>
                  </a:lnTo>
                  <a:lnTo>
                    <a:pt x="1788" y="32180"/>
                  </a:lnTo>
                  <a:lnTo>
                    <a:pt x="2554" y="34734"/>
                  </a:lnTo>
                  <a:lnTo>
                    <a:pt x="3320" y="36904"/>
                  </a:lnTo>
                  <a:lnTo>
                    <a:pt x="4725" y="40097"/>
                  </a:lnTo>
                  <a:lnTo>
                    <a:pt x="4980" y="40225"/>
                  </a:lnTo>
                  <a:lnTo>
                    <a:pt x="5363" y="40352"/>
                  </a:lnTo>
                  <a:lnTo>
                    <a:pt x="6002" y="40352"/>
                  </a:lnTo>
                  <a:lnTo>
                    <a:pt x="6768" y="40225"/>
                  </a:lnTo>
                  <a:lnTo>
                    <a:pt x="8556" y="39842"/>
                  </a:lnTo>
                  <a:lnTo>
                    <a:pt x="10599" y="39203"/>
                  </a:lnTo>
                  <a:lnTo>
                    <a:pt x="12514" y="38309"/>
                  </a:lnTo>
                  <a:lnTo>
                    <a:pt x="14175" y="37543"/>
                  </a:lnTo>
                  <a:lnTo>
                    <a:pt x="14813" y="37160"/>
                  </a:lnTo>
                  <a:lnTo>
                    <a:pt x="15196" y="36777"/>
                  </a:lnTo>
                  <a:lnTo>
                    <a:pt x="15451" y="36394"/>
                  </a:lnTo>
                  <a:lnTo>
                    <a:pt x="15579" y="36138"/>
                  </a:lnTo>
                  <a:lnTo>
                    <a:pt x="14302" y="32818"/>
                  </a:lnTo>
                  <a:lnTo>
                    <a:pt x="12514" y="28604"/>
                  </a:lnTo>
                  <a:lnTo>
                    <a:pt x="10982" y="24773"/>
                  </a:lnTo>
                  <a:lnTo>
                    <a:pt x="10471" y="23369"/>
                  </a:lnTo>
                  <a:lnTo>
                    <a:pt x="10344" y="22602"/>
                  </a:lnTo>
                  <a:lnTo>
                    <a:pt x="10344" y="21709"/>
                  </a:lnTo>
                  <a:lnTo>
                    <a:pt x="10599" y="20304"/>
                  </a:lnTo>
                  <a:lnTo>
                    <a:pt x="11621" y="16218"/>
                  </a:lnTo>
                  <a:lnTo>
                    <a:pt x="12898" y="11365"/>
                  </a:lnTo>
                  <a:lnTo>
                    <a:pt x="13536" y="9067"/>
                  </a:lnTo>
                  <a:lnTo>
                    <a:pt x="14175" y="7151"/>
                  </a:lnTo>
                  <a:lnTo>
                    <a:pt x="14941" y="4853"/>
                  </a:lnTo>
                  <a:lnTo>
                    <a:pt x="15196" y="3065"/>
                  </a:lnTo>
                  <a:lnTo>
                    <a:pt x="15196" y="1788"/>
                  </a:lnTo>
                  <a:lnTo>
                    <a:pt x="15068" y="1277"/>
                  </a:lnTo>
                  <a:lnTo>
                    <a:pt x="14941" y="766"/>
                  </a:lnTo>
                  <a:lnTo>
                    <a:pt x="14813" y="511"/>
                  </a:lnTo>
                  <a:lnTo>
                    <a:pt x="14558" y="256"/>
                  </a:lnTo>
                  <a:lnTo>
                    <a:pt x="14175" y="128"/>
                  </a:lnTo>
                  <a:lnTo>
                    <a:pt x="13919"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0" name="Google Shape;1150;p44"/>
            <p:cNvSpPr/>
            <p:nvPr/>
          </p:nvSpPr>
          <p:spPr>
            <a:xfrm>
              <a:off x="1616091" y="3572349"/>
              <a:ext cx="329235" cy="331716"/>
            </a:xfrm>
            <a:custGeom>
              <a:avLst/>
              <a:gdLst/>
              <a:ahLst/>
              <a:cxnLst/>
              <a:rect l="l" t="t" r="r" b="b"/>
              <a:pathLst>
                <a:path w="16984" h="17112" extrusionOk="0">
                  <a:moveTo>
                    <a:pt x="10216" y="0"/>
                  </a:moveTo>
                  <a:lnTo>
                    <a:pt x="0" y="5619"/>
                  </a:lnTo>
                  <a:lnTo>
                    <a:pt x="383" y="6513"/>
                  </a:lnTo>
                  <a:lnTo>
                    <a:pt x="894" y="7279"/>
                  </a:lnTo>
                  <a:lnTo>
                    <a:pt x="2171" y="9067"/>
                  </a:lnTo>
                  <a:lnTo>
                    <a:pt x="3575" y="10599"/>
                  </a:lnTo>
                  <a:lnTo>
                    <a:pt x="5236" y="12131"/>
                  </a:lnTo>
                  <a:lnTo>
                    <a:pt x="6640" y="13408"/>
                  </a:lnTo>
                  <a:lnTo>
                    <a:pt x="8045" y="14430"/>
                  </a:lnTo>
                  <a:lnTo>
                    <a:pt x="9194" y="15196"/>
                  </a:lnTo>
                  <a:lnTo>
                    <a:pt x="9833" y="15452"/>
                  </a:lnTo>
                  <a:lnTo>
                    <a:pt x="11237" y="16090"/>
                  </a:lnTo>
                  <a:lnTo>
                    <a:pt x="12387" y="16345"/>
                  </a:lnTo>
                  <a:lnTo>
                    <a:pt x="13280" y="16473"/>
                  </a:lnTo>
                  <a:lnTo>
                    <a:pt x="13791" y="16345"/>
                  </a:lnTo>
                  <a:lnTo>
                    <a:pt x="13919" y="16345"/>
                  </a:lnTo>
                  <a:lnTo>
                    <a:pt x="14174" y="16473"/>
                  </a:lnTo>
                  <a:lnTo>
                    <a:pt x="14940" y="16856"/>
                  </a:lnTo>
                  <a:lnTo>
                    <a:pt x="15324" y="16984"/>
                  </a:lnTo>
                  <a:lnTo>
                    <a:pt x="15834" y="17112"/>
                  </a:lnTo>
                  <a:lnTo>
                    <a:pt x="16217" y="16984"/>
                  </a:lnTo>
                  <a:lnTo>
                    <a:pt x="16728" y="16728"/>
                  </a:lnTo>
                  <a:lnTo>
                    <a:pt x="16856" y="16601"/>
                  </a:lnTo>
                  <a:lnTo>
                    <a:pt x="16984" y="16345"/>
                  </a:lnTo>
                  <a:lnTo>
                    <a:pt x="16856" y="15835"/>
                  </a:lnTo>
                  <a:lnTo>
                    <a:pt x="16601" y="15324"/>
                  </a:lnTo>
                  <a:lnTo>
                    <a:pt x="16217" y="14813"/>
                  </a:lnTo>
                  <a:lnTo>
                    <a:pt x="15196" y="13536"/>
                  </a:lnTo>
                  <a:lnTo>
                    <a:pt x="14685" y="12898"/>
                  </a:lnTo>
                  <a:lnTo>
                    <a:pt x="14302" y="12131"/>
                  </a:lnTo>
                  <a:lnTo>
                    <a:pt x="13536" y="10471"/>
                  </a:lnTo>
                  <a:lnTo>
                    <a:pt x="12897" y="8684"/>
                  </a:lnTo>
                  <a:lnTo>
                    <a:pt x="11748" y="4980"/>
                  </a:lnTo>
                  <a:lnTo>
                    <a:pt x="10216"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1" name="Google Shape;1151;p44"/>
            <p:cNvSpPr/>
            <p:nvPr/>
          </p:nvSpPr>
          <p:spPr>
            <a:xfrm>
              <a:off x="1789354" y="3750574"/>
              <a:ext cx="96557" cy="136160"/>
            </a:xfrm>
            <a:custGeom>
              <a:avLst/>
              <a:gdLst/>
              <a:ahLst/>
              <a:cxnLst/>
              <a:rect l="l" t="t" r="r" b="b"/>
              <a:pathLst>
                <a:path w="4981" h="7024" extrusionOk="0">
                  <a:moveTo>
                    <a:pt x="1" y="0"/>
                  </a:moveTo>
                  <a:lnTo>
                    <a:pt x="895" y="2044"/>
                  </a:lnTo>
                  <a:lnTo>
                    <a:pt x="2044" y="3831"/>
                  </a:lnTo>
                  <a:lnTo>
                    <a:pt x="3321" y="5619"/>
                  </a:lnTo>
                  <a:lnTo>
                    <a:pt x="4981" y="7024"/>
                  </a:lnTo>
                  <a:lnTo>
                    <a:pt x="3576" y="5491"/>
                  </a:lnTo>
                  <a:lnTo>
                    <a:pt x="2172" y="3704"/>
                  </a:lnTo>
                  <a:lnTo>
                    <a:pt x="1150" y="1916"/>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2" name="Google Shape;1152;p44"/>
            <p:cNvSpPr/>
            <p:nvPr/>
          </p:nvSpPr>
          <p:spPr>
            <a:xfrm>
              <a:off x="1737383" y="3765423"/>
              <a:ext cx="99019" cy="116368"/>
            </a:xfrm>
            <a:custGeom>
              <a:avLst/>
              <a:gdLst/>
              <a:ahLst/>
              <a:cxnLst/>
              <a:rect l="l" t="t" r="r" b="b"/>
              <a:pathLst>
                <a:path w="5108" h="6003" extrusionOk="0">
                  <a:moveTo>
                    <a:pt x="0" y="1"/>
                  </a:moveTo>
                  <a:lnTo>
                    <a:pt x="0" y="128"/>
                  </a:lnTo>
                  <a:lnTo>
                    <a:pt x="1022" y="1788"/>
                  </a:lnTo>
                  <a:lnTo>
                    <a:pt x="2171" y="3448"/>
                  </a:lnTo>
                  <a:lnTo>
                    <a:pt x="3448" y="4853"/>
                  </a:lnTo>
                  <a:lnTo>
                    <a:pt x="5108" y="6002"/>
                  </a:lnTo>
                  <a:lnTo>
                    <a:pt x="5108" y="6002"/>
                  </a:lnTo>
                  <a:lnTo>
                    <a:pt x="3576" y="4725"/>
                  </a:lnTo>
                  <a:lnTo>
                    <a:pt x="2299" y="3321"/>
                  </a:lnTo>
                  <a:lnTo>
                    <a:pt x="1149" y="1661"/>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3" name="Google Shape;1153;p44"/>
            <p:cNvSpPr/>
            <p:nvPr/>
          </p:nvSpPr>
          <p:spPr>
            <a:xfrm>
              <a:off x="1814109" y="3572349"/>
              <a:ext cx="153490" cy="217849"/>
            </a:xfrm>
            <a:custGeom>
              <a:avLst/>
              <a:gdLst/>
              <a:ahLst/>
              <a:cxnLst/>
              <a:rect l="l" t="t" r="r" b="b"/>
              <a:pathLst>
                <a:path w="7918" h="11238" extrusionOk="0">
                  <a:moveTo>
                    <a:pt x="1" y="0"/>
                  </a:moveTo>
                  <a:lnTo>
                    <a:pt x="895" y="2937"/>
                  </a:lnTo>
                  <a:lnTo>
                    <a:pt x="2044" y="6896"/>
                  </a:lnTo>
                  <a:lnTo>
                    <a:pt x="2044" y="6513"/>
                  </a:lnTo>
                  <a:lnTo>
                    <a:pt x="2172" y="6385"/>
                  </a:lnTo>
                  <a:lnTo>
                    <a:pt x="2299" y="6385"/>
                  </a:lnTo>
                  <a:lnTo>
                    <a:pt x="2555" y="6640"/>
                  </a:lnTo>
                  <a:lnTo>
                    <a:pt x="3065" y="7024"/>
                  </a:lnTo>
                  <a:lnTo>
                    <a:pt x="3959" y="8173"/>
                  </a:lnTo>
                  <a:lnTo>
                    <a:pt x="5109" y="9833"/>
                  </a:lnTo>
                  <a:lnTo>
                    <a:pt x="5747" y="10471"/>
                  </a:lnTo>
                  <a:lnTo>
                    <a:pt x="6386" y="10982"/>
                  </a:lnTo>
                  <a:lnTo>
                    <a:pt x="7024" y="11238"/>
                  </a:lnTo>
                  <a:lnTo>
                    <a:pt x="7279" y="11238"/>
                  </a:lnTo>
                  <a:lnTo>
                    <a:pt x="7535" y="11110"/>
                  </a:lnTo>
                  <a:lnTo>
                    <a:pt x="7790" y="10854"/>
                  </a:lnTo>
                  <a:lnTo>
                    <a:pt x="7918" y="10599"/>
                  </a:lnTo>
                  <a:lnTo>
                    <a:pt x="7918" y="10216"/>
                  </a:lnTo>
                  <a:lnTo>
                    <a:pt x="7790" y="9705"/>
                  </a:lnTo>
                  <a:lnTo>
                    <a:pt x="7407" y="8556"/>
                  </a:lnTo>
                  <a:lnTo>
                    <a:pt x="6896" y="7279"/>
                  </a:lnTo>
                  <a:lnTo>
                    <a:pt x="6258" y="6002"/>
                  </a:lnTo>
                  <a:lnTo>
                    <a:pt x="5492" y="4853"/>
                  </a:lnTo>
                  <a:lnTo>
                    <a:pt x="4725" y="3831"/>
                  </a:lnTo>
                  <a:lnTo>
                    <a:pt x="4215" y="3065"/>
                  </a:lnTo>
                  <a:lnTo>
                    <a:pt x="2172" y="1405"/>
                  </a:lnTo>
                  <a:lnTo>
                    <a:pt x="1"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4" name="Google Shape;1154;p44"/>
            <p:cNvSpPr/>
            <p:nvPr/>
          </p:nvSpPr>
          <p:spPr>
            <a:xfrm>
              <a:off x="1576468" y="2881700"/>
              <a:ext cx="250047" cy="326773"/>
            </a:xfrm>
            <a:custGeom>
              <a:avLst/>
              <a:gdLst/>
              <a:ahLst/>
              <a:cxnLst/>
              <a:rect l="l" t="t" r="r" b="b"/>
              <a:pathLst>
                <a:path w="12899" h="16857" extrusionOk="0">
                  <a:moveTo>
                    <a:pt x="10983" y="1"/>
                  </a:moveTo>
                  <a:lnTo>
                    <a:pt x="10472" y="129"/>
                  </a:lnTo>
                  <a:lnTo>
                    <a:pt x="9833" y="512"/>
                  </a:lnTo>
                  <a:lnTo>
                    <a:pt x="8557" y="1533"/>
                  </a:lnTo>
                  <a:lnTo>
                    <a:pt x="7152" y="2938"/>
                  </a:lnTo>
                  <a:lnTo>
                    <a:pt x="5236" y="5364"/>
                  </a:lnTo>
                  <a:lnTo>
                    <a:pt x="3449" y="7790"/>
                  </a:lnTo>
                  <a:lnTo>
                    <a:pt x="1661" y="10344"/>
                  </a:lnTo>
                  <a:lnTo>
                    <a:pt x="1" y="12898"/>
                  </a:lnTo>
                  <a:lnTo>
                    <a:pt x="9961" y="16857"/>
                  </a:lnTo>
                  <a:lnTo>
                    <a:pt x="12515" y="5236"/>
                  </a:lnTo>
                  <a:lnTo>
                    <a:pt x="12770" y="4087"/>
                  </a:lnTo>
                  <a:lnTo>
                    <a:pt x="12898" y="3066"/>
                  </a:lnTo>
                  <a:lnTo>
                    <a:pt x="12898" y="2299"/>
                  </a:lnTo>
                  <a:lnTo>
                    <a:pt x="12898" y="1533"/>
                  </a:lnTo>
                  <a:lnTo>
                    <a:pt x="12770" y="895"/>
                  </a:lnTo>
                  <a:lnTo>
                    <a:pt x="12515" y="512"/>
                  </a:lnTo>
                  <a:lnTo>
                    <a:pt x="12260" y="129"/>
                  </a:lnTo>
                  <a:lnTo>
                    <a:pt x="11877"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5" name="Google Shape;1155;p44"/>
            <p:cNvSpPr/>
            <p:nvPr/>
          </p:nvSpPr>
          <p:spPr>
            <a:xfrm>
              <a:off x="1603704" y="3111916"/>
              <a:ext cx="165877" cy="64378"/>
            </a:xfrm>
            <a:custGeom>
              <a:avLst/>
              <a:gdLst/>
              <a:ahLst/>
              <a:cxnLst/>
              <a:rect l="l" t="t" r="r" b="b"/>
              <a:pathLst>
                <a:path w="8557" h="3321" extrusionOk="0">
                  <a:moveTo>
                    <a:pt x="1" y="1"/>
                  </a:moveTo>
                  <a:lnTo>
                    <a:pt x="1" y="128"/>
                  </a:lnTo>
                  <a:lnTo>
                    <a:pt x="4214" y="1788"/>
                  </a:lnTo>
                  <a:lnTo>
                    <a:pt x="8556" y="3321"/>
                  </a:lnTo>
                  <a:lnTo>
                    <a:pt x="4342" y="1661"/>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6" name="Google Shape;1156;p44"/>
            <p:cNvSpPr/>
            <p:nvPr/>
          </p:nvSpPr>
          <p:spPr>
            <a:xfrm>
              <a:off x="1685392" y="3035190"/>
              <a:ext cx="29717" cy="24774"/>
            </a:xfrm>
            <a:custGeom>
              <a:avLst/>
              <a:gdLst/>
              <a:ahLst/>
              <a:cxnLst/>
              <a:rect l="l" t="t" r="r" b="b"/>
              <a:pathLst>
                <a:path w="1533" h="1278" extrusionOk="0">
                  <a:moveTo>
                    <a:pt x="0" y="0"/>
                  </a:moveTo>
                  <a:lnTo>
                    <a:pt x="639" y="766"/>
                  </a:lnTo>
                  <a:lnTo>
                    <a:pt x="1533" y="1277"/>
                  </a:lnTo>
                  <a:lnTo>
                    <a:pt x="767" y="511"/>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7" name="Google Shape;1157;p44"/>
            <p:cNvSpPr/>
            <p:nvPr/>
          </p:nvSpPr>
          <p:spPr>
            <a:xfrm>
              <a:off x="1722515" y="2918842"/>
              <a:ext cx="24774" cy="29717"/>
            </a:xfrm>
            <a:custGeom>
              <a:avLst/>
              <a:gdLst/>
              <a:ahLst/>
              <a:cxnLst/>
              <a:rect l="l" t="t" r="r" b="b"/>
              <a:pathLst>
                <a:path w="1278" h="1533" extrusionOk="0">
                  <a:moveTo>
                    <a:pt x="1278" y="0"/>
                  </a:moveTo>
                  <a:lnTo>
                    <a:pt x="512" y="767"/>
                  </a:lnTo>
                  <a:lnTo>
                    <a:pt x="1" y="1533"/>
                  </a:lnTo>
                  <a:lnTo>
                    <a:pt x="767" y="894"/>
                  </a:lnTo>
                  <a:lnTo>
                    <a:pt x="127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8" name="Google Shape;1158;p44"/>
            <p:cNvSpPr/>
            <p:nvPr/>
          </p:nvSpPr>
          <p:spPr>
            <a:xfrm>
              <a:off x="1806684" y="2874275"/>
              <a:ext cx="22293" cy="29737"/>
            </a:xfrm>
            <a:custGeom>
              <a:avLst/>
              <a:gdLst/>
              <a:ahLst/>
              <a:cxnLst/>
              <a:rect l="l" t="t" r="r" b="b"/>
              <a:pathLst>
                <a:path w="1150" h="1534" extrusionOk="0">
                  <a:moveTo>
                    <a:pt x="1150" y="1"/>
                  </a:moveTo>
                  <a:lnTo>
                    <a:pt x="384" y="639"/>
                  </a:lnTo>
                  <a:lnTo>
                    <a:pt x="1" y="1533"/>
                  </a:lnTo>
                  <a:lnTo>
                    <a:pt x="639" y="895"/>
                  </a:lnTo>
                  <a:lnTo>
                    <a:pt x="115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9" name="Google Shape;1159;p44"/>
            <p:cNvSpPr/>
            <p:nvPr/>
          </p:nvSpPr>
          <p:spPr>
            <a:xfrm>
              <a:off x="1794317" y="2973294"/>
              <a:ext cx="4963" cy="37161"/>
            </a:xfrm>
            <a:custGeom>
              <a:avLst/>
              <a:gdLst/>
              <a:ahLst/>
              <a:cxnLst/>
              <a:rect l="l" t="t" r="r" b="b"/>
              <a:pathLst>
                <a:path w="256" h="1917" extrusionOk="0">
                  <a:moveTo>
                    <a:pt x="0" y="1"/>
                  </a:moveTo>
                  <a:lnTo>
                    <a:pt x="0" y="1022"/>
                  </a:lnTo>
                  <a:lnTo>
                    <a:pt x="256" y="1916"/>
                  </a:lnTo>
                  <a:lnTo>
                    <a:pt x="256" y="1022"/>
                  </a:ln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0" name="Google Shape;1160;p44"/>
            <p:cNvSpPr/>
            <p:nvPr/>
          </p:nvSpPr>
          <p:spPr>
            <a:xfrm>
              <a:off x="1640826" y="3106973"/>
              <a:ext cx="4982" cy="37142"/>
            </a:xfrm>
            <a:custGeom>
              <a:avLst/>
              <a:gdLst/>
              <a:ahLst/>
              <a:cxnLst/>
              <a:rect l="l" t="t" r="r" b="b"/>
              <a:pathLst>
                <a:path w="257" h="1916" extrusionOk="0">
                  <a:moveTo>
                    <a:pt x="1" y="0"/>
                  </a:moveTo>
                  <a:lnTo>
                    <a:pt x="1" y="1022"/>
                  </a:lnTo>
                  <a:lnTo>
                    <a:pt x="256" y="1916"/>
                  </a:lnTo>
                  <a:lnTo>
                    <a:pt x="256" y="894"/>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1" name="Google Shape;1161;p44"/>
            <p:cNvSpPr/>
            <p:nvPr/>
          </p:nvSpPr>
          <p:spPr>
            <a:xfrm>
              <a:off x="1776987" y="3119341"/>
              <a:ext cx="37142" cy="4982"/>
            </a:xfrm>
            <a:custGeom>
              <a:avLst/>
              <a:gdLst/>
              <a:ahLst/>
              <a:cxnLst/>
              <a:rect l="l" t="t" r="r" b="b"/>
              <a:pathLst>
                <a:path w="1916" h="257" extrusionOk="0">
                  <a:moveTo>
                    <a:pt x="1022" y="1"/>
                  </a:moveTo>
                  <a:lnTo>
                    <a:pt x="0" y="256"/>
                  </a:lnTo>
                  <a:lnTo>
                    <a:pt x="1022" y="256"/>
                  </a:lnTo>
                  <a:lnTo>
                    <a:pt x="191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2" name="Google Shape;1162;p44"/>
            <p:cNvSpPr/>
            <p:nvPr/>
          </p:nvSpPr>
          <p:spPr>
            <a:xfrm>
              <a:off x="1749751" y="3022803"/>
              <a:ext cx="64378" cy="188151"/>
            </a:xfrm>
            <a:custGeom>
              <a:avLst/>
              <a:gdLst/>
              <a:ahLst/>
              <a:cxnLst/>
              <a:rect l="l" t="t" r="r" b="b"/>
              <a:pathLst>
                <a:path w="3321" h="9706" extrusionOk="0">
                  <a:moveTo>
                    <a:pt x="2984" y="2206"/>
                  </a:moveTo>
                  <a:lnTo>
                    <a:pt x="2938" y="2299"/>
                  </a:lnTo>
                  <a:lnTo>
                    <a:pt x="2828" y="2463"/>
                  </a:lnTo>
                  <a:lnTo>
                    <a:pt x="2810" y="2555"/>
                  </a:lnTo>
                  <a:lnTo>
                    <a:pt x="2984" y="2206"/>
                  </a:lnTo>
                  <a:close/>
                  <a:moveTo>
                    <a:pt x="3193" y="1"/>
                  </a:moveTo>
                  <a:lnTo>
                    <a:pt x="1916" y="4725"/>
                  </a:lnTo>
                  <a:lnTo>
                    <a:pt x="1405" y="7024"/>
                  </a:lnTo>
                  <a:lnTo>
                    <a:pt x="1022" y="9450"/>
                  </a:lnTo>
                  <a:lnTo>
                    <a:pt x="128" y="9195"/>
                  </a:lnTo>
                  <a:lnTo>
                    <a:pt x="1" y="9195"/>
                  </a:lnTo>
                  <a:lnTo>
                    <a:pt x="128" y="9322"/>
                  </a:lnTo>
                  <a:lnTo>
                    <a:pt x="1022" y="9706"/>
                  </a:lnTo>
                  <a:lnTo>
                    <a:pt x="1405" y="8429"/>
                  </a:lnTo>
                  <a:lnTo>
                    <a:pt x="1788" y="7152"/>
                  </a:lnTo>
                  <a:lnTo>
                    <a:pt x="2299" y="4853"/>
                  </a:lnTo>
                  <a:lnTo>
                    <a:pt x="2682" y="2810"/>
                  </a:lnTo>
                  <a:lnTo>
                    <a:pt x="2682" y="2682"/>
                  </a:lnTo>
                  <a:lnTo>
                    <a:pt x="2828" y="2463"/>
                  </a:lnTo>
                  <a:lnTo>
                    <a:pt x="332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3" name="Google Shape;1163;p44"/>
            <p:cNvSpPr/>
            <p:nvPr/>
          </p:nvSpPr>
          <p:spPr>
            <a:xfrm>
              <a:off x="1720053" y="2752984"/>
              <a:ext cx="185670" cy="175783"/>
            </a:xfrm>
            <a:custGeom>
              <a:avLst/>
              <a:gdLst/>
              <a:ahLst/>
              <a:cxnLst/>
              <a:rect l="l" t="t" r="r" b="b"/>
              <a:pathLst>
                <a:path w="9578" h="9068" extrusionOk="0">
                  <a:moveTo>
                    <a:pt x="6513" y="1"/>
                  </a:moveTo>
                  <a:lnTo>
                    <a:pt x="2043" y="1278"/>
                  </a:lnTo>
                  <a:lnTo>
                    <a:pt x="766" y="1661"/>
                  </a:lnTo>
                  <a:lnTo>
                    <a:pt x="128" y="1661"/>
                  </a:lnTo>
                  <a:lnTo>
                    <a:pt x="0" y="1788"/>
                  </a:lnTo>
                  <a:lnTo>
                    <a:pt x="766" y="3193"/>
                  </a:lnTo>
                  <a:lnTo>
                    <a:pt x="1405" y="4725"/>
                  </a:lnTo>
                  <a:lnTo>
                    <a:pt x="2299" y="6769"/>
                  </a:lnTo>
                  <a:lnTo>
                    <a:pt x="2682" y="7662"/>
                  </a:lnTo>
                  <a:lnTo>
                    <a:pt x="3448" y="8046"/>
                  </a:lnTo>
                  <a:lnTo>
                    <a:pt x="4342" y="8429"/>
                  </a:lnTo>
                  <a:lnTo>
                    <a:pt x="5236" y="8684"/>
                  </a:lnTo>
                  <a:lnTo>
                    <a:pt x="6257" y="8939"/>
                  </a:lnTo>
                  <a:lnTo>
                    <a:pt x="7151" y="9067"/>
                  </a:lnTo>
                  <a:lnTo>
                    <a:pt x="7917" y="9067"/>
                  </a:lnTo>
                  <a:lnTo>
                    <a:pt x="8684" y="8812"/>
                  </a:lnTo>
                  <a:lnTo>
                    <a:pt x="9194" y="8556"/>
                  </a:lnTo>
                  <a:lnTo>
                    <a:pt x="9450" y="8046"/>
                  </a:lnTo>
                  <a:lnTo>
                    <a:pt x="9577" y="7535"/>
                  </a:lnTo>
                  <a:lnTo>
                    <a:pt x="9577" y="6896"/>
                  </a:lnTo>
                  <a:lnTo>
                    <a:pt x="9322" y="6258"/>
                  </a:lnTo>
                  <a:lnTo>
                    <a:pt x="8811" y="5109"/>
                  </a:lnTo>
                  <a:lnTo>
                    <a:pt x="8300" y="4215"/>
                  </a:lnTo>
                  <a:lnTo>
                    <a:pt x="8173" y="4215"/>
                  </a:lnTo>
                  <a:lnTo>
                    <a:pt x="7917" y="3832"/>
                  </a:lnTo>
                  <a:lnTo>
                    <a:pt x="7151" y="1916"/>
                  </a:lnTo>
                  <a:lnTo>
                    <a:pt x="6513"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4" name="Google Shape;1164;p44"/>
            <p:cNvSpPr/>
            <p:nvPr/>
          </p:nvSpPr>
          <p:spPr>
            <a:xfrm>
              <a:off x="1729959" y="2752984"/>
              <a:ext cx="151009" cy="99038"/>
            </a:xfrm>
            <a:custGeom>
              <a:avLst/>
              <a:gdLst/>
              <a:ahLst/>
              <a:cxnLst/>
              <a:rect l="l" t="t" r="r" b="b"/>
              <a:pathLst>
                <a:path w="7790" h="5109" extrusionOk="0">
                  <a:moveTo>
                    <a:pt x="6002" y="1"/>
                  </a:moveTo>
                  <a:lnTo>
                    <a:pt x="1532" y="1278"/>
                  </a:lnTo>
                  <a:lnTo>
                    <a:pt x="0" y="2044"/>
                  </a:lnTo>
                  <a:lnTo>
                    <a:pt x="639" y="2682"/>
                  </a:lnTo>
                  <a:lnTo>
                    <a:pt x="1277" y="3321"/>
                  </a:lnTo>
                  <a:lnTo>
                    <a:pt x="2171" y="4087"/>
                  </a:lnTo>
                  <a:lnTo>
                    <a:pt x="3192" y="4725"/>
                  </a:lnTo>
                  <a:lnTo>
                    <a:pt x="3703" y="4981"/>
                  </a:lnTo>
                  <a:lnTo>
                    <a:pt x="4342" y="5109"/>
                  </a:lnTo>
                  <a:lnTo>
                    <a:pt x="5746" y="5109"/>
                  </a:lnTo>
                  <a:lnTo>
                    <a:pt x="6385" y="4981"/>
                  </a:lnTo>
                  <a:lnTo>
                    <a:pt x="7151" y="4598"/>
                  </a:lnTo>
                  <a:lnTo>
                    <a:pt x="7789" y="4215"/>
                  </a:lnTo>
                  <a:lnTo>
                    <a:pt x="7662" y="4215"/>
                  </a:lnTo>
                  <a:lnTo>
                    <a:pt x="7406" y="3832"/>
                  </a:lnTo>
                  <a:lnTo>
                    <a:pt x="6640" y="1916"/>
                  </a:lnTo>
                  <a:lnTo>
                    <a:pt x="600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5" name="Google Shape;1165;p44"/>
            <p:cNvSpPr/>
            <p:nvPr/>
          </p:nvSpPr>
          <p:spPr>
            <a:xfrm>
              <a:off x="1653213" y="2517824"/>
              <a:ext cx="242603" cy="306961"/>
            </a:xfrm>
            <a:custGeom>
              <a:avLst/>
              <a:gdLst/>
              <a:ahLst/>
              <a:cxnLst/>
              <a:rect l="l" t="t" r="r" b="b"/>
              <a:pathLst>
                <a:path w="12515" h="15835" extrusionOk="0">
                  <a:moveTo>
                    <a:pt x="5364" y="1"/>
                  </a:moveTo>
                  <a:lnTo>
                    <a:pt x="4087" y="256"/>
                  </a:lnTo>
                  <a:lnTo>
                    <a:pt x="2937" y="767"/>
                  </a:lnTo>
                  <a:lnTo>
                    <a:pt x="1788" y="1533"/>
                  </a:lnTo>
                  <a:lnTo>
                    <a:pt x="894" y="2554"/>
                  </a:lnTo>
                  <a:lnTo>
                    <a:pt x="639" y="3065"/>
                  </a:lnTo>
                  <a:lnTo>
                    <a:pt x="384" y="3704"/>
                  </a:lnTo>
                  <a:lnTo>
                    <a:pt x="128" y="4342"/>
                  </a:lnTo>
                  <a:lnTo>
                    <a:pt x="0" y="4981"/>
                  </a:lnTo>
                  <a:lnTo>
                    <a:pt x="128" y="6002"/>
                  </a:lnTo>
                  <a:lnTo>
                    <a:pt x="384" y="7407"/>
                  </a:lnTo>
                  <a:lnTo>
                    <a:pt x="767" y="8939"/>
                  </a:lnTo>
                  <a:lnTo>
                    <a:pt x="1405" y="10472"/>
                  </a:lnTo>
                  <a:lnTo>
                    <a:pt x="2171" y="11876"/>
                  </a:lnTo>
                  <a:lnTo>
                    <a:pt x="2810" y="13281"/>
                  </a:lnTo>
                  <a:lnTo>
                    <a:pt x="3704" y="14303"/>
                  </a:lnTo>
                  <a:lnTo>
                    <a:pt x="4087" y="14686"/>
                  </a:lnTo>
                  <a:lnTo>
                    <a:pt x="4342" y="14941"/>
                  </a:lnTo>
                  <a:lnTo>
                    <a:pt x="5491" y="15452"/>
                  </a:lnTo>
                  <a:lnTo>
                    <a:pt x="6641" y="15707"/>
                  </a:lnTo>
                  <a:lnTo>
                    <a:pt x="7790" y="15835"/>
                  </a:lnTo>
                  <a:lnTo>
                    <a:pt x="8939" y="15580"/>
                  </a:lnTo>
                  <a:lnTo>
                    <a:pt x="10088" y="15196"/>
                  </a:lnTo>
                  <a:lnTo>
                    <a:pt x="10982" y="14686"/>
                  </a:lnTo>
                  <a:lnTo>
                    <a:pt x="11748" y="13792"/>
                  </a:lnTo>
                  <a:lnTo>
                    <a:pt x="12132" y="13281"/>
                  </a:lnTo>
                  <a:lnTo>
                    <a:pt x="12387" y="12642"/>
                  </a:lnTo>
                  <a:lnTo>
                    <a:pt x="12515" y="12004"/>
                  </a:lnTo>
                  <a:lnTo>
                    <a:pt x="12515" y="11238"/>
                  </a:lnTo>
                  <a:lnTo>
                    <a:pt x="12515" y="10472"/>
                  </a:lnTo>
                  <a:lnTo>
                    <a:pt x="12387" y="9578"/>
                  </a:lnTo>
                  <a:lnTo>
                    <a:pt x="12004" y="7662"/>
                  </a:lnTo>
                  <a:lnTo>
                    <a:pt x="11365" y="5747"/>
                  </a:lnTo>
                  <a:lnTo>
                    <a:pt x="10472" y="3831"/>
                  </a:lnTo>
                  <a:lnTo>
                    <a:pt x="9578" y="2299"/>
                  </a:lnTo>
                  <a:lnTo>
                    <a:pt x="8684" y="1022"/>
                  </a:lnTo>
                  <a:lnTo>
                    <a:pt x="8301" y="639"/>
                  </a:lnTo>
                  <a:lnTo>
                    <a:pt x="7790" y="384"/>
                  </a:lnTo>
                  <a:lnTo>
                    <a:pt x="7279" y="128"/>
                  </a:lnTo>
                  <a:lnTo>
                    <a:pt x="6641" y="1"/>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6" name="Google Shape;1166;p44"/>
            <p:cNvSpPr/>
            <p:nvPr/>
          </p:nvSpPr>
          <p:spPr>
            <a:xfrm>
              <a:off x="1794317" y="2668833"/>
              <a:ext cx="4963" cy="14868"/>
            </a:xfrm>
            <a:custGeom>
              <a:avLst/>
              <a:gdLst/>
              <a:ahLst/>
              <a:cxnLst/>
              <a:rect l="l" t="t" r="r" b="b"/>
              <a:pathLst>
                <a:path w="256" h="767" extrusionOk="0">
                  <a:moveTo>
                    <a:pt x="0" y="0"/>
                  </a:moveTo>
                  <a:lnTo>
                    <a:pt x="256" y="766"/>
                  </a:lnTo>
                  <a:lnTo>
                    <a:pt x="256" y="638"/>
                  </a:lnTo>
                  <a:lnTo>
                    <a:pt x="128" y="255"/>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7" name="Google Shape;1167;p44"/>
            <p:cNvSpPr/>
            <p:nvPr/>
          </p:nvSpPr>
          <p:spPr>
            <a:xfrm>
              <a:off x="1794317" y="2668833"/>
              <a:ext cx="4963" cy="24755"/>
            </a:xfrm>
            <a:custGeom>
              <a:avLst/>
              <a:gdLst/>
              <a:ahLst/>
              <a:cxnLst/>
              <a:rect l="l" t="t" r="r" b="b"/>
              <a:pathLst>
                <a:path w="256" h="1277" fill="none" extrusionOk="0">
                  <a:moveTo>
                    <a:pt x="0" y="0"/>
                  </a:moveTo>
                  <a:lnTo>
                    <a:pt x="0" y="0"/>
                  </a:lnTo>
                  <a:lnTo>
                    <a:pt x="0" y="0"/>
                  </a:lnTo>
                  <a:lnTo>
                    <a:pt x="0" y="0"/>
                  </a:lnTo>
                  <a:lnTo>
                    <a:pt x="256" y="766"/>
                  </a:lnTo>
                  <a:lnTo>
                    <a:pt x="256" y="1022"/>
                  </a:lnTo>
                  <a:lnTo>
                    <a:pt x="0" y="127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8" name="Google Shape;1168;p44"/>
            <p:cNvSpPr/>
            <p:nvPr/>
          </p:nvSpPr>
          <p:spPr>
            <a:xfrm>
              <a:off x="1794317" y="2668833"/>
              <a:ext cx="4963" cy="24755"/>
            </a:xfrm>
            <a:custGeom>
              <a:avLst/>
              <a:gdLst/>
              <a:ahLst/>
              <a:cxnLst/>
              <a:rect l="l" t="t" r="r" b="b"/>
              <a:pathLst>
                <a:path w="256" h="1277" fill="none" extrusionOk="0">
                  <a:moveTo>
                    <a:pt x="0" y="1277"/>
                  </a:moveTo>
                  <a:lnTo>
                    <a:pt x="0" y="1277"/>
                  </a:lnTo>
                  <a:lnTo>
                    <a:pt x="256" y="1022"/>
                  </a:lnTo>
                  <a:lnTo>
                    <a:pt x="256" y="638"/>
                  </a:lnTo>
                  <a:lnTo>
                    <a:pt x="128" y="255"/>
                  </a:lnTo>
                  <a:lnTo>
                    <a:pt x="0" y="0"/>
                  </a:lnTo>
                  <a:lnTo>
                    <a:pt x="0" y="127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9" name="Google Shape;1169;p44"/>
            <p:cNvSpPr/>
            <p:nvPr/>
          </p:nvSpPr>
          <p:spPr>
            <a:xfrm>
              <a:off x="1776987" y="2663871"/>
              <a:ext cx="22293" cy="27255"/>
            </a:xfrm>
            <a:custGeom>
              <a:avLst/>
              <a:gdLst/>
              <a:ahLst/>
              <a:cxnLst/>
              <a:rect l="l" t="t" r="r" b="b"/>
              <a:pathLst>
                <a:path w="1150" h="1406" extrusionOk="0">
                  <a:moveTo>
                    <a:pt x="256" y="1"/>
                  </a:moveTo>
                  <a:lnTo>
                    <a:pt x="128" y="128"/>
                  </a:lnTo>
                  <a:lnTo>
                    <a:pt x="0" y="384"/>
                  </a:lnTo>
                  <a:lnTo>
                    <a:pt x="0" y="639"/>
                  </a:lnTo>
                  <a:lnTo>
                    <a:pt x="0" y="894"/>
                  </a:lnTo>
                  <a:lnTo>
                    <a:pt x="383" y="1278"/>
                  </a:lnTo>
                  <a:lnTo>
                    <a:pt x="639" y="1405"/>
                  </a:lnTo>
                  <a:lnTo>
                    <a:pt x="766" y="1405"/>
                  </a:lnTo>
                  <a:lnTo>
                    <a:pt x="1022" y="1278"/>
                  </a:lnTo>
                  <a:lnTo>
                    <a:pt x="1150" y="1022"/>
                  </a:lnTo>
                  <a:lnTo>
                    <a:pt x="1022" y="511"/>
                  </a:lnTo>
                  <a:lnTo>
                    <a:pt x="76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0" name="Google Shape;1170;p44"/>
            <p:cNvSpPr/>
            <p:nvPr/>
          </p:nvSpPr>
          <p:spPr>
            <a:xfrm>
              <a:off x="1841345" y="2646540"/>
              <a:ext cx="12387" cy="17350"/>
            </a:xfrm>
            <a:custGeom>
              <a:avLst/>
              <a:gdLst/>
              <a:ahLst/>
              <a:cxnLst/>
              <a:rect l="l" t="t" r="r" b="b"/>
              <a:pathLst>
                <a:path w="639" h="895" extrusionOk="0">
                  <a:moveTo>
                    <a:pt x="0" y="1"/>
                  </a:moveTo>
                  <a:lnTo>
                    <a:pt x="128" y="384"/>
                  </a:lnTo>
                  <a:lnTo>
                    <a:pt x="383" y="767"/>
                  </a:lnTo>
                  <a:lnTo>
                    <a:pt x="639" y="895"/>
                  </a:lnTo>
                  <a:lnTo>
                    <a:pt x="383" y="639"/>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1" name="Google Shape;1171;p44"/>
            <p:cNvSpPr/>
            <p:nvPr/>
          </p:nvSpPr>
          <p:spPr>
            <a:xfrm>
              <a:off x="1841345" y="2634173"/>
              <a:ext cx="22293" cy="27236"/>
            </a:xfrm>
            <a:custGeom>
              <a:avLst/>
              <a:gdLst/>
              <a:ahLst/>
              <a:cxnLst/>
              <a:rect l="l" t="t" r="r" b="b"/>
              <a:pathLst>
                <a:path w="1150" h="1405" extrusionOk="0">
                  <a:moveTo>
                    <a:pt x="256" y="0"/>
                  </a:moveTo>
                  <a:lnTo>
                    <a:pt x="128" y="256"/>
                  </a:lnTo>
                  <a:lnTo>
                    <a:pt x="0" y="383"/>
                  </a:lnTo>
                  <a:lnTo>
                    <a:pt x="128" y="894"/>
                  </a:lnTo>
                  <a:lnTo>
                    <a:pt x="511" y="1405"/>
                  </a:lnTo>
                  <a:lnTo>
                    <a:pt x="894" y="1405"/>
                  </a:lnTo>
                  <a:lnTo>
                    <a:pt x="1022" y="1277"/>
                  </a:lnTo>
                  <a:lnTo>
                    <a:pt x="1150" y="1022"/>
                  </a:lnTo>
                  <a:lnTo>
                    <a:pt x="1022" y="511"/>
                  </a:lnTo>
                  <a:lnTo>
                    <a:pt x="894" y="256"/>
                  </a:lnTo>
                  <a:lnTo>
                    <a:pt x="767" y="128"/>
                  </a:lnTo>
                  <a:lnTo>
                    <a:pt x="51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2" name="Google Shape;1172;p44"/>
            <p:cNvSpPr/>
            <p:nvPr/>
          </p:nvSpPr>
          <p:spPr>
            <a:xfrm>
              <a:off x="1757175" y="2631692"/>
              <a:ext cx="27255" cy="24774"/>
            </a:xfrm>
            <a:custGeom>
              <a:avLst/>
              <a:gdLst/>
              <a:ahLst/>
              <a:cxnLst/>
              <a:rect l="l" t="t" r="r" b="b"/>
              <a:pathLst>
                <a:path w="1406" h="1278" extrusionOk="0">
                  <a:moveTo>
                    <a:pt x="767" y="1"/>
                  </a:moveTo>
                  <a:lnTo>
                    <a:pt x="384" y="128"/>
                  </a:lnTo>
                  <a:lnTo>
                    <a:pt x="128" y="511"/>
                  </a:lnTo>
                  <a:lnTo>
                    <a:pt x="1" y="894"/>
                  </a:lnTo>
                  <a:lnTo>
                    <a:pt x="128" y="1150"/>
                  </a:lnTo>
                  <a:lnTo>
                    <a:pt x="256" y="1278"/>
                  </a:lnTo>
                  <a:lnTo>
                    <a:pt x="511" y="1278"/>
                  </a:lnTo>
                  <a:lnTo>
                    <a:pt x="1022" y="767"/>
                  </a:lnTo>
                  <a:lnTo>
                    <a:pt x="1278" y="639"/>
                  </a:lnTo>
                  <a:lnTo>
                    <a:pt x="1405" y="256"/>
                  </a:lnTo>
                  <a:lnTo>
                    <a:pt x="1405" y="128"/>
                  </a:lnTo>
                  <a:lnTo>
                    <a:pt x="115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3" name="Google Shape;1173;p44"/>
            <p:cNvSpPr/>
            <p:nvPr/>
          </p:nvSpPr>
          <p:spPr>
            <a:xfrm>
              <a:off x="1824015" y="2601994"/>
              <a:ext cx="32198" cy="17350"/>
            </a:xfrm>
            <a:custGeom>
              <a:avLst/>
              <a:gdLst/>
              <a:ahLst/>
              <a:cxnLst/>
              <a:rect l="l" t="t" r="r" b="b"/>
              <a:pathLst>
                <a:path w="1661" h="895" extrusionOk="0">
                  <a:moveTo>
                    <a:pt x="639" y="0"/>
                  </a:moveTo>
                  <a:lnTo>
                    <a:pt x="256" y="128"/>
                  </a:lnTo>
                  <a:lnTo>
                    <a:pt x="0" y="511"/>
                  </a:lnTo>
                  <a:lnTo>
                    <a:pt x="0" y="639"/>
                  </a:lnTo>
                  <a:lnTo>
                    <a:pt x="128" y="894"/>
                  </a:lnTo>
                  <a:lnTo>
                    <a:pt x="767" y="894"/>
                  </a:lnTo>
                  <a:lnTo>
                    <a:pt x="1405" y="766"/>
                  </a:lnTo>
                  <a:lnTo>
                    <a:pt x="1533" y="639"/>
                  </a:lnTo>
                  <a:lnTo>
                    <a:pt x="1661" y="383"/>
                  </a:lnTo>
                  <a:lnTo>
                    <a:pt x="1533" y="256"/>
                  </a:lnTo>
                  <a:lnTo>
                    <a:pt x="115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4" name="Google Shape;1174;p44"/>
            <p:cNvSpPr/>
            <p:nvPr/>
          </p:nvSpPr>
          <p:spPr>
            <a:xfrm>
              <a:off x="1814109" y="2743078"/>
              <a:ext cx="17350" cy="7444"/>
            </a:xfrm>
            <a:custGeom>
              <a:avLst/>
              <a:gdLst/>
              <a:ahLst/>
              <a:cxnLst/>
              <a:rect l="l" t="t" r="r" b="b"/>
              <a:pathLst>
                <a:path w="895" h="384" extrusionOk="0">
                  <a:moveTo>
                    <a:pt x="895" y="1"/>
                  </a:moveTo>
                  <a:lnTo>
                    <a:pt x="511" y="256"/>
                  </a:lnTo>
                  <a:lnTo>
                    <a:pt x="256" y="256"/>
                  </a:lnTo>
                  <a:lnTo>
                    <a:pt x="1" y="129"/>
                  </a:lnTo>
                  <a:lnTo>
                    <a:pt x="128" y="384"/>
                  </a:lnTo>
                  <a:lnTo>
                    <a:pt x="511" y="384"/>
                  </a:lnTo>
                  <a:lnTo>
                    <a:pt x="767" y="256"/>
                  </a:lnTo>
                  <a:lnTo>
                    <a:pt x="89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5" name="Google Shape;1175;p44"/>
            <p:cNvSpPr/>
            <p:nvPr/>
          </p:nvSpPr>
          <p:spPr>
            <a:xfrm>
              <a:off x="1814109" y="2743078"/>
              <a:ext cx="17350" cy="4982"/>
            </a:xfrm>
            <a:custGeom>
              <a:avLst/>
              <a:gdLst/>
              <a:ahLst/>
              <a:cxnLst/>
              <a:rect l="l" t="t" r="r" b="b"/>
              <a:pathLst>
                <a:path w="895" h="257" fill="none" extrusionOk="0">
                  <a:moveTo>
                    <a:pt x="1" y="129"/>
                  </a:moveTo>
                  <a:lnTo>
                    <a:pt x="1" y="129"/>
                  </a:lnTo>
                  <a:lnTo>
                    <a:pt x="256" y="256"/>
                  </a:lnTo>
                  <a:lnTo>
                    <a:pt x="511" y="256"/>
                  </a:lnTo>
                  <a:lnTo>
                    <a:pt x="511" y="256"/>
                  </a:lnTo>
                  <a:lnTo>
                    <a:pt x="89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6" name="Google Shape;1176;p44"/>
            <p:cNvSpPr/>
            <p:nvPr/>
          </p:nvSpPr>
          <p:spPr>
            <a:xfrm>
              <a:off x="1814109" y="2743078"/>
              <a:ext cx="17350" cy="7444"/>
            </a:xfrm>
            <a:custGeom>
              <a:avLst/>
              <a:gdLst/>
              <a:ahLst/>
              <a:cxnLst/>
              <a:rect l="l" t="t" r="r" b="b"/>
              <a:pathLst>
                <a:path w="895" h="384" fill="none" extrusionOk="0">
                  <a:moveTo>
                    <a:pt x="895" y="1"/>
                  </a:moveTo>
                  <a:lnTo>
                    <a:pt x="895" y="1"/>
                  </a:lnTo>
                  <a:lnTo>
                    <a:pt x="767" y="256"/>
                  </a:lnTo>
                  <a:lnTo>
                    <a:pt x="511" y="384"/>
                  </a:lnTo>
                  <a:lnTo>
                    <a:pt x="511" y="384"/>
                  </a:lnTo>
                  <a:lnTo>
                    <a:pt x="128" y="384"/>
                  </a:lnTo>
                  <a:lnTo>
                    <a:pt x="1" y="129"/>
                  </a:lnTo>
                  <a:lnTo>
                    <a:pt x="1" y="129"/>
                  </a:lnTo>
                  <a:lnTo>
                    <a:pt x="1" y="129"/>
                  </a:lnTo>
                  <a:lnTo>
                    <a:pt x="89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7" name="Google Shape;1177;p44"/>
            <p:cNvSpPr/>
            <p:nvPr/>
          </p:nvSpPr>
          <p:spPr>
            <a:xfrm>
              <a:off x="1811628" y="2611880"/>
              <a:ext cx="49529" cy="111425"/>
            </a:xfrm>
            <a:custGeom>
              <a:avLst/>
              <a:gdLst/>
              <a:ahLst/>
              <a:cxnLst/>
              <a:rect l="l" t="t" r="r" b="b"/>
              <a:pathLst>
                <a:path w="2555" h="5748" extrusionOk="0">
                  <a:moveTo>
                    <a:pt x="129" y="1"/>
                  </a:moveTo>
                  <a:lnTo>
                    <a:pt x="129" y="129"/>
                  </a:lnTo>
                  <a:lnTo>
                    <a:pt x="1150" y="2044"/>
                  </a:lnTo>
                  <a:lnTo>
                    <a:pt x="2044" y="4087"/>
                  </a:lnTo>
                  <a:lnTo>
                    <a:pt x="1278" y="4215"/>
                  </a:lnTo>
                  <a:lnTo>
                    <a:pt x="1789" y="5237"/>
                  </a:lnTo>
                  <a:lnTo>
                    <a:pt x="1406" y="5364"/>
                  </a:lnTo>
                  <a:lnTo>
                    <a:pt x="1023" y="5492"/>
                  </a:lnTo>
                  <a:lnTo>
                    <a:pt x="512" y="5492"/>
                  </a:lnTo>
                  <a:lnTo>
                    <a:pt x="129" y="5364"/>
                  </a:lnTo>
                  <a:lnTo>
                    <a:pt x="1" y="5364"/>
                  </a:lnTo>
                  <a:lnTo>
                    <a:pt x="129" y="5492"/>
                  </a:lnTo>
                  <a:lnTo>
                    <a:pt x="639" y="5747"/>
                  </a:lnTo>
                  <a:lnTo>
                    <a:pt x="1278" y="5747"/>
                  </a:lnTo>
                  <a:lnTo>
                    <a:pt x="1789" y="5492"/>
                  </a:lnTo>
                  <a:lnTo>
                    <a:pt x="1916" y="5492"/>
                  </a:lnTo>
                  <a:lnTo>
                    <a:pt x="2044" y="5364"/>
                  </a:lnTo>
                  <a:lnTo>
                    <a:pt x="2044" y="5237"/>
                  </a:lnTo>
                  <a:lnTo>
                    <a:pt x="1661" y="4343"/>
                  </a:lnTo>
                  <a:lnTo>
                    <a:pt x="2427" y="4343"/>
                  </a:lnTo>
                  <a:lnTo>
                    <a:pt x="2555" y="4215"/>
                  </a:lnTo>
                  <a:lnTo>
                    <a:pt x="1406" y="2044"/>
                  </a:lnTo>
                  <a:lnTo>
                    <a:pt x="12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8" name="Google Shape;1178;p44"/>
            <p:cNvSpPr/>
            <p:nvPr/>
          </p:nvSpPr>
          <p:spPr>
            <a:xfrm>
              <a:off x="1814109" y="2718323"/>
              <a:ext cx="27255" cy="19831"/>
            </a:xfrm>
            <a:custGeom>
              <a:avLst/>
              <a:gdLst/>
              <a:ahLst/>
              <a:cxnLst/>
              <a:rect l="l" t="t" r="r" b="b"/>
              <a:pathLst>
                <a:path w="1406" h="1023" extrusionOk="0">
                  <a:moveTo>
                    <a:pt x="1" y="1"/>
                  </a:moveTo>
                  <a:lnTo>
                    <a:pt x="1" y="384"/>
                  </a:lnTo>
                  <a:lnTo>
                    <a:pt x="128" y="895"/>
                  </a:lnTo>
                  <a:lnTo>
                    <a:pt x="256" y="1023"/>
                  </a:lnTo>
                  <a:lnTo>
                    <a:pt x="511" y="1023"/>
                  </a:lnTo>
                  <a:lnTo>
                    <a:pt x="767" y="895"/>
                  </a:lnTo>
                  <a:lnTo>
                    <a:pt x="1022" y="767"/>
                  </a:lnTo>
                  <a:lnTo>
                    <a:pt x="1278" y="384"/>
                  </a:lnTo>
                  <a:lnTo>
                    <a:pt x="1405" y="1"/>
                  </a:lnTo>
                  <a:lnTo>
                    <a:pt x="767" y="129"/>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9" name="Google Shape;1179;p44"/>
            <p:cNvSpPr/>
            <p:nvPr/>
          </p:nvSpPr>
          <p:spPr>
            <a:xfrm>
              <a:off x="1814109" y="2725767"/>
              <a:ext cx="19831" cy="12387"/>
            </a:xfrm>
            <a:custGeom>
              <a:avLst/>
              <a:gdLst/>
              <a:ahLst/>
              <a:cxnLst/>
              <a:rect l="l" t="t" r="r" b="b"/>
              <a:pathLst>
                <a:path w="1023" h="639" extrusionOk="0">
                  <a:moveTo>
                    <a:pt x="1" y="0"/>
                  </a:moveTo>
                  <a:lnTo>
                    <a:pt x="128" y="511"/>
                  </a:lnTo>
                  <a:lnTo>
                    <a:pt x="256" y="639"/>
                  </a:lnTo>
                  <a:lnTo>
                    <a:pt x="511" y="639"/>
                  </a:lnTo>
                  <a:lnTo>
                    <a:pt x="767" y="511"/>
                  </a:lnTo>
                  <a:lnTo>
                    <a:pt x="1022" y="383"/>
                  </a:lnTo>
                  <a:lnTo>
                    <a:pt x="767" y="128"/>
                  </a:lnTo>
                  <a:lnTo>
                    <a:pt x="511" y="0"/>
                  </a:lnTo>
                  <a:close/>
                </a:path>
              </a:pathLst>
            </a:custGeom>
            <a:solidFill>
              <a:srgbClr val="FF99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0" name="Google Shape;1180;p44"/>
            <p:cNvSpPr/>
            <p:nvPr/>
          </p:nvSpPr>
          <p:spPr>
            <a:xfrm>
              <a:off x="1603704" y="2460890"/>
              <a:ext cx="240141" cy="262415"/>
            </a:xfrm>
            <a:custGeom>
              <a:avLst/>
              <a:gdLst/>
              <a:ahLst/>
              <a:cxnLst/>
              <a:rect l="l" t="t" r="r" b="b"/>
              <a:pathLst>
                <a:path w="12388" h="13537" extrusionOk="0">
                  <a:moveTo>
                    <a:pt x="9833" y="1"/>
                  </a:moveTo>
                  <a:lnTo>
                    <a:pt x="9067" y="128"/>
                  </a:lnTo>
                  <a:lnTo>
                    <a:pt x="8428" y="511"/>
                  </a:lnTo>
                  <a:lnTo>
                    <a:pt x="7790" y="894"/>
                  </a:lnTo>
                  <a:lnTo>
                    <a:pt x="6768" y="1788"/>
                  </a:lnTo>
                  <a:lnTo>
                    <a:pt x="6385" y="2171"/>
                  </a:lnTo>
                  <a:lnTo>
                    <a:pt x="5619" y="2299"/>
                  </a:lnTo>
                  <a:lnTo>
                    <a:pt x="4853" y="2554"/>
                  </a:lnTo>
                  <a:lnTo>
                    <a:pt x="3959" y="2810"/>
                  </a:lnTo>
                  <a:lnTo>
                    <a:pt x="3065" y="3321"/>
                  </a:lnTo>
                  <a:lnTo>
                    <a:pt x="2299" y="3959"/>
                  </a:lnTo>
                  <a:lnTo>
                    <a:pt x="1916" y="4470"/>
                  </a:lnTo>
                  <a:lnTo>
                    <a:pt x="1661" y="4853"/>
                  </a:lnTo>
                  <a:lnTo>
                    <a:pt x="1533" y="5364"/>
                  </a:lnTo>
                  <a:lnTo>
                    <a:pt x="1405" y="6002"/>
                  </a:lnTo>
                  <a:lnTo>
                    <a:pt x="1022" y="6258"/>
                  </a:lnTo>
                  <a:lnTo>
                    <a:pt x="639" y="6513"/>
                  </a:lnTo>
                  <a:lnTo>
                    <a:pt x="384" y="6896"/>
                  </a:lnTo>
                  <a:lnTo>
                    <a:pt x="128" y="7279"/>
                  </a:lnTo>
                  <a:lnTo>
                    <a:pt x="1" y="7662"/>
                  </a:lnTo>
                  <a:lnTo>
                    <a:pt x="1" y="8173"/>
                  </a:lnTo>
                  <a:lnTo>
                    <a:pt x="1" y="8556"/>
                  </a:lnTo>
                  <a:lnTo>
                    <a:pt x="128" y="8939"/>
                  </a:lnTo>
                  <a:lnTo>
                    <a:pt x="511" y="9833"/>
                  </a:lnTo>
                  <a:lnTo>
                    <a:pt x="1022" y="10727"/>
                  </a:lnTo>
                  <a:lnTo>
                    <a:pt x="1661" y="11493"/>
                  </a:lnTo>
                  <a:lnTo>
                    <a:pt x="2299" y="12259"/>
                  </a:lnTo>
                  <a:lnTo>
                    <a:pt x="2938" y="12898"/>
                  </a:lnTo>
                  <a:lnTo>
                    <a:pt x="3576" y="13281"/>
                  </a:lnTo>
                  <a:lnTo>
                    <a:pt x="4087" y="13536"/>
                  </a:lnTo>
                  <a:lnTo>
                    <a:pt x="4598" y="13536"/>
                  </a:lnTo>
                  <a:lnTo>
                    <a:pt x="4853" y="13281"/>
                  </a:lnTo>
                  <a:lnTo>
                    <a:pt x="4981" y="12770"/>
                  </a:lnTo>
                  <a:lnTo>
                    <a:pt x="4981" y="12259"/>
                  </a:lnTo>
                  <a:lnTo>
                    <a:pt x="4981" y="11749"/>
                  </a:lnTo>
                  <a:lnTo>
                    <a:pt x="4725" y="10727"/>
                  </a:lnTo>
                  <a:lnTo>
                    <a:pt x="4470" y="10216"/>
                  </a:lnTo>
                  <a:lnTo>
                    <a:pt x="4725" y="10089"/>
                  </a:lnTo>
                  <a:lnTo>
                    <a:pt x="5364" y="9450"/>
                  </a:lnTo>
                  <a:lnTo>
                    <a:pt x="5619" y="8939"/>
                  </a:lnTo>
                  <a:lnTo>
                    <a:pt x="5875" y="8173"/>
                  </a:lnTo>
                  <a:lnTo>
                    <a:pt x="6130" y="7407"/>
                  </a:lnTo>
                  <a:lnTo>
                    <a:pt x="6130" y="6513"/>
                  </a:lnTo>
                  <a:lnTo>
                    <a:pt x="6641" y="6513"/>
                  </a:lnTo>
                  <a:lnTo>
                    <a:pt x="7790" y="6641"/>
                  </a:lnTo>
                  <a:lnTo>
                    <a:pt x="8556" y="6641"/>
                  </a:lnTo>
                  <a:lnTo>
                    <a:pt x="9322" y="6513"/>
                  </a:lnTo>
                  <a:lnTo>
                    <a:pt x="10089" y="6258"/>
                  </a:lnTo>
                  <a:lnTo>
                    <a:pt x="10727" y="6002"/>
                  </a:lnTo>
                  <a:lnTo>
                    <a:pt x="11238" y="5619"/>
                  </a:lnTo>
                  <a:lnTo>
                    <a:pt x="11621" y="5236"/>
                  </a:lnTo>
                  <a:lnTo>
                    <a:pt x="11876" y="4853"/>
                  </a:lnTo>
                  <a:lnTo>
                    <a:pt x="12132" y="4470"/>
                  </a:lnTo>
                  <a:lnTo>
                    <a:pt x="12387" y="3448"/>
                  </a:lnTo>
                  <a:lnTo>
                    <a:pt x="12259" y="2554"/>
                  </a:lnTo>
                  <a:lnTo>
                    <a:pt x="12004" y="1661"/>
                  </a:lnTo>
                  <a:lnTo>
                    <a:pt x="11621" y="894"/>
                  </a:lnTo>
                  <a:lnTo>
                    <a:pt x="11110" y="384"/>
                  </a:lnTo>
                  <a:lnTo>
                    <a:pt x="1059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1" name="Google Shape;1181;p44"/>
            <p:cNvSpPr/>
            <p:nvPr/>
          </p:nvSpPr>
          <p:spPr>
            <a:xfrm>
              <a:off x="1685392" y="2572277"/>
              <a:ext cx="44585" cy="99038"/>
            </a:xfrm>
            <a:custGeom>
              <a:avLst/>
              <a:gdLst/>
              <a:ahLst/>
              <a:cxnLst/>
              <a:rect l="l" t="t" r="r" b="b"/>
              <a:pathLst>
                <a:path w="2300" h="5109" extrusionOk="0">
                  <a:moveTo>
                    <a:pt x="1533" y="1"/>
                  </a:moveTo>
                  <a:lnTo>
                    <a:pt x="1788" y="639"/>
                  </a:lnTo>
                  <a:lnTo>
                    <a:pt x="2044" y="1406"/>
                  </a:lnTo>
                  <a:lnTo>
                    <a:pt x="2044" y="2172"/>
                  </a:lnTo>
                  <a:lnTo>
                    <a:pt x="1788" y="2938"/>
                  </a:lnTo>
                  <a:lnTo>
                    <a:pt x="1533" y="3576"/>
                  </a:lnTo>
                  <a:lnTo>
                    <a:pt x="1022" y="4087"/>
                  </a:lnTo>
                  <a:lnTo>
                    <a:pt x="639" y="4598"/>
                  </a:lnTo>
                  <a:lnTo>
                    <a:pt x="0" y="4981"/>
                  </a:lnTo>
                  <a:lnTo>
                    <a:pt x="0" y="5109"/>
                  </a:lnTo>
                  <a:lnTo>
                    <a:pt x="767" y="4726"/>
                  </a:lnTo>
                  <a:lnTo>
                    <a:pt x="1405" y="4343"/>
                  </a:lnTo>
                  <a:lnTo>
                    <a:pt x="1916" y="3704"/>
                  </a:lnTo>
                  <a:lnTo>
                    <a:pt x="2171" y="3066"/>
                  </a:lnTo>
                  <a:lnTo>
                    <a:pt x="2299" y="2172"/>
                  </a:lnTo>
                  <a:lnTo>
                    <a:pt x="2171" y="1406"/>
                  </a:lnTo>
                  <a:lnTo>
                    <a:pt x="2044" y="639"/>
                  </a:lnTo>
                  <a:lnTo>
                    <a:pt x="153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2" name="Google Shape;1182;p44"/>
            <p:cNvSpPr/>
            <p:nvPr/>
          </p:nvSpPr>
          <p:spPr>
            <a:xfrm>
              <a:off x="1593798" y="2579701"/>
              <a:ext cx="96557" cy="143604"/>
            </a:xfrm>
            <a:custGeom>
              <a:avLst/>
              <a:gdLst/>
              <a:ahLst/>
              <a:cxnLst/>
              <a:rect l="l" t="t" r="r" b="b"/>
              <a:pathLst>
                <a:path w="4981" h="7408" extrusionOk="0">
                  <a:moveTo>
                    <a:pt x="2172" y="1"/>
                  </a:moveTo>
                  <a:lnTo>
                    <a:pt x="1533" y="256"/>
                  </a:lnTo>
                  <a:lnTo>
                    <a:pt x="895" y="512"/>
                  </a:lnTo>
                  <a:lnTo>
                    <a:pt x="384" y="1023"/>
                  </a:lnTo>
                  <a:lnTo>
                    <a:pt x="1" y="1661"/>
                  </a:lnTo>
                  <a:lnTo>
                    <a:pt x="1" y="2427"/>
                  </a:lnTo>
                  <a:lnTo>
                    <a:pt x="128" y="3066"/>
                  </a:lnTo>
                  <a:lnTo>
                    <a:pt x="256" y="3704"/>
                  </a:lnTo>
                  <a:lnTo>
                    <a:pt x="639" y="4343"/>
                  </a:lnTo>
                  <a:lnTo>
                    <a:pt x="1405" y="5364"/>
                  </a:lnTo>
                  <a:lnTo>
                    <a:pt x="2427" y="6258"/>
                  </a:lnTo>
                  <a:lnTo>
                    <a:pt x="3704" y="6897"/>
                  </a:lnTo>
                  <a:lnTo>
                    <a:pt x="4981" y="7407"/>
                  </a:lnTo>
                  <a:lnTo>
                    <a:pt x="4981" y="7280"/>
                  </a:lnTo>
                  <a:lnTo>
                    <a:pt x="3832" y="6897"/>
                  </a:lnTo>
                  <a:lnTo>
                    <a:pt x="2810" y="6258"/>
                  </a:lnTo>
                  <a:lnTo>
                    <a:pt x="1788" y="5492"/>
                  </a:lnTo>
                  <a:lnTo>
                    <a:pt x="1022" y="4470"/>
                  </a:lnTo>
                  <a:lnTo>
                    <a:pt x="767" y="3960"/>
                  </a:lnTo>
                  <a:lnTo>
                    <a:pt x="512" y="3321"/>
                  </a:lnTo>
                  <a:lnTo>
                    <a:pt x="256" y="2683"/>
                  </a:lnTo>
                  <a:lnTo>
                    <a:pt x="384" y="2044"/>
                  </a:lnTo>
                  <a:lnTo>
                    <a:pt x="639" y="1406"/>
                  </a:lnTo>
                  <a:lnTo>
                    <a:pt x="1022" y="767"/>
                  </a:lnTo>
                  <a:lnTo>
                    <a:pt x="1533" y="384"/>
                  </a:lnTo>
                  <a:lnTo>
                    <a:pt x="217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3" name="Google Shape;1183;p44"/>
            <p:cNvSpPr/>
            <p:nvPr/>
          </p:nvSpPr>
          <p:spPr>
            <a:xfrm>
              <a:off x="1724996" y="2458409"/>
              <a:ext cx="111406" cy="74283"/>
            </a:xfrm>
            <a:custGeom>
              <a:avLst/>
              <a:gdLst/>
              <a:ahLst/>
              <a:cxnLst/>
              <a:rect l="l" t="t" r="r" b="b"/>
              <a:pathLst>
                <a:path w="5747" h="3832" extrusionOk="0">
                  <a:moveTo>
                    <a:pt x="256" y="2044"/>
                  </a:moveTo>
                  <a:lnTo>
                    <a:pt x="1" y="2555"/>
                  </a:lnTo>
                  <a:lnTo>
                    <a:pt x="128" y="2555"/>
                  </a:lnTo>
                  <a:lnTo>
                    <a:pt x="256" y="2044"/>
                  </a:lnTo>
                  <a:close/>
                  <a:moveTo>
                    <a:pt x="3193" y="1"/>
                  </a:moveTo>
                  <a:lnTo>
                    <a:pt x="2427" y="129"/>
                  </a:lnTo>
                  <a:lnTo>
                    <a:pt x="1788" y="256"/>
                  </a:lnTo>
                  <a:lnTo>
                    <a:pt x="1278" y="639"/>
                  </a:lnTo>
                  <a:lnTo>
                    <a:pt x="767" y="1022"/>
                  </a:lnTo>
                  <a:lnTo>
                    <a:pt x="511" y="1533"/>
                  </a:lnTo>
                  <a:lnTo>
                    <a:pt x="256" y="2044"/>
                  </a:lnTo>
                  <a:lnTo>
                    <a:pt x="639" y="1533"/>
                  </a:lnTo>
                  <a:lnTo>
                    <a:pt x="1022" y="1150"/>
                  </a:lnTo>
                  <a:lnTo>
                    <a:pt x="1533" y="767"/>
                  </a:lnTo>
                  <a:lnTo>
                    <a:pt x="2044" y="639"/>
                  </a:lnTo>
                  <a:lnTo>
                    <a:pt x="2555" y="384"/>
                  </a:lnTo>
                  <a:lnTo>
                    <a:pt x="4215" y="384"/>
                  </a:lnTo>
                  <a:lnTo>
                    <a:pt x="4725" y="639"/>
                  </a:lnTo>
                  <a:lnTo>
                    <a:pt x="5108" y="1022"/>
                  </a:lnTo>
                  <a:lnTo>
                    <a:pt x="5364" y="1533"/>
                  </a:lnTo>
                  <a:lnTo>
                    <a:pt x="5492" y="2044"/>
                  </a:lnTo>
                  <a:lnTo>
                    <a:pt x="5619" y="2682"/>
                  </a:lnTo>
                  <a:lnTo>
                    <a:pt x="5619" y="3193"/>
                  </a:lnTo>
                  <a:lnTo>
                    <a:pt x="5492" y="3832"/>
                  </a:lnTo>
                  <a:lnTo>
                    <a:pt x="5747" y="3193"/>
                  </a:lnTo>
                  <a:lnTo>
                    <a:pt x="5747" y="2555"/>
                  </a:lnTo>
                  <a:lnTo>
                    <a:pt x="5619" y="1916"/>
                  </a:lnTo>
                  <a:lnTo>
                    <a:pt x="5492" y="1278"/>
                  </a:lnTo>
                  <a:lnTo>
                    <a:pt x="5236" y="767"/>
                  </a:lnTo>
                  <a:lnTo>
                    <a:pt x="4853" y="384"/>
                  </a:lnTo>
                  <a:lnTo>
                    <a:pt x="4342" y="129"/>
                  </a:lnTo>
                  <a:lnTo>
                    <a:pt x="383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4" name="Google Shape;1184;p44"/>
            <p:cNvSpPr/>
            <p:nvPr/>
          </p:nvSpPr>
          <p:spPr>
            <a:xfrm>
              <a:off x="1724996" y="2458409"/>
              <a:ext cx="111406" cy="74283"/>
            </a:xfrm>
            <a:custGeom>
              <a:avLst/>
              <a:gdLst/>
              <a:ahLst/>
              <a:cxnLst/>
              <a:rect l="l" t="t" r="r" b="b"/>
              <a:pathLst>
                <a:path w="5747" h="3832" fill="none" extrusionOk="0">
                  <a:moveTo>
                    <a:pt x="1" y="2555"/>
                  </a:moveTo>
                  <a:lnTo>
                    <a:pt x="1" y="2555"/>
                  </a:lnTo>
                  <a:lnTo>
                    <a:pt x="256" y="2044"/>
                  </a:lnTo>
                  <a:lnTo>
                    <a:pt x="511" y="1533"/>
                  </a:lnTo>
                  <a:lnTo>
                    <a:pt x="767" y="1022"/>
                  </a:lnTo>
                  <a:lnTo>
                    <a:pt x="1278" y="639"/>
                  </a:lnTo>
                  <a:lnTo>
                    <a:pt x="1278" y="639"/>
                  </a:lnTo>
                  <a:lnTo>
                    <a:pt x="1788" y="256"/>
                  </a:lnTo>
                  <a:lnTo>
                    <a:pt x="2427" y="129"/>
                  </a:lnTo>
                  <a:lnTo>
                    <a:pt x="3193" y="1"/>
                  </a:lnTo>
                  <a:lnTo>
                    <a:pt x="3832" y="1"/>
                  </a:lnTo>
                  <a:lnTo>
                    <a:pt x="3832" y="1"/>
                  </a:lnTo>
                  <a:lnTo>
                    <a:pt x="4342" y="129"/>
                  </a:lnTo>
                  <a:lnTo>
                    <a:pt x="4853" y="384"/>
                  </a:lnTo>
                  <a:lnTo>
                    <a:pt x="5236" y="767"/>
                  </a:lnTo>
                  <a:lnTo>
                    <a:pt x="5492" y="1278"/>
                  </a:lnTo>
                  <a:lnTo>
                    <a:pt x="5492" y="1278"/>
                  </a:lnTo>
                  <a:lnTo>
                    <a:pt x="5619" y="1916"/>
                  </a:lnTo>
                  <a:lnTo>
                    <a:pt x="5747" y="2555"/>
                  </a:lnTo>
                  <a:lnTo>
                    <a:pt x="5747" y="3193"/>
                  </a:lnTo>
                  <a:lnTo>
                    <a:pt x="5492" y="383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5" name="Google Shape;1185;p44"/>
            <p:cNvSpPr/>
            <p:nvPr/>
          </p:nvSpPr>
          <p:spPr>
            <a:xfrm>
              <a:off x="1724996" y="2465834"/>
              <a:ext cx="108944" cy="66859"/>
            </a:xfrm>
            <a:custGeom>
              <a:avLst/>
              <a:gdLst/>
              <a:ahLst/>
              <a:cxnLst/>
              <a:rect l="l" t="t" r="r" b="b"/>
              <a:pathLst>
                <a:path w="5620" h="3449" fill="none" extrusionOk="0">
                  <a:moveTo>
                    <a:pt x="5492" y="3449"/>
                  </a:moveTo>
                  <a:lnTo>
                    <a:pt x="5492" y="3449"/>
                  </a:lnTo>
                  <a:lnTo>
                    <a:pt x="5619" y="2810"/>
                  </a:lnTo>
                  <a:lnTo>
                    <a:pt x="5619" y="2299"/>
                  </a:lnTo>
                  <a:lnTo>
                    <a:pt x="5492" y="1661"/>
                  </a:lnTo>
                  <a:lnTo>
                    <a:pt x="5364" y="1150"/>
                  </a:lnTo>
                  <a:lnTo>
                    <a:pt x="5364" y="1150"/>
                  </a:lnTo>
                  <a:lnTo>
                    <a:pt x="5108" y="639"/>
                  </a:lnTo>
                  <a:lnTo>
                    <a:pt x="4725" y="256"/>
                  </a:lnTo>
                  <a:lnTo>
                    <a:pt x="4215" y="1"/>
                  </a:lnTo>
                  <a:lnTo>
                    <a:pt x="3704" y="1"/>
                  </a:lnTo>
                  <a:lnTo>
                    <a:pt x="3704" y="1"/>
                  </a:lnTo>
                  <a:lnTo>
                    <a:pt x="3193" y="1"/>
                  </a:lnTo>
                  <a:lnTo>
                    <a:pt x="2555" y="1"/>
                  </a:lnTo>
                  <a:lnTo>
                    <a:pt x="2044" y="256"/>
                  </a:lnTo>
                  <a:lnTo>
                    <a:pt x="1533" y="384"/>
                  </a:lnTo>
                  <a:lnTo>
                    <a:pt x="1022" y="767"/>
                  </a:lnTo>
                  <a:lnTo>
                    <a:pt x="639" y="1150"/>
                  </a:lnTo>
                  <a:lnTo>
                    <a:pt x="256" y="1661"/>
                  </a:lnTo>
                  <a:lnTo>
                    <a:pt x="128" y="2172"/>
                  </a:lnTo>
                  <a:lnTo>
                    <a:pt x="128" y="2172"/>
                  </a:lnTo>
                  <a:lnTo>
                    <a:pt x="1" y="2172"/>
                  </a:lnTo>
                  <a:lnTo>
                    <a:pt x="1" y="2172"/>
                  </a:lnTo>
                  <a:lnTo>
                    <a:pt x="1" y="2172"/>
                  </a:lnTo>
                  <a:lnTo>
                    <a:pt x="5492" y="34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6" name="Google Shape;1186;p44"/>
            <p:cNvSpPr/>
            <p:nvPr/>
          </p:nvSpPr>
          <p:spPr>
            <a:xfrm>
              <a:off x="1645789" y="2691107"/>
              <a:ext cx="74283" cy="74283"/>
            </a:xfrm>
            <a:custGeom>
              <a:avLst/>
              <a:gdLst/>
              <a:ahLst/>
              <a:cxnLst/>
              <a:rect l="l" t="t" r="r" b="b"/>
              <a:pathLst>
                <a:path w="3832" h="3832" extrusionOk="0">
                  <a:moveTo>
                    <a:pt x="511" y="0"/>
                  </a:moveTo>
                  <a:lnTo>
                    <a:pt x="128" y="128"/>
                  </a:lnTo>
                  <a:lnTo>
                    <a:pt x="0" y="511"/>
                  </a:lnTo>
                  <a:lnTo>
                    <a:pt x="0" y="1022"/>
                  </a:lnTo>
                  <a:lnTo>
                    <a:pt x="128" y="1533"/>
                  </a:lnTo>
                  <a:lnTo>
                    <a:pt x="511" y="2171"/>
                  </a:lnTo>
                  <a:lnTo>
                    <a:pt x="894" y="2810"/>
                  </a:lnTo>
                  <a:lnTo>
                    <a:pt x="1405" y="3320"/>
                  </a:lnTo>
                  <a:lnTo>
                    <a:pt x="1916" y="3703"/>
                  </a:lnTo>
                  <a:lnTo>
                    <a:pt x="2427" y="3831"/>
                  </a:lnTo>
                  <a:lnTo>
                    <a:pt x="2810" y="3831"/>
                  </a:lnTo>
                  <a:lnTo>
                    <a:pt x="3320" y="3703"/>
                  </a:lnTo>
                  <a:lnTo>
                    <a:pt x="3576" y="3320"/>
                  </a:lnTo>
                  <a:lnTo>
                    <a:pt x="3831" y="2937"/>
                  </a:lnTo>
                  <a:lnTo>
                    <a:pt x="3831" y="2810"/>
                  </a:lnTo>
                  <a:lnTo>
                    <a:pt x="2937" y="1150"/>
                  </a:lnTo>
                  <a:lnTo>
                    <a:pt x="2682" y="894"/>
                  </a:lnTo>
                  <a:lnTo>
                    <a:pt x="1916" y="383"/>
                  </a:lnTo>
                  <a:lnTo>
                    <a:pt x="1405" y="128"/>
                  </a:lnTo>
                  <a:lnTo>
                    <a:pt x="894" y="0"/>
                  </a:lnTo>
                  <a:close/>
                </a:path>
              </a:pathLst>
            </a:custGeom>
            <a:solidFill>
              <a:srgbClr val="DD6A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7" name="Google Shape;1187;p44"/>
            <p:cNvSpPr/>
            <p:nvPr/>
          </p:nvSpPr>
          <p:spPr>
            <a:xfrm>
              <a:off x="1660638" y="2708437"/>
              <a:ext cx="47047" cy="42085"/>
            </a:xfrm>
            <a:custGeom>
              <a:avLst/>
              <a:gdLst/>
              <a:ahLst/>
              <a:cxnLst/>
              <a:rect l="l" t="t" r="r" b="b"/>
              <a:pathLst>
                <a:path w="2427" h="2171" extrusionOk="0">
                  <a:moveTo>
                    <a:pt x="1" y="0"/>
                  </a:moveTo>
                  <a:lnTo>
                    <a:pt x="511" y="256"/>
                  </a:lnTo>
                  <a:lnTo>
                    <a:pt x="1022" y="511"/>
                  </a:lnTo>
                  <a:lnTo>
                    <a:pt x="1533" y="1022"/>
                  </a:lnTo>
                  <a:lnTo>
                    <a:pt x="1916" y="1533"/>
                  </a:lnTo>
                  <a:lnTo>
                    <a:pt x="1916" y="1533"/>
                  </a:lnTo>
                  <a:lnTo>
                    <a:pt x="1661" y="1405"/>
                  </a:lnTo>
                  <a:lnTo>
                    <a:pt x="1405" y="1277"/>
                  </a:lnTo>
                  <a:lnTo>
                    <a:pt x="1150" y="1277"/>
                  </a:lnTo>
                  <a:lnTo>
                    <a:pt x="1022" y="1405"/>
                  </a:lnTo>
                  <a:lnTo>
                    <a:pt x="894" y="1533"/>
                  </a:lnTo>
                  <a:lnTo>
                    <a:pt x="1405" y="1533"/>
                  </a:lnTo>
                  <a:lnTo>
                    <a:pt x="1788" y="1660"/>
                  </a:lnTo>
                  <a:lnTo>
                    <a:pt x="2299" y="2171"/>
                  </a:lnTo>
                  <a:lnTo>
                    <a:pt x="2427" y="2171"/>
                  </a:lnTo>
                  <a:lnTo>
                    <a:pt x="2044" y="1277"/>
                  </a:lnTo>
                  <a:lnTo>
                    <a:pt x="1533" y="639"/>
                  </a:lnTo>
                  <a:lnTo>
                    <a:pt x="1150" y="383"/>
                  </a:lnTo>
                  <a:lnTo>
                    <a:pt x="767" y="128"/>
                  </a:lnTo>
                  <a:lnTo>
                    <a:pt x="38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8" name="Google Shape;1188;p44"/>
            <p:cNvSpPr/>
            <p:nvPr/>
          </p:nvSpPr>
          <p:spPr>
            <a:xfrm>
              <a:off x="1965118" y="539992"/>
              <a:ext cx="532215" cy="497555"/>
            </a:xfrm>
            <a:custGeom>
              <a:avLst/>
              <a:gdLst/>
              <a:ahLst/>
              <a:cxnLst/>
              <a:rect l="l" t="t" r="r" b="b"/>
              <a:pathLst>
                <a:path w="27455" h="25667" extrusionOk="0">
                  <a:moveTo>
                    <a:pt x="17622" y="0"/>
                  </a:moveTo>
                  <a:lnTo>
                    <a:pt x="16601" y="255"/>
                  </a:lnTo>
                  <a:lnTo>
                    <a:pt x="15196" y="638"/>
                  </a:lnTo>
                  <a:lnTo>
                    <a:pt x="13919" y="1149"/>
                  </a:lnTo>
                  <a:lnTo>
                    <a:pt x="11876" y="2043"/>
                  </a:lnTo>
                  <a:lnTo>
                    <a:pt x="10982" y="2426"/>
                  </a:lnTo>
                  <a:lnTo>
                    <a:pt x="9833" y="2682"/>
                  </a:lnTo>
                  <a:lnTo>
                    <a:pt x="8556" y="2937"/>
                  </a:lnTo>
                  <a:lnTo>
                    <a:pt x="5746" y="2937"/>
                  </a:lnTo>
                  <a:lnTo>
                    <a:pt x="4597" y="3192"/>
                  </a:lnTo>
                  <a:lnTo>
                    <a:pt x="3320" y="3448"/>
                  </a:lnTo>
                  <a:lnTo>
                    <a:pt x="2299" y="3831"/>
                  </a:lnTo>
                  <a:lnTo>
                    <a:pt x="639" y="4469"/>
                  </a:lnTo>
                  <a:lnTo>
                    <a:pt x="0" y="4852"/>
                  </a:lnTo>
                  <a:lnTo>
                    <a:pt x="383" y="5746"/>
                  </a:lnTo>
                  <a:lnTo>
                    <a:pt x="1405" y="5363"/>
                  </a:lnTo>
                  <a:lnTo>
                    <a:pt x="2426" y="5236"/>
                  </a:lnTo>
                  <a:lnTo>
                    <a:pt x="2937" y="5236"/>
                  </a:lnTo>
                  <a:lnTo>
                    <a:pt x="2809" y="5363"/>
                  </a:lnTo>
                  <a:lnTo>
                    <a:pt x="1660" y="5746"/>
                  </a:lnTo>
                  <a:lnTo>
                    <a:pt x="766" y="6257"/>
                  </a:lnTo>
                  <a:lnTo>
                    <a:pt x="1405" y="7662"/>
                  </a:lnTo>
                  <a:lnTo>
                    <a:pt x="2682" y="7151"/>
                  </a:lnTo>
                  <a:lnTo>
                    <a:pt x="3959" y="6640"/>
                  </a:lnTo>
                  <a:lnTo>
                    <a:pt x="5363" y="6385"/>
                  </a:lnTo>
                  <a:lnTo>
                    <a:pt x="6640" y="6129"/>
                  </a:lnTo>
                  <a:lnTo>
                    <a:pt x="6768" y="6129"/>
                  </a:lnTo>
                  <a:lnTo>
                    <a:pt x="6513" y="6257"/>
                  </a:lnTo>
                  <a:lnTo>
                    <a:pt x="5491" y="6768"/>
                  </a:lnTo>
                  <a:lnTo>
                    <a:pt x="3831" y="7534"/>
                  </a:lnTo>
                  <a:lnTo>
                    <a:pt x="2809" y="8173"/>
                  </a:lnTo>
                  <a:lnTo>
                    <a:pt x="1916" y="8811"/>
                  </a:lnTo>
                  <a:lnTo>
                    <a:pt x="7917" y="21325"/>
                  </a:lnTo>
                  <a:lnTo>
                    <a:pt x="8556" y="21070"/>
                  </a:lnTo>
                  <a:lnTo>
                    <a:pt x="9322" y="20687"/>
                  </a:lnTo>
                  <a:lnTo>
                    <a:pt x="10599" y="19793"/>
                  </a:lnTo>
                  <a:lnTo>
                    <a:pt x="12131" y="18644"/>
                  </a:lnTo>
                  <a:lnTo>
                    <a:pt x="12131" y="18644"/>
                  </a:lnTo>
                  <a:lnTo>
                    <a:pt x="11237" y="19665"/>
                  </a:lnTo>
                  <a:lnTo>
                    <a:pt x="10216" y="20687"/>
                  </a:lnTo>
                  <a:lnTo>
                    <a:pt x="9194" y="21453"/>
                  </a:lnTo>
                  <a:lnTo>
                    <a:pt x="8300" y="22092"/>
                  </a:lnTo>
                  <a:lnTo>
                    <a:pt x="8939" y="23496"/>
                  </a:lnTo>
                  <a:lnTo>
                    <a:pt x="10344" y="22858"/>
                  </a:lnTo>
                  <a:lnTo>
                    <a:pt x="11621" y="21964"/>
                  </a:lnTo>
                  <a:lnTo>
                    <a:pt x="10471" y="23113"/>
                  </a:lnTo>
                  <a:lnTo>
                    <a:pt x="9194" y="24007"/>
                  </a:lnTo>
                  <a:lnTo>
                    <a:pt x="9960" y="25667"/>
                  </a:lnTo>
                  <a:lnTo>
                    <a:pt x="11493" y="24773"/>
                  </a:lnTo>
                  <a:lnTo>
                    <a:pt x="12897" y="23624"/>
                  </a:lnTo>
                  <a:lnTo>
                    <a:pt x="14047" y="22347"/>
                  </a:lnTo>
                  <a:lnTo>
                    <a:pt x="15068" y="20942"/>
                  </a:lnTo>
                  <a:lnTo>
                    <a:pt x="15579" y="20304"/>
                  </a:lnTo>
                  <a:lnTo>
                    <a:pt x="16090" y="19793"/>
                  </a:lnTo>
                  <a:lnTo>
                    <a:pt x="16728" y="19410"/>
                  </a:lnTo>
                  <a:lnTo>
                    <a:pt x="17495" y="19027"/>
                  </a:lnTo>
                  <a:lnTo>
                    <a:pt x="19155" y="18261"/>
                  </a:lnTo>
                  <a:lnTo>
                    <a:pt x="21453" y="17367"/>
                  </a:lnTo>
                  <a:lnTo>
                    <a:pt x="22347" y="16856"/>
                  </a:lnTo>
                  <a:lnTo>
                    <a:pt x="23241" y="16217"/>
                  </a:lnTo>
                  <a:lnTo>
                    <a:pt x="24135" y="15451"/>
                  </a:lnTo>
                  <a:lnTo>
                    <a:pt x="24773" y="14685"/>
                  </a:lnTo>
                  <a:lnTo>
                    <a:pt x="25539" y="13791"/>
                  </a:lnTo>
                  <a:lnTo>
                    <a:pt x="26050" y="12897"/>
                  </a:lnTo>
                  <a:lnTo>
                    <a:pt x="26561" y="11876"/>
                  </a:lnTo>
                  <a:lnTo>
                    <a:pt x="26816" y="10854"/>
                  </a:lnTo>
                  <a:lnTo>
                    <a:pt x="27327" y="9322"/>
                  </a:lnTo>
                  <a:lnTo>
                    <a:pt x="27455" y="7917"/>
                  </a:lnTo>
                  <a:lnTo>
                    <a:pt x="27455" y="6513"/>
                  </a:lnTo>
                  <a:lnTo>
                    <a:pt x="27199" y="5363"/>
                  </a:lnTo>
                  <a:lnTo>
                    <a:pt x="26689" y="4342"/>
                  </a:lnTo>
                  <a:lnTo>
                    <a:pt x="26178" y="3320"/>
                  </a:lnTo>
                  <a:lnTo>
                    <a:pt x="25412" y="2554"/>
                  </a:lnTo>
                  <a:lnTo>
                    <a:pt x="24646" y="1788"/>
                  </a:lnTo>
                  <a:lnTo>
                    <a:pt x="23752" y="1277"/>
                  </a:lnTo>
                  <a:lnTo>
                    <a:pt x="22730" y="766"/>
                  </a:lnTo>
                  <a:lnTo>
                    <a:pt x="21709" y="383"/>
                  </a:lnTo>
                  <a:lnTo>
                    <a:pt x="20687" y="128"/>
                  </a:lnTo>
                  <a:lnTo>
                    <a:pt x="1966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9" name="Google Shape;1189;p44"/>
            <p:cNvSpPr/>
            <p:nvPr/>
          </p:nvSpPr>
          <p:spPr>
            <a:xfrm>
              <a:off x="1970061" y="544935"/>
              <a:ext cx="339141" cy="71802"/>
            </a:xfrm>
            <a:custGeom>
              <a:avLst/>
              <a:gdLst/>
              <a:ahLst/>
              <a:cxnLst/>
              <a:rect l="l" t="t" r="r" b="b"/>
              <a:pathLst>
                <a:path w="17495" h="3704" extrusionOk="0">
                  <a:moveTo>
                    <a:pt x="16346" y="0"/>
                  </a:moveTo>
                  <a:lnTo>
                    <a:pt x="15196" y="256"/>
                  </a:lnTo>
                  <a:lnTo>
                    <a:pt x="13026" y="894"/>
                  </a:lnTo>
                  <a:lnTo>
                    <a:pt x="10982" y="1533"/>
                  </a:lnTo>
                  <a:lnTo>
                    <a:pt x="8812" y="2044"/>
                  </a:lnTo>
                  <a:lnTo>
                    <a:pt x="5364" y="2044"/>
                  </a:lnTo>
                  <a:lnTo>
                    <a:pt x="4215" y="2171"/>
                  </a:lnTo>
                  <a:lnTo>
                    <a:pt x="3193" y="2427"/>
                  </a:lnTo>
                  <a:lnTo>
                    <a:pt x="2044" y="2810"/>
                  </a:lnTo>
                  <a:lnTo>
                    <a:pt x="1022" y="3193"/>
                  </a:lnTo>
                  <a:lnTo>
                    <a:pt x="1" y="3704"/>
                  </a:lnTo>
                  <a:lnTo>
                    <a:pt x="1022" y="3321"/>
                  </a:lnTo>
                  <a:lnTo>
                    <a:pt x="2171" y="2937"/>
                  </a:lnTo>
                  <a:lnTo>
                    <a:pt x="3193" y="2682"/>
                  </a:lnTo>
                  <a:lnTo>
                    <a:pt x="4342" y="2554"/>
                  </a:lnTo>
                  <a:lnTo>
                    <a:pt x="5364" y="2427"/>
                  </a:lnTo>
                  <a:lnTo>
                    <a:pt x="8812" y="2427"/>
                  </a:lnTo>
                  <a:lnTo>
                    <a:pt x="9961" y="2299"/>
                  </a:lnTo>
                  <a:lnTo>
                    <a:pt x="10982" y="1916"/>
                  </a:lnTo>
                  <a:lnTo>
                    <a:pt x="13153" y="1277"/>
                  </a:lnTo>
                  <a:lnTo>
                    <a:pt x="15324" y="511"/>
                  </a:lnTo>
                  <a:lnTo>
                    <a:pt x="1749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0" name="Google Shape;1190;p44"/>
            <p:cNvSpPr/>
            <p:nvPr/>
          </p:nvSpPr>
          <p:spPr>
            <a:xfrm>
              <a:off x="2163136" y="876632"/>
              <a:ext cx="217868" cy="168359"/>
            </a:xfrm>
            <a:custGeom>
              <a:avLst/>
              <a:gdLst/>
              <a:ahLst/>
              <a:cxnLst/>
              <a:rect l="l" t="t" r="r" b="b"/>
              <a:pathLst>
                <a:path w="11239" h="8685" extrusionOk="0">
                  <a:moveTo>
                    <a:pt x="11238" y="1"/>
                  </a:moveTo>
                  <a:lnTo>
                    <a:pt x="9450" y="639"/>
                  </a:lnTo>
                  <a:lnTo>
                    <a:pt x="7790" y="1405"/>
                  </a:lnTo>
                  <a:lnTo>
                    <a:pt x="7024" y="1788"/>
                  </a:lnTo>
                  <a:lnTo>
                    <a:pt x="6258" y="2299"/>
                  </a:lnTo>
                  <a:lnTo>
                    <a:pt x="5875" y="2682"/>
                  </a:lnTo>
                  <a:lnTo>
                    <a:pt x="5747" y="2810"/>
                  </a:lnTo>
                  <a:lnTo>
                    <a:pt x="5619" y="3065"/>
                  </a:lnTo>
                  <a:lnTo>
                    <a:pt x="5109" y="3704"/>
                  </a:lnTo>
                  <a:lnTo>
                    <a:pt x="4087" y="5236"/>
                  </a:lnTo>
                  <a:lnTo>
                    <a:pt x="2938" y="6513"/>
                  </a:lnTo>
                  <a:lnTo>
                    <a:pt x="1533" y="7663"/>
                  </a:lnTo>
                  <a:lnTo>
                    <a:pt x="1" y="8684"/>
                  </a:lnTo>
                  <a:lnTo>
                    <a:pt x="895" y="8301"/>
                  </a:lnTo>
                  <a:lnTo>
                    <a:pt x="1661" y="7918"/>
                  </a:lnTo>
                  <a:lnTo>
                    <a:pt x="2427" y="7407"/>
                  </a:lnTo>
                  <a:lnTo>
                    <a:pt x="3193" y="6769"/>
                  </a:lnTo>
                  <a:lnTo>
                    <a:pt x="4343" y="5492"/>
                  </a:lnTo>
                  <a:lnTo>
                    <a:pt x="5492" y="3959"/>
                  </a:lnTo>
                  <a:lnTo>
                    <a:pt x="6003" y="3193"/>
                  </a:lnTo>
                  <a:lnTo>
                    <a:pt x="6130" y="3065"/>
                  </a:lnTo>
                  <a:lnTo>
                    <a:pt x="6258" y="2938"/>
                  </a:lnTo>
                  <a:lnTo>
                    <a:pt x="6513" y="2682"/>
                  </a:lnTo>
                  <a:lnTo>
                    <a:pt x="8046" y="1661"/>
                  </a:lnTo>
                  <a:lnTo>
                    <a:pt x="9578" y="767"/>
                  </a:lnTo>
                  <a:lnTo>
                    <a:pt x="1123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1" name="Google Shape;1191;p44"/>
            <p:cNvSpPr/>
            <p:nvPr/>
          </p:nvSpPr>
          <p:spPr>
            <a:xfrm>
              <a:off x="2163136" y="866726"/>
              <a:ext cx="646102" cy="358952"/>
            </a:xfrm>
            <a:custGeom>
              <a:avLst/>
              <a:gdLst/>
              <a:ahLst/>
              <a:cxnLst/>
              <a:rect l="l" t="t" r="r" b="b"/>
              <a:pathLst>
                <a:path w="33330" h="18517" extrusionOk="0">
                  <a:moveTo>
                    <a:pt x="767" y="1"/>
                  </a:moveTo>
                  <a:lnTo>
                    <a:pt x="384" y="129"/>
                  </a:lnTo>
                  <a:lnTo>
                    <a:pt x="129" y="384"/>
                  </a:lnTo>
                  <a:lnTo>
                    <a:pt x="1" y="767"/>
                  </a:lnTo>
                  <a:lnTo>
                    <a:pt x="1" y="1278"/>
                  </a:lnTo>
                  <a:lnTo>
                    <a:pt x="129" y="1789"/>
                  </a:lnTo>
                  <a:lnTo>
                    <a:pt x="384" y="2555"/>
                  </a:lnTo>
                  <a:lnTo>
                    <a:pt x="895" y="3449"/>
                  </a:lnTo>
                  <a:lnTo>
                    <a:pt x="2427" y="6258"/>
                  </a:lnTo>
                  <a:lnTo>
                    <a:pt x="4087" y="8940"/>
                  </a:lnTo>
                  <a:lnTo>
                    <a:pt x="5747" y="11366"/>
                  </a:lnTo>
                  <a:lnTo>
                    <a:pt x="7280" y="13409"/>
                  </a:lnTo>
                  <a:lnTo>
                    <a:pt x="8684" y="15069"/>
                  </a:lnTo>
                  <a:lnTo>
                    <a:pt x="10089" y="16474"/>
                  </a:lnTo>
                  <a:lnTo>
                    <a:pt x="11366" y="17495"/>
                  </a:lnTo>
                  <a:lnTo>
                    <a:pt x="11877" y="17751"/>
                  </a:lnTo>
                  <a:lnTo>
                    <a:pt x="12515" y="18006"/>
                  </a:lnTo>
                  <a:lnTo>
                    <a:pt x="14303" y="18389"/>
                  </a:lnTo>
                  <a:lnTo>
                    <a:pt x="16346" y="18517"/>
                  </a:lnTo>
                  <a:lnTo>
                    <a:pt x="18517" y="18517"/>
                  </a:lnTo>
                  <a:lnTo>
                    <a:pt x="20815" y="18389"/>
                  </a:lnTo>
                  <a:lnTo>
                    <a:pt x="23242" y="18006"/>
                  </a:lnTo>
                  <a:lnTo>
                    <a:pt x="25540" y="17623"/>
                  </a:lnTo>
                  <a:lnTo>
                    <a:pt x="27966" y="17240"/>
                  </a:lnTo>
                  <a:lnTo>
                    <a:pt x="30265" y="16729"/>
                  </a:lnTo>
                  <a:lnTo>
                    <a:pt x="32563" y="16091"/>
                  </a:lnTo>
                  <a:lnTo>
                    <a:pt x="32819" y="15963"/>
                  </a:lnTo>
                  <a:lnTo>
                    <a:pt x="32946" y="15580"/>
                  </a:lnTo>
                  <a:lnTo>
                    <a:pt x="33202" y="14431"/>
                  </a:lnTo>
                  <a:lnTo>
                    <a:pt x="33330" y="12771"/>
                  </a:lnTo>
                  <a:lnTo>
                    <a:pt x="33330" y="10855"/>
                  </a:lnTo>
                  <a:lnTo>
                    <a:pt x="33074" y="8940"/>
                  </a:lnTo>
                  <a:lnTo>
                    <a:pt x="32819" y="7152"/>
                  </a:lnTo>
                  <a:lnTo>
                    <a:pt x="32436" y="5875"/>
                  </a:lnTo>
                  <a:lnTo>
                    <a:pt x="32180" y="5492"/>
                  </a:lnTo>
                  <a:lnTo>
                    <a:pt x="31925" y="5237"/>
                  </a:lnTo>
                  <a:lnTo>
                    <a:pt x="31542" y="5109"/>
                  </a:lnTo>
                  <a:lnTo>
                    <a:pt x="31031" y="5109"/>
                  </a:lnTo>
                  <a:lnTo>
                    <a:pt x="29371" y="5364"/>
                  </a:lnTo>
                  <a:lnTo>
                    <a:pt x="25412" y="6386"/>
                  </a:lnTo>
                  <a:lnTo>
                    <a:pt x="21071" y="7535"/>
                  </a:lnTo>
                  <a:lnTo>
                    <a:pt x="17495" y="8429"/>
                  </a:lnTo>
                  <a:lnTo>
                    <a:pt x="16346" y="8684"/>
                  </a:lnTo>
                  <a:lnTo>
                    <a:pt x="15707" y="8812"/>
                  </a:lnTo>
                  <a:lnTo>
                    <a:pt x="14686" y="8046"/>
                  </a:lnTo>
                  <a:lnTo>
                    <a:pt x="12643" y="6641"/>
                  </a:lnTo>
                  <a:lnTo>
                    <a:pt x="9706" y="4470"/>
                  </a:lnTo>
                  <a:lnTo>
                    <a:pt x="6130" y="2044"/>
                  </a:lnTo>
                  <a:lnTo>
                    <a:pt x="4726" y="1150"/>
                  </a:lnTo>
                  <a:lnTo>
                    <a:pt x="3449" y="512"/>
                  </a:lnTo>
                  <a:lnTo>
                    <a:pt x="2172" y="129"/>
                  </a:lnTo>
                  <a:lnTo>
                    <a:pt x="1150"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2" name="Google Shape;1192;p44"/>
            <p:cNvSpPr/>
            <p:nvPr/>
          </p:nvSpPr>
          <p:spPr>
            <a:xfrm>
              <a:off x="2722587" y="908811"/>
              <a:ext cx="398556" cy="284688"/>
            </a:xfrm>
            <a:custGeom>
              <a:avLst/>
              <a:gdLst/>
              <a:ahLst/>
              <a:cxnLst/>
              <a:rect l="l" t="t" r="r" b="b"/>
              <a:pathLst>
                <a:path w="20560" h="14686" extrusionOk="0">
                  <a:moveTo>
                    <a:pt x="11493" y="1"/>
                  </a:moveTo>
                  <a:lnTo>
                    <a:pt x="8684" y="512"/>
                  </a:lnTo>
                  <a:lnTo>
                    <a:pt x="5874" y="1278"/>
                  </a:lnTo>
                  <a:lnTo>
                    <a:pt x="3193" y="2172"/>
                  </a:lnTo>
                  <a:lnTo>
                    <a:pt x="511" y="3193"/>
                  </a:lnTo>
                  <a:lnTo>
                    <a:pt x="256" y="3704"/>
                  </a:lnTo>
                  <a:lnTo>
                    <a:pt x="128" y="4342"/>
                  </a:lnTo>
                  <a:lnTo>
                    <a:pt x="0" y="6003"/>
                  </a:lnTo>
                  <a:lnTo>
                    <a:pt x="128" y="7790"/>
                  </a:lnTo>
                  <a:lnTo>
                    <a:pt x="383" y="9706"/>
                  </a:lnTo>
                  <a:lnTo>
                    <a:pt x="1022" y="13154"/>
                  </a:lnTo>
                  <a:lnTo>
                    <a:pt x="1405" y="14558"/>
                  </a:lnTo>
                  <a:lnTo>
                    <a:pt x="3831" y="14686"/>
                  </a:lnTo>
                  <a:lnTo>
                    <a:pt x="6257" y="14686"/>
                  </a:lnTo>
                  <a:lnTo>
                    <a:pt x="7662" y="14558"/>
                  </a:lnTo>
                  <a:lnTo>
                    <a:pt x="9322" y="14303"/>
                  </a:lnTo>
                  <a:lnTo>
                    <a:pt x="10088" y="14047"/>
                  </a:lnTo>
                  <a:lnTo>
                    <a:pt x="10727" y="13664"/>
                  </a:lnTo>
                  <a:lnTo>
                    <a:pt x="11237" y="13281"/>
                  </a:lnTo>
                  <a:lnTo>
                    <a:pt x="11365" y="13026"/>
                  </a:lnTo>
                  <a:lnTo>
                    <a:pt x="11365" y="12770"/>
                  </a:lnTo>
                  <a:lnTo>
                    <a:pt x="11237" y="12515"/>
                  </a:lnTo>
                  <a:lnTo>
                    <a:pt x="10982" y="12260"/>
                  </a:lnTo>
                  <a:lnTo>
                    <a:pt x="10599" y="12132"/>
                  </a:lnTo>
                  <a:lnTo>
                    <a:pt x="10088" y="12004"/>
                  </a:lnTo>
                  <a:lnTo>
                    <a:pt x="8811" y="11749"/>
                  </a:lnTo>
                  <a:lnTo>
                    <a:pt x="7662" y="11749"/>
                  </a:lnTo>
                  <a:lnTo>
                    <a:pt x="7023" y="11621"/>
                  </a:lnTo>
                  <a:lnTo>
                    <a:pt x="6385" y="11366"/>
                  </a:lnTo>
                  <a:lnTo>
                    <a:pt x="5874" y="11110"/>
                  </a:lnTo>
                  <a:lnTo>
                    <a:pt x="5747" y="10983"/>
                  </a:lnTo>
                  <a:lnTo>
                    <a:pt x="5747" y="10727"/>
                  </a:lnTo>
                  <a:lnTo>
                    <a:pt x="5874" y="10472"/>
                  </a:lnTo>
                  <a:lnTo>
                    <a:pt x="6130" y="10217"/>
                  </a:lnTo>
                  <a:lnTo>
                    <a:pt x="6513" y="10089"/>
                  </a:lnTo>
                  <a:lnTo>
                    <a:pt x="7023" y="9961"/>
                  </a:lnTo>
                  <a:lnTo>
                    <a:pt x="8173" y="9961"/>
                  </a:lnTo>
                  <a:lnTo>
                    <a:pt x="9322" y="10217"/>
                  </a:lnTo>
                  <a:lnTo>
                    <a:pt x="11621" y="10600"/>
                  </a:lnTo>
                  <a:lnTo>
                    <a:pt x="13919" y="11110"/>
                  </a:lnTo>
                  <a:lnTo>
                    <a:pt x="15068" y="11110"/>
                  </a:lnTo>
                  <a:lnTo>
                    <a:pt x="15962" y="10983"/>
                  </a:lnTo>
                  <a:lnTo>
                    <a:pt x="16728" y="10727"/>
                  </a:lnTo>
                  <a:lnTo>
                    <a:pt x="16984" y="10600"/>
                  </a:lnTo>
                  <a:lnTo>
                    <a:pt x="17239" y="10217"/>
                  </a:lnTo>
                  <a:lnTo>
                    <a:pt x="17239" y="9961"/>
                  </a:lnTo>
                  <a:lnTo>
                    <a:pt x="17239" y="9833"/>
                  </a:lnTo>
                  <a:lnTo>
                    <a:pt x="16856" y="9323"/>
                  </a:lnTo>
                  <a:lnTo>
                    <a:pt x="16218" y="8940"/>
                  </a:lnTo>
                  <a:lnTo>
                    <a:pt x="15451" y="8556"/>
                  </a:lnTo>
                  <a:lnTo>
                    <a:pt x="15451" y="8556"/>
                  </a:lnTo>
                  <a:lnTo>
                    <a:pt x="16728" y="8812"/>
                  </a:lnTo>
                  <a:lnTo>
                    <a:pt x="18005" y="8940"/>
                  </a:lnTo>
                  <a:lnTo>
                    <a:pt x="19027" y="8812"/>
                  </a:lnTo>
                  <a:lnTo>
                    <a:pt x="19282" y="8684"/>
                  </a:lnTo>
                  <a:lnTo>
                    <a:pt x="19538" y="8429"/>
                  </a:lnTo>
                  <a:lnTo>
                    <a:pt x="19665" y="8173"/>
                  </a:lnTo>
                  <a:lnTo>
                    <a:pt x="19665" y="7790"/>
                  </a:lnTo>
                  <a:lnTo>
                    <a:pt x="19538" y="7535"/>
                  </a:lnTo>
                  <a:lnTo>
                    <a:pt x="19282" y="7279"/>
                  </a:lnTo>
                  <a:lnTo>
                    <a:pt x="19665" y="7279"/>
                  </a:lnTo>
                  <a:lnTo>
                    <a:pt x="19921" y="7152"/>
                  </a:lnTo>
                  <a:lnTo>
                    <a:pt x="20176" y="7024"/>
                  </a:lnTo>
                  <a:lnTo>
                    <a:pt x="20432" y="6769"/>
                  </a:lnTo>
                  <a:lnTo>
                    <a:pt x="20559" y="6258"/>
                  </a:lnTo>
                  <a:lnTo>
                    <a:pt x="20304" y="5747"/>
                  </a:lnTo>
                  <a:lnTo>
                    <a:pt x="19921" y="5236"/>
                  </a:lnTo>
                  <a:lnTo>
                    <a:pt x="19410" y="4853"/>
                  </a:lnTo>
                  <a:lnTo>
                    <a:pt x="19665" y="4598"/>
                  </a:lnTo>
                  <a:lnTo>
                    <a:pt x="19665" y="4342"/>
                  </a:lnTo>
                  <a:lnTo>
                    <a:pt x="19793" y="3959"/>
                  </a:lnTo>
                  <a:lnTo>
                    <a:pt x="19538" y="3576"/>
                  </a:lnTo>
                  <a:lnTo>
                    <a:pt x="19282" y="3193"/>
                  </a:lnTo>
                  <a:lnTo>
                    <a:pt x="18899" y="2810"/>
                  </a:lnTo>
                  <a:lnTo>
                    <a:pt x="17878" y="2044"/>
                  </a:lnTo>
                  <a:lnTo>
                    <a:pt x="16473" y="1405"/>
                  </a:lnTo>
                  <a:lnTo>
                    <a:pt x="15068" y="767"/>
                  </a:lnTo>
                  <a:lnTo>
                    <a:pt x="13664" y="384"/>
                  </a:lnTo>
                  <a:lnTo>
                    <a:pt x="12387" y="128"/>
                  </a:lnTo>
                  <a:lnTo>
                    <a:pt x="11493"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3" name="Google Shape;1193;p44"/>
            <p:cNvSpPr/>
            <p:nvPr/>
          </p:nvSpPr>
          <p:spPr>
            <a:xfrm>
              <a:off x="2883482" y="1037547"/>
              <a:ext cx="141123" cy="39623"/>
            </a:xfrm>
            <a:custGeom>
              <a:avLst/>
              <a:gdLst/>
              <a:ahLst/>
              <a:cxnLst/>
              <a:rect l="l" t="t" r="r" b="b"/>
              <a:pathLst>
                <a:path w="7280" h="2044" extrusionOk="0">
                  <a:moveTo>
                    <a:pt x="894" y="0"/>
                  </a:moveTo>
                  <a:lnTo>
                    <a:pt x="0" y="128"/>
                  </a:lnTo>
                  <a:lnTo>
                    <a:pt x="1022" y="128"/>
                  </a:lnTo>
                  <a:lnTo>
                    <a:pt x="2044" y="255"/>
                  </a:lnTo>
                  <a:lnTo>
                    <a:pt x="3065" y="511"/>
                  </a:lnTo>
                  <a:lnTo>
                    <a:pt x="5108" y="1277"/>
                  </a:lnTo>
                  <a:lnTo>
                    <a:pt x="7279" y="2043"/>
                  </a:lnTo>
                  <a:lnTo>
                    <a:pt x="5108" y="1022"/>
                  </a:lnTo>
                  <a:lnTo>
                    <a:pt x="4087" y="638"/>
                  </a:lnTo>
                  <a:lnTo>
                    <a:pt x="2937" y="255"/>
                  </a:lnTo>
                  <a:lnTo>
                    <a:pt x="1916" y="128"/>
                  </a:lnTo>
                  <a:lnTo>
                    <a:pt x="89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4" name="Google Shape;1194;p44"/>
            <p:cNvSpPr/>
            <p:nvPr/>
          </p:nvSpPr>
          <p:spPr>
            <a:xfrm>
              <a:off x="2866152" y="988037"/>
              <a:ext cx="230236" cy="61896"/>
            </a:xfrm>
            <a:custGeom>
              <a:avLst/>
              <a:gdLst/>
              <a:ahLst/>
              <a:cxnLst/>
              <a:rect l="l" t="t" r="r" b="b"/>
              <a:pathLst>
                <a:path w="11877" h="3193" extrusionOk="0">
                  <a:moveTo>
                    <a:pt x="2299" y="0"/>
                  </a:moveTo>
                  <a:lnTo>
                    <a:pt x="1" y="255"/>
                  </a:lnTo>
                  <a:lnTo>
                    <a:pt x="1" y="255"/>
                  </a:lnTo>
                  <a:lnTo>
                    <a:pt x="2682" y="128"/>
                  </a:lnTo>
                  <a:lnTo>
                    <a:pt x="3831" y="255"/>
                  </a:lnTo>
                  <a:lnTo>
                    <a:pt x="4981" y="383"/>
                  </a:lnTo>
                  <a:lnTo>
                    <a:pt x="6130" y="639"/>
                  </a:lnTo>
                  <a:lnTo>
                    <a:pt x="7152" y="1149"/>
                  </a:lnTo>
                  <a:lnTo>
                    <a:pt x="11749" y="3192"/>
                  </a:lnTo>
                  <a:lnTo>
                    <a:pt x="11876" y="3192"/>
                  </a:lnTo>
                  <a:lnTo>
                    <a:pt x="9195" y="1788"/>
                  </a:lnTo>
                  <a:lnTo>
                    <a:pt x="6896" y="766"/>
                  </a:lnTo>
                  <a:lnTo>
                    <a:pt x="5747" y="383"/>
                  </a:lnTo>
                  <a:lnTo>
                    <a:pt x="4598" y="128"/>
                  </a:lnTo>
                  <a:lnTo>
                    <a:pt x="229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5" name="Google Shape;1195;p44"/>
            <p:cNvSpPr/>
            <p:nvPr/>
          </p:nvSpPr>
          <p:spPr>
            <a:xfrm>
              <a:off x="2881001" y="938528"/>
              <a:ext cx="217849" cy="64378"/>
            </a:xfrm>
            <a:custGeom>
              <a:avLst/>
              <a:gdLst/>
              <a:ahLst/>
              <a:cxnLst/>
              <a:rect l="l" t="t" r="r" b="b"/>
              <a:pathLst>
                <a:path w="11238" h="3321" extrusionOk="0">
                  <a:moveTo>
                    <a:pt x="2044" y="0"/>
                  </a:moveTo>
                  <a:lnTo>
                    <a:pt x="1022" y="128"/>
                  </a:lnTo>
                  <a:lnTo>
                    <a:pt x="1" y="256"/>
                  </a:lnTo>
                  <a:lnTo>
                    <a:pt x="1405" y="128"/>
                  </a:lnTo>
                  <a:lnTo>
                    <a:pt x="2810" y="128"/>
                  </a:lnTo>
                  <a:lnTo>
                    <a:pt x="4342" y="256"/>
                  </a:lnTo>
                  <a:lnTo>
                    <a:pt x="5619" y="766"/>
                  </a:lnTo>
                  <a:lnTo>
                    <a:pt x="8429" y="1916"/>
                  </a:lnTo>
                  <a:lnTo>
                    <a:pt x="11238" y="3320"/>
                  </a:lnTo>
                  <a:lnTo>
                    <a:pt x="11238" y="3193"/>
                  </a:lnTo>
                  <a:lnTo>
                    <a:pt x="8812" y="1916"/>
                  </a:lnTo>
                  <a:lnTo>
                    <a:pt x="7662" y="1405"/>
                  </a:lnTo>
                  <a:lnTo>
                    <a:pt x="6513" y="894"/>
                  </a:lnTo>
                  <a:lnTo>
                    <a:pt x="5364" y="511"/>
                  </a:lnTo>
                  <a:lnTo>
                    <a:pt x="4087" y="128"/>
                  </a:lnTo>
                  <a:lnTo>
                    <a:pt x="306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6" name="Google Shape;1196;p44"/>
            <p:cNvSpPr/>
            <p:nvPr/>
          </p:nvSpPr>
          <p:spPr>
            <a:xfrm>
              <a:off x="2158193" y="856840"/>
              <a:ext cx="257452" cy="195575"/>
            </a:xfrm>
            <a:custGeom>
              <a:avLst/>
              <a:gdLst/>
              <a:ahLst/>
              <a:cxnLst/>
              <a:rect l="l" t="t" r="r" b="b"/>
              <a:pathLst>
                <a:path w="13281" h="10089" extrusionOk="0">
                  <a:moveTo>
                    <a:pt x="1150" y="0"/>
                  </a:moveTo>
                  <a:lnTo>
                    <a:pt x="511" y="128"/>
                  </a:lnTo>
                  <a:lnTo>
                    <a:pt x="256" y="256"/>
                  </a:lnTo>
                  <a:lnTo>
                    <a:pt x="128" y="511"/>
                  </a:lnTo>
                  <a:lnTo>
                    <a:pt x="0" y="1022"/>
                  </a:lnTo>
                  <a:lnTo>
                    <a:pt x="0" y="1660"/>
                  </a:lnTo>
                  <a:lnTo>
                    <a:pt x="256" y="2554"/>
                  </a:lnTo>
                  <a:lnTo>
                    <a:pt x="639" y="3703"/>
                  </a:lnTo>
                  <a:lnTo>
                    <a:pt x="1405" y="5491"/>
                  </a:lnTo>
                  <a:lnTo>
                    <a:pt x="2682" y="7534"/>
                  </a:lnTo>
                  <a:lnTo>
                    <a:pt x="4342" y="10088"/>
                  </a:lnTo>
                  <a:lnTo>
                    <a:pt x="13281" y="6896"/>
                  </a:lnTo>
                  <a:lnTo>
                    <a:pt x="12387" y="6130"/>
                  </a:lnTo>
                  <a:lnTo>
                    <a:pt x="9961" y="4470"/>
                  </a:lnTo>
                  <a:lnTo>
                    <a:pt x="8428" y="3320"/>
                  </a:lnTo>
                  <a:lnTo>
                    <a:pt x="6768" y="2299"/>
                  </a:lnTo>
                  <a:lnTo>
                    <a:pt x="5108" y="1405"/>
                  </a:lnTo>
                  <a:lnTo>
                    <a:pt x="3448" y="639"/>
                  </a:lnTo>
                  <a:lnTo>
                    <a:pt x="2171" y="256"/>
                  </a:lnTo>
                  <a:lnTo>
                    <a:pt x="1150"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7" name="Google Shape;1197;p44"/>
            <p:cNvSpPr/>
            <p:nvPr/>
          </p:nvSpPr>
          <p:spPr>
            <a:xfrm>
              <a:off x="2232456" y="975650"/>
              <a:ext cx="148547" cy="47047"/>
            </a:xfrm>
            <a:custGeom>
              <a:avLst/>
              <a:gdLst/>
              <a:ahLst/>
              <a:cxnLst/>
              <a:rect l="l" t="t" r="r" b="b"/>
              <a:pathLst>
                <a:path w="7663" h="2427" extrusionOk="0">
                  <a:moveTo>
                    <a:pt x="7662" y="1"/>
                  </a:moveTo>
                  <a:lnTo>
                    <a:pt x="3704" y="1022"/>
                  </a:lnTo>
                  <a:lnTo>
                    <a:pt x="1788" y="1661"/>
                  </a:lnTo>
                  <a:lnTo>
                    <a:pt x="0" y="2299"/>
                  </a:lnTo>
                  <a:lnTo>
                    <a:pt x="0" y="2427"/>
                  </a:lnTo>
                  <a:lnTo>
                    <a:pt x="2043" y="1788"/>
                  </a:lnTo>
                  <a:lnTo>
                    <a:pt x="3959" y="1278"/>
                  </a:lnTo>
                  <a:lnTo>
                    <a:pt x="5874" y="639"/>
                  </a:lnTo>
                  <a:lnTo>
                    <a:pt x="6896" y="256"/>
                  </a:lnTo>
                  <a:lnTo>
                    <a:pt x="766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8" name="Google Shape;1198;p44"/>
            <p:cNvSpPr/>
            <p:nvPr/>
          </p:nvSpPr>
          <p:spPr>
            <a:xfrm>
              <a:off x="2158193" y="856840"/>
              <a:ext cx="151009" cy="195575"/>
            </a:xfrm>
            <a:custGeom>
              <a:avLst/>
              <a:gdLst/>
              <a:ahLst/>
              <a:cxnLst/>
              <a:rect l="l" t="t" r="r" b="b"/>
              <a:pathLst>
                <a:path w="7790" h="10089" extrusionOk="0">
                  <a:moveTo>
                    <a:pt x="1150" y="0"/>
                  </a:moveTo>
                  <a:lnTo>
                    <a:pt x="511" y="128"/>
                  </a:lnTo>
                  <a:lnTo>
                    <a:pt x="256" y="256"/>
                  </a:lnTo>
                  <a:lnTo>
                    <a:pt x="128" y="511"/>
                  </a:lnTo>
                  <a:lnTo>
                    <a:pt x="0" y="1022"/>
                  </a:lnTo>
                  <a:lnTo>
                    <a:pt x="0" y="1660"/>
                  </a:lnTo>
                  <a:lnTo>
                    <a:pt x="256" y="2554"/>
                  </a:lnTo>
                  <a:lnTo>
                    <a:pt x="639" y="3703"/>
                  </a:lnTo>
                  <a:lnTo>
                    <a:pt x="1405" y="5491"/>
                  </a:lnTo>
                  <a:lnTo>
                    <a:pt x="2682" y="7534"/>
                  </a:lnTo>
                  <a:lnTo>
                    <a:pt x="4342" y="10088"/>
                  </a:lnTo>
                  <a:lnTo>
                    <a:pt x="7790" y="8811"/>
                  </a:lnTo>
                  <a:lnTo>
                    <a:pt x="4853" y="1277"/>
                  </a:lnTo>
                  <a:lnTo>
                    <a:pt x="3448" y="639"/>
                  </a:lnTo>
                  <a:lnTo>
                    <a:pt x="2171" y="256"/>
                  </a:lnTo>
                  <a:lnTo>
                    <a:pt x="115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9" name="Google Shape;1199;p44"/>
            <p:cNvSpPr/>
            <p:nvPr/>
          </p:nvSpPr>
          <p:spPr>
            <a:xfrm>
              <a:off x="1190319" y="1218234"/>
              <a:ext cx="928289" cy="1284760"/>
            </a:xfrm>
            <a:custGeom>
              <a:avLst/>
              <a:gdLst/>
              <a:ahLst/>
              <a:cxnLst/>
              <a:rect l="l" t="t" r="r" b="b"/>
              <a:pathLst>
                <a:path w="47887" h="66276" extrusionOk="0">
                  <a:moveTo>
                    <a:pt x="36777" y="1"/>
                  </a:moveTo>
                  <a:lnTo>
                    <a:pt x="36011" y="2044"/>
                  </a:lnTo>
                  <a:lnTo>
                    <a:pt x="35372" y="4215"/>
                  </a:lnTo>
                  <a:lnTo>
                    <a:pt x="34095" y="9323"/>
                  </a:lnTo>
                  <a:lnTo>
                    <a:pt x="32946" y="14814"/>
                  </a:lnTo>
                  <a:lnTo>
                    <a:pt x="31797" y="20560"/>
                  </a:lnTo>
                  <a:lnTo>
                    <a:pt x="30647" y="25923"/>
                  </a:lnTo>
                  <a:lnTo>
                    <a:pt x="29626" y="30648"/>
                  </a:lnTo>
                  <a:lnTo>
                    <a:pt x="28732" y="34351"/>
                  </a:lnTo>
                  <a:lnTo>
                    <a:pt x="28221" y="35756"/>
                  </a:lnTo>
                  <a:lnTo>
                    <a:pt x="27710" y="36650"/>
                  </a:lnTo>
                  <a:lnTo>
                    <a:pt x="27200" y="37161"/>
                  </a:lnTo>
                  <a:lnTo>
                    <a:pt x="26050" y="37799"/>
                  </a:lnTo>
                  <a:lnTo>
                    <a:pt x="24518" y="38565"/>
                  </a:lnTo>
                  <a:lnTo>
                    <a:pt x="22730" y="39204"/>
                  </a:lnTo>
                  <a:lnTo>
                    <a:pt x="18261" y="40864"/>
                  </a:lnTo>
                  <a:lnTo>
                    <a:pt x="13281" y="42524"/>
                  </a:lnTo>
                  <a:lnTo>
                    <a:pt x="4087" y="45333"/>
                  </a:lnTo>
                  <a:lnTo>
                    <a:pt x="0" y="46482"/>
                  </a:lnTo>
                  <a:lnTo>
                    <a:pt x="3576" y="66275"/>
                  </a:lnTo>
                  <a:lnTo>
                    <a:pt x="8301" y="64998"/>
                  </a:lnTo>
                  <a:lnTo>
                    <a:pt x="13281" y="63594"/>
                  </a:lnTo>
                  <a:lnTo>
                    <a:pt x="19155" y="61678"/>
                  </a:lnTo>
                  <a:lnTo>
                    <a:pt x="22219" y="60657"/>
                  </a:lnTo>
                  <a:lnTo>
                    <a:pt x="25412" y="59507"/>
                  </a:lnTo>
                  <a:lnTo>
                    <a:pt x="28477" y="58230"/>
                  </a:lnTo>
                  <a:lnTo>
                    <a:pt x="31414" y="56954"/>
                  </a:lnTo>
                  <a:lnTo>
                    <a:pt x="34095" y="55549"/>
                  </a:lnTo>
                  <a:lnTo>
                    <a:pt x="36521" y="54144"/>
                  </a:lnTo>
                  <a:lnTo>
                    <a:pt x="38565" y="52740"/>
                  </a:lnTo>
                  <a:lnTo>
                    <a:pt x="39458" y="51973"/>
                  </a:lnTo>
                  <a:lnTo>
                    <a:pt x="40225" y="51207"/>
                  </a:lnTo>
                  <a:lnTo>
                    <a:pt x="40735" y="50569"/>
                  </a:lnTo>
                  <a:lnTo>
                    <a:pt x="41374" y="49802"/>
                  </a:lnTo>
                  <a:lnTo>
                    <a:pt x="42268" y="47887"/>
                  </a:lnTo>
                  <a:lnTo>
                    <a:pt x="43162" y="45716"/>
                  </a:lnTo>
                  <a:lnTo>
                    <a:pt x="43928" y="43162"/>
                  </a:lnTo>
                  <a:lnTo>
                    <a:pt x="44439" y="40481"/>
                  </a:lnTo>
                  <a:lnTo>
                    <a:pt x="44949" y="37416"/>
                  </a:lnTo>
                  <a:lnTo>
                    <a:pt x="45460" y="34224"/>
                  </a:lnTo>
                  <a:lnTo>
                    <a:pt x="45843" y="30903"/>
                  </a:lnTo>
                  <a:lnTo>
                    <a:pt x="46482" y="24135"/>
                  </a:lnTo>
                  <a:lnTo>
                    <a:pt x="46865" y="17240"/>
                  </a:lnTo>
                  <a:lnTo>
                    <a:pt x="47376" y="10600"/>
                  </a:lnTo>
                  <a:lnTo>
                    <a:pt x="47886" y="4470"/>
                  </a:lnTo>
                  <a:lnTo>
                    <a:pt x="36777"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0" name="Google Shape;1200;p44"/>
            <p:cNvSpPr/>
            <p:nvPr/>
          </p:nvSpPr>
          <p:spPr>
            <a:xfrm>
              <a:off x="1257158" y="2129194"/>
              <a:ext cx="64378" cy="321810"/>
            </a:xfrm>
            <a:custGeom>
              <a:avLst/>
              <a:gdLst/>
              <a:ahLst/>
              <a:cxnLst/>
              <a:rect l="l" t="t" r="r" b="b"/>
              <a:pathLst>
                <a:path w="3321" h="16601" extrusionOk="0">
                  <a:moveTo>
                    <a:pt x="0" y="0"/>
                  </a:moveTo>
                  <a:lnTo>
                    <a:pt x="383" y="2171"/>
                  </a:lnTo>
                  <a:lnTo>
                    <a:pt x="894" y="5491"/>
                  </a:lnTo>
                  <a:lnTo>
                    <a:pt x="2043" y="11110"/>
                  </a:lnTo>
                  <a:lnTo>
                    <a:pt x="3320" y="16601"/>
                  </a:lnTo>
                  <a:lnTo>
                    <a:pt x="2426" y="10982"/>
                  </a:lnTo>
                  <a:lnTo>
                    <a:pt x="1277" y="5491"/>
                  </a:lnTo>
                  <a:lnTo>
                    <a:pt x="639" y="2043"/>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1" name="Google Shape;1201;p44"/>
            <p:cNvSpPr/>
            <p:nvPr/>
          </p:nvSpPr>
          <p:spPr>
            <a:xfrm>
              <a:off x="1269526" y="1267744"/>
              <a:ext cx="626291" cy="861469"/>
            </a:xfrm>
            <a:custGeom>
              <a:avLst/>
              <a:gdLst/>
              <a:ahLst/>
              <a:cxnLst/>
              <a:rect l="l" t="t" r="r" b="b"/>
              <a:pathLst>
                <a:path w="32308" h="44440" extrusionOk="0">
                  <a:moveTo>
                    <a:pt x="32180" y="1"/>
                  </a:moveTo>
                  <a:lnTo>
                    <a:pt x="31158" y="3449"/>
                  </a:lnTo>
                  <a:lnTo>
                    <a:pt x="30265" y="6896"/>
                  </a:lnTo>
                  <a:lnTo>
                    <a:pt x="29371" y="10344"/>
                  </a:lnTo>
                  <a:lnTo>
                    <a:pt x="28604" y="13920"/>
                  </a:lnTo>
                  <a:lnTo>
                    <a:pt x="27455" y="20049"/>
                  </a:lnTo>
                  <a:lnTo>
                    <a:pt x="26561" y="26434"/>
                  </a:lnTo>
                  <a:lnTo>
                    <a:pt x="26306" y="29499"/>
                  </a:lnTo>
                  <a:lnTo>
                    <a:pt x="26178" y="31031"/>
                  </a:lnTo>
                  <a:lnTo>
                    <a:pt x="25923" y="32563"/>
                  </a:lnTo>
                  <a:lnTo>
                    <a:pt x="25667" y="33330"/>
                  </a:lnTo>
                  <a:lnTo>
                    <a:pt x="25412" y="34096"/>
                  </a:lnTo>
                  <a:lnTo>
                    <a:pt x="25029" y="34734"/>
                  </a:lnTo>
                  <a:lnTo>
                    <a:pt x="24518" y="35373"/>
                  </a:lnTo>
                  <a:lnTo>
                    <a:pt x="23880" y="35884"/>
                  </a:lnTo>
                  <a:lnTo>
                    <a:pt x="23114" y="36394"/>
                  </a:lnTo>
                  <a:lnTo>
                    <a:pt x="22475" y="36777"/>
                  </a:lnTo>
                  <a:lnTo>
                    <a:pt x="21709" y="37160"/>
                  </a:lnTo>
                  <a:lnTo>
                    <a:pt x="18644" y="38437"/>
                  </a:lnTo>
                  <a:lnTo>
                    <a:pt x="15579" y="39587"/>
                  </a:lnTo>
                  <a:lnTo>
                    <a:pt x="12515" y="40736"/>
                  </a:lnTo>
                  <a:lnTo>
                    <a:pt x="9450" y="41885"/>
                  </a:lnTo>
                  <a:lnTo>
                    <a:pt x="6385" y="42779"/>
                  </a:lnTo>
                  <a:lnTo>
                    <a:pt x="3193" y="43673"/>
                  </a:lnTo>
                  <a:lnTo>
                    <a:pt x="1" y="44439"/>
                  </a:lnTo>
                  <a:lnTo>
                    <a:pt x="1" y="44439"/>
                  </a:lnTo>
                  <a:lnTo>
                    <a:pt x="2554" y="43928"/>
                  </a:lnTo>
                  <a:lnTo>
                    <a:pt x="4215" y="43545"/>
                  </a:lnTo>
                  <a:lnTo>
                    <a:pt x="7535" y="42651"/>
                  </a:lnTo>
                  <a:lnTo>
                    <a:pt x="10855" y="41502"/>
                  </a:lnTo>
                  <a:lnTo>
                    <a:pt x="14047" y="40353"/>
                  </a:lnTo>
                  <a:lnTo>
                    <a:pt x="19921" y="38054"/>
                  </a:lnTo>
                  <a:lnTo>
                    <a:pt x="21198" y="37544"/>
                  </a:lnTo>
                  <a:lnTo>
                    <a:pt x="22603" y="37033"/>
                  </a:lnTo>
                  <a:lnTo>
                    <a:pt x="23880" y="36267"/>
                  </a:lnTo>
                  <a:lnTo>
                    <a:pt x="24391" y="35756"/>
                  </a:lnTo>
                  <a:lnTo>
                    <a:pt x="24901" y="35245"/>
                  </a:lnTo>
                  <a:lnTo>
                    <a:pt x="25284" y="34734"/>
                  </a:lnTo>
                  <a:lnTo>
                    <a:pt x="25540" y="34096"/>
                  </a:lnTo>
                  <a:lnTo>
                    <a:pt x="26051" y="32946"/>
                  </a:lnTo>
                  <a:lnTo>
                    <a:pt x="26306" y="31670"/>
                  </a:lnTo>
                  <a:lnTo>
                    <a:pt x="26434" y="30393"/>
                  </a:lnTo>
                  <a:lnTo>
                    <a:pt x="27072" y="24263"/>
                  </a:lnTo>
                  <a:lnTo>
                    <a:pt x="28094" y="18134"/>
                  </a:lnTo>
                  <a:lnTo>
                    <a:pt x="29243" y="12004"/>
                  </a:lnTo>
                  <a:lnTo>
                    <a:pt x="30648" y="6003"/>
                  </a:lnTo>
                  <a:lnTo>
                    <a:pt x="3230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2" name="Google Shape;1202;p44"/>
            <p:cNvSpPr/>
            <p:nvPr/>
          </p:nvSpPr>
          <p:spPr>
            <a:xfrm>
              <a:off x="720000" y="2468315"/>
              <a:ext cx="643601" cy="826809"/>
            </a:xfrm>
            <a:custGeom>
              <a:avLst/>
              <a:gdLst/>
              <a:ahLst/>
              <a:cxnLst/>
              <a:rect l="l" t="t" r="r" b="b"/>
              <a:pathLst>
                <a:path w="33201" h="42652" extrusionOk="0">
                  <a:moveTo>
                    <a:pt x="20814" y="1"/>
                  </a:moveTo>
                  <a:lnTo>
                    <a:pt x="17111" y="3065"/>
                  </a:lnTo>
                  <a:lnTo>
                    <a:pt x="9194" y="9961"/>
                  </a:lnTo>
                  <a:lnTo>
                    <a:pt x="6640" y="12132"/>
                  </a:lnTo>
                  <a:lnTo>
                    <a:pt x="4086" y="14558"/>
                  </a:lnTo>
                  <a:lnTo>
                    <a:pt x="1915" y="16601"/>
                  </a:lnTo>
                  <a:lnTo>
                    <a:pt x="511" y="18134"/>
                  </a:lnTo>
                  <a:lnTo>
                    <a:pt x="128" y="18644"/>
                  </a:lnTo>
                  <a:lnTo>
                    <a:pt x="0" y="18900"/>
                  </a:lnTo>
                  <a:lnTo>
                    <a:pt x="255" y="19410"/>
                  </a:lnTo>
                  <a:lnTo>
                    <a:pt x="894" y="20304"/>
                  </a:lnTo>
                  <a:lnTo>
                    <a:pt x="3065" y="23114"/>
                  </a:lnTo>
                  <a:lnTo>
                    <a:pt x="9577" y="31031"/>
                  </a:lnTo>
                  <a:lnTo>
                    <a:pt x="16217" y="38820"/>
                  </a:lnTo>
                  <a:lnTo>
                    <a:pt x="18516" y="41374"/>
                  </a:lnTo>
                  <a:lnTo>
                    <a:pt x="19538" y="42524"/>
                  </a:lnTo>
                  <a:lnTo>
                    <a:pt x="19921" y="42651"/>
                  </a:lnTo>
                  <a:lnTo>
                    <a:pt x="20304" y="42396"/>
                  </a:lnTo>
                  <a:lnTo>
                    <a:pt x="20814" y="42140"/>
                  </a:lnTo>
                  <a:lnTo>
                    <a:pt x="21198" y="41630"/>
                  </a:lnTo>
                  <a:lnTo>
                    <a:pt x="21581" y="40991"/>
                  </a:lnTo>
                  <a:lnTo>
                    <a:pt x="21836" y="40353"/>
                  </a:lnTo>
                  <a:lnTo>
                    <a:pt x="21964" y="39714"/>
                  </a:lnTo>
                  <a:lnTo>
                    <a:pt x="22091" y="39203"/>
                  </a:lnTo>
                  <a:lnTo>
                    <a:pt x="21964" y="38182"/>
                  </a:lnTo>
                  <a:lnTo>
                    <a:pt x="21453" y="36522"/>
                  </a:lnTo>
                  <a:lnTo>
                    <a:pt x="20304" y="32180"/>
                  </a:lnTo>
                  <a:lnTo>
                    <a:pt x="18644" y="26178"/>
                  </a:lnTo>
                  <a:lnTo>
                    <a:pt x="21325" y="24135"/>
                  </a:lnTo>
                  <a:lnTo>
                    <a:pt x="33201" y="14558"/>
                  </a:lnTo>
                  <a:lnTo>
                    <a:pt x="20814"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3" name="Google Shape;1203;p44"/>
            <p:cNvSpPr/>
            <p:nvPr/>
          </p:nvSpPr>
          <p:spPr>
            <a:xfrm>
              <a:off x="920499" y="1134084"/>
              <a:ext cx="1094148" cy="1797145"/>
            </a:xfrm>
            <a:custGeom>
              <a:avLst/>
              <a:gdLst/>
              <a:ahLst/>
              <a:cxnLst/>
              <a:rect l="l" t="t" r="r" b="b"/>
              <a:pathLst>
                <a:path w="56443" h="92708" extrusionOk="0">
                  <a:moveTo>
                    <a:pt x="41502" y="0"/>
                  </a:moveTo>
                  <a:lnTo>
                    <a:pt x="40352" y="1022"/>
                  </a:lnTo>
                  <a:lnTo>
                    <a:pt x="39331" y="1916"/>
                  </a:lnTo>
                  <a:lnTo>
                    <a:pt x="38309" y="2937"/>
                  </a:lnTo>
                  <a:lnTo>
                    <a:pt x="37543" y="3959"/>
                  </a:lnTo>
                  <a:lnTo>
                    <a:pt x="36777" y="4980"/>
                  </a:lnTo>
                  <a:lnTo>
                    <a:pt x="36138" y="6002"/>
                  </a:lnTo>
                  <a:lnTo>
                    <a:pt x="35628" y="7023"/>
                  </a:lnTo>
                  <a:lnTo>
                    <a:pt x="35245" y="8045"/>
                  </a:lnTo>
                  <a:lnTo>
                    <a:pt x="34861" y="9067"/>
                  </a:lnTo>
                  <a:lnTo>
                    <a:pt x="34606" y="10216"/>
                  </a:lnTo>
                  <a:lnTo>
                    <a:pt x="34478" y="11237"/>
                  </a:lnTo>
                  <a:lnTo>
                    <a:pt x="34478" y="12387"/>
                  </a:lnTo>
                  <a:lnTo>
                    <a:pt x="34478" y="14813"/>
                  </a:lnTo>
                  <a:lnTo>
                    <a:pt x="34861" y="17239"/>
                  </a:lnTo>
                  <a:lnTo>
                    <a:pt x="34734" y="18772"/>
                  </a:lnTo>
                  <a:lnTo>
                    <a:pt x="34223" y="21964"/>
                  </a:lnTo>
                  <a:lnTo>
                    <a:pt x="33329" y="26306"/>
                  </a:lnTo>
                  <a:lnTo>
                    <a:pt x="32180" y="31158"/>
                  </a:lnTo>
                  <a:lnTo>
                    <a:pt x="31031" y="36266"/>
                  </a:lnTo>
                  <a:lnTo>
                    <a:pt x="29754" y="40863"/>
                  </a:lnTo>
                  <a:lnTo>
                    <a:pt x="28604" y="44439"/>
                  </a:lnTo>
                  <a:lnTo>
                    <a:pt x="28094" y="45843"/>
                  </a:lnTo>
                  <a:lnTo>
                    <a:pt x="27583" y="46737"/>
                  </a:lnTo>
                  <a:lnTo>
                    <a:pt x="26944" y="47759"/>
                  </a:lnTo>
                  <a:lnTo>
                    <a:pt x="25667" y="49291"/>
                  </a:lnTo>
                  <a:lnTo>
                    <a:pt x="22220" y="53250"/>
                  </a:lnTo>
                  <a:lnTo>
                    <a:pt x="17750" y="58230"/>
                  </a:lnTo>
                  <a:lnTo>
                    <a:pt x="12770" y="63465"/>
                  </a:lnTo>
                  <a:lnTo>
                    <a:pt x="3959" y="72787"/>
                  </a:lnTo>
                  <a:lnTo>
                    <a:pt x="0" y="77001"/>
                  </a:lnTo>
                  <a:lnTo>
                    <a:pt x="14047" y="92708"/>
                  </a:lnTo>
                  <a:lnTo>
                    <a:pt x="16984" y="89899"/>
                  </a:lnTo>
                  <a:lnTo>
                    <a:pt x="20432" y="86578"/>
                  </a:lnTo>
                  <a:lnTo>
                    <a:pt x="24773" y="82109"/>
                  </a:lnTo>
                  <a:lnTo>
                    <a:pt x="29626" y="76873"/>
                  </a:lnTo>
                  <a:lnTo>
                    <a:pt x="34861" y="70872"/>
                  </a:lnTo>
                  <a:lnTo>
                    <a:pt x="37543" y="67552"/>
                  </a:lnTo>
                  <a:lnTo>
                    <a:pt x="40097" y="64232"/>
                  </a:lnTo>
                  <a:lnTo>
                    <a:pt x="42779" y="60784"/>
                  </a:lnTo>
                  <a:lnTo>
                    <a:pt x="45205" y="57208"/>
                  </a:lnTo>
                  <a:lnTo>
                    <a:pt x="46226" y="55420"/>
                  </a:lnTo>
                  <a:lnTo>
                    <a:pt x="47120" y="53250"/>
                  </a:lnTo>
                  <a:lnTo>
                    <a:pt x="48014" y="50951"/>
                  </a:lnTo>
                  <a:lnTo>
                    <a:pt x="48653" y="48269"/>
                  </a:lnTo>
                  <a:lnTo>
                    <a:pt x="49291" y="45332"/>
                  </a:lnTo>
                  <a:lnTo>
                    <a:pt x="49802" y="42395"/>
                  </a:lnTo>
                  <a:lnTo>
                    <a:pt x="50313" y="39203"/>
                  </a:lnTo>
                  <a:lnTo>
                    <a:pt x="50568" y="36138"/>
                  </a:lnTo>
                  <a:lnTo>
                    <a:pt x="51207" y="29753"/>
                  </a:lnTo>
                  <a:lnTo>
                    <a:pt x="51590" y="23879"/>
                  </a:lnTo>
                  <a:lnTo>
                    <a:pt x="51973" y="14430"/>
                  </a:lnTo>
                  <a:lnTo>
                    <a:pt x="52611" y="13153"/>
                  </a:lnTo>
                  <a:lnTo>
                    <a:pt x="54144" y="10727"/>
                  </a:lnTo>
                  <a:lnTo>
                    <a:pt x="56442" y="7279"/>
                  </a:lnTo>
                  <a:lnTo>
                    <a:pt x="41502" y="0"/>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4" name="Google Shape;1204;p44"/>
            <p:cNvSpPr/>
            <p:nvPr/>
          </p:nvSpPr>
          <p:spPr>
            <a:xfrm>
              <a:off x="987339" y="2584664"/>
              <a:ext cx="254971" cy="277264"/>
            </a:xfrm>
            <a:custGeom>
              <a:avLst/>
              <a:gdLst/>
              <a:ahLst/>
              <a:cxnLst/>
              <a:rect l="l" t="t" r="r" b="b"/>
              <a:pathLst>
                <a:path w="13153" h="14303" extrusionOk="0">
                  <a:moveTo>
                    <a:pt x="0" y="0"/>
                  </a:moveTo>
                  <a:lnTo>
                    <a:pt x="1405" y="1660"/>
                  </a:lnTo>
                  <a:lnTo>
                    <a:pt x="4086" y="4725"/>
                  </a:lnTo>
                  <a:lnTo>
                    <a:pt x="8045" y="8939"/>
                  </a:lnTo>
                  <a:lnTo>
                    <a:pt x="13153" y="14302"/>
                  </a:lnTo>
                  <a:lnTo>
                    <a:pt x="13153" y="14175"/>
                  </a:lnTo>
                  <a:lnTo>
                    <a:pt x="10216" y="10599"/>
                  </a:lnTo>
                  <a:lnTo>
                    <a:pt x="6002" y="6130"/>
                  </a:lnTo>
                  <a:lnTo>
                    <a:pt x="2299" y="2043"/>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5" name="Google Shape;1205;p44"/>
            <p:cNvSpPr/>
            <p:nvPr/>
          </p:nvSpPr>
          <p:spPr>
            <a:xfrm>
              <a:off x="1927976" y="1255376"/>
              <a:ext cx="96557" cy="123793"/>
            </a:xfrm>
            <a:custGeom>
              <a:avLst/>
              <a:gdLst/>
              <a:ahLst/>
              <a:cxnLst/>
              <a:rect l="l" t="t" r="r" b="b"/>
              <a:pathLst>
                <a:path w="4981" h="6386" extrusionOk="0">
                  <a:moveTo>
                    <a:pt x="2555" y="0"/>
                  </a:moveTo>
                  <a:lnTo>
                    <a:pt x="2299" y="256"/>
                  </a:lnTo>
                  <a:lnTo>
                    <a:pt x="1916" y="766"/>
                  </a:lnTo>
                  <a:lnTo>
                    <a:pt x="895" y="2554"/>
                  </a:lnTo>
                  <a:lnTo>
                    <a:pt x="512" y="3448"/>
                  </a:lnTo>
                  <a:lnTo>
                    <a:pt x="256" y="4214"/>
                  </a:lnTo>
                  <a:lnTo>
                    <a:pt x="1" y="4980"/>
                  </a:lnTo>
                  <a:lnTo>
                    <a:pt x="1" y="5491"/>
                  </a:lnTo>
                  <a:lnTo>
                    <a:pt x="256" y="6002"/>
                  </a:lnTo>
                  <a:lnTo>
                    <a:pt x="639" y="6257"/>
                  </a:lnTo>
                  <a:lnTo>
                    <a:pt x="1022" y="6385"/>
                  </a:lnTo>
                  <a:lnTo>
                    <a:pt x="1278" y="6385"/>
                  </a:lnTo>
                  <a:lnTo>
                    <a:pt x="1916" y="6002"/>
                  </a:lnTo>
                  <a:lnTo>
                    <a:pt x="2555" y="5491"/>
                  </a:lnTo>
                  <a:lnTo>
                    <a:pt x="3065" y="4725"/>
                  </a:lnTo>
                  <a:lnTo>
                    <a:pt x="4215" y="3193"/>
                  </a:lnTo>
                  <a:lnTo>
                    <a:pt x="4853" y="1916"/>
                  </a:lnTo>
                  <a:lnTo>
                    <a:pt x="4981" y="1660"/>
                  </a:lnTo>
                  <a:lnTo>
                    <a:pt x="4981" y="1277"/>
                  </a:lnTo>
                  <a:lnTo>
                    <a:pt x="4853" y="1277"/>
                  </a:lnTo>
                  <a:lnTo>
                    <a:pt x="4725" y="1405"/>
                  </a:lnTo>
                  <a:lnTo>
                    <a:pt x="3704" y="2937"/>
                  </a:lnTo>
                  <a:lnTo>
                    <a:pt x="2682" y="4597"/>
                  </a:lnTo>
                  <a:lnTo>
                    <a:pt x="2172" y="5236"/>
                  </a:lnTo>
                  <a:lnTo>
                    <a:pt x="1661" y="5747"/>
                  </a:lnTo>
                  <a:lnTo>
                    <a:pt x="1150" y="6002"/>
                  </a:lnTo>
                  <a:lnTo>
                    <a:pt x="767" y="6002"/>
                  </a:lnTo>
                  <a:lnTo>
                    <a:pt x="512" y="5874"/>
                  </a:lnTo>
                  <a:lnTo>
                    <a:pt x="512" y="5619"/>
                  </a:lnTo>
                  <a:lnTo>
                    <a:pt x="512" y="4980"/>
                  </a:lnTo>
                  <a:lnTo>
                    <a:pt x="639" y="4342"/>
                  </a:lnTo>
                  <a:lnTo>
                    <a:pt x="1022" y="3448"/>
                  </a:lnTo>
                  <a:lnTo>
                    <a:pt x="1788" y="1788"/>
                  </a:lnTo>
                  <a:lnTo>
                    <a:pt x="2427" y="639"/>
                  </a:lnTo>
                  <a:lnTo>
                    <a:pt x="2555" y="256"/>
                  </a:lnTo>
                  <a:lnTo>
                    <a:pt x="2555" y="128"/>
                  </a:lnTo>
                  <a:lnTo>
                    <a:pt x="255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6" name="Google Shape;1206;p44"/>
            <p:cNvSpPr/>
            <p:nvPr/>
          </p:nvSpPr>
          <p:spPr>
            <a:xfrm>
              <a:off x="1923033" y="1371725"/>
              <a:ext cx="27236" cy="42085"/>
            </a:xfrm>
            <a:custGeom>
              <a:avLst/>
              <a:gdLst/>
              <a:ahLst/>
              <a:cxnLst/>
              <a:rect l="l" t="t" r="r" b="b"/>
              <a:pathLst>
                <a:path w="1405" h="2171" extrusionOk="0">
                  <a:moveTo>
                    <a:pt x="1150" y="0"/>
                  </a:moveTo>
                  <a:lnTo>
                    <a:pt x="1022" y="128"/>
                  </a:lnTo>
                  <a:lnTo>
                    <a:pt x="383" y="1149"/>
                  </a:lnTo>
                  <a:lnTo>
                    <a:pt x="0" y="2171"/>
                  </a:lnTo>
                  <a:lnTo>
                    <a:pt x="256" y="2171"/>
                  </a:lnTo>
                  <a:lnTo>
                    <a:pt x="511" y="1915"/>
                  </a:lnTo>
                  <a:lnTo>
                    <a:pt x="767" y="1405"/>
                  </a:lnTo>
                  <a:lnTo>
                    <a:pt x="1405" y="383"/>
                  </a:lnTo>
                  <a:lnTo>
                    <a:pt x="1405" y="255"/>
                  </a:lnTo>
                  <a:lnTo>
                    <a:pt x="1277" y="128"/>
                  </a:lnTo>
                  <a:lnTo>
                    <a:pt x="115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7" name="Google Shape;1207;p44"/>
            <p:cNvSpPr/>
            <p:nvPr/>
          </p:nvSpPr>
          <p:spPr>
            <a:xfrm>
              <a:off x="1715090" y="1411328"/>
              <a:ext cx="217868" cy="948082"/>
            </a:xfrm>
            <a:custGeom>
              <a:avLst/>
              <a:gdLst/>
              <a:ahLst/>
              <a:cxnLst/>
              <a:rect l="l" t="t" r="r" b="b"/>
              <a:pathLst>
                <a:path w="11239" h="48908" extrusionOk="0">
                  <a:moveTo>
                    <a:pt x="10855" y="0"/>
                  </a:moveTo>
                  <a:lnTo>
                    <a:pt x="10855" y="128"/>
                  </a:lnTo>
                  <a:lnTo>
                    <a:pt x="10472" y="5491"/>
                  </a:lnTo>
                  <a:lnTo>
                    <a:pt x="10217" y="10854"/>
                  </a:lnTo>
                  <a:lnTo>
                    <a:pt x="9833" y="16090"/>
                  </a:lnTo>
                  <a:lnTo>
                    <a:pt x="9450" y="21326"/>
                  </a:lnTo>
                  <a:lnTo>
                    <a:pt x="8940" y="26178"/>
                  </a:lnTo>
                  <a:lnTo>
                    <a:pt x="8556" y="28604"/>
                  </a:lnTo>
                  <a:lnTo>
                    <a:pt x="8173" y="31030"/>
                  </a:lnTo>
                  <a:lnTo>
                    <a:pt x="7535" y="33457"/>
                  </a:lnTo>
                  <a:lnTo>
                    <a:pt x="6896" y="35755"/>
                  </a:lnTo>
                  <a:lnTo>
                    <a:pt x="6130" y="38054"/>
                  </a:lnTo>
                  <a:lnTo>
                    <a:pt x="5236" y="40352"/>
                  </a:lnTo>
                  <a:lnTo>
                    <a:pt x="4087" y="42651"/>
                  </a:lnTo>
                  <a:lnTo>
                    <a:pt x="2810" y="44822"/>
                  </a:lnTo>
                  <a:lnTo>
                    <a:pt x="1406" y="46865"/>
                  </a:lnTo>
                  <a:lnTo>
                    <a:pt x="352" y="48397"/>
                  </a:lnTo>
                  <a:lnTo>
                    <a:pt x="1406" y="47248"/>
                  </a:lnTo>
                  <a:lnTo>
                    <a:pt x="2810" y="45588"/>
                  </a:lnTo>
                  <a:lnTo>
                    <a:pt x="4087" y="43672"/>
                  </a:lnTo>
                  <a:lnTo>
                    <a:pt x="5109" y="41757"/>
                  </a:lnTo>
                  <a:lnTo>
                    <a:pt x="6130" y="39586"/>
                  </a:lnTo>
                  <a:lnTo>
                    <a:pt x="6896" y="37543"/>
                  </a:lnTo>
                  <a:lnTo>
                    <a:pt x="7663" y="35372"/>
                  </a:lnTo>
                  <a:lnTo>
                    <a:pt x="8301" y="33201"/>
                  </a:lnTo>
                  <a:lnTo>
                    <a:pt x="8812" y="30647"/>
                  </a:lnTo>
                  <a:lnTo>
                    <a:pt x="9323" y="27966"/>
                  </a:lnTo>
                  <a:lnTo>
                    <a:pt x="9578" y="25412"/>
                  </a:lnTo>
                  <a:lnTo>
                    <a:pt x="9961" y="22730"/>
                  </a:lnTo>
                  <a:lnTo>
                    <a:pt x="10344" y="17495"/>
                  </a:lnTo>
                  <a:lnTo>
                    <a:pt x="10600" y="12259"/>
                  </a:lnTo>
                  <a:lnTo>
                    <a:pt x="10983" y="6130"/>
                  </a:lnTo>
                  <a:lnTo>
                    <a:pt x="11238" y="128"/>
                  </a:lnTo>
                  <a:lnTo>
                    <a:pt x="11110" y="0"/>
                  </a:lnTo>
                  <a:close/>
                  <a:moveTo>
                    <a:pt x="352" y="48397"/>
                  </a:moveTo>
                  <a:lnTo>
                    <a:pt x="1" y="48780"/>
                  </a:lnTo>
                  <a:lnTo>
                    <a:pt x="1" y="48908"/>
                  </a:lnTo>
                  <a:lnTo>
                    <a:pt x="352" y="48397"/>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8" name="Google Shape;1208;p44"/>
            <p:cNvSpPr/>
            <p:nvPr/>
          </p:nvSpPr>
          <p:spPr>
            <a:xfrm>
              <a:off x="1217535" y="2037599"/>
              <a:ext cx="242623" cy="277264"/>
            </a:xfrm>
            <a:custGeom>
              <a:avLst/>
              <a:gdLst/>
              <a:ahLst/>
              <a:cxnLst/>
              <a:rect l="l" t="t" r="r" b="b"/>
              <a:pathLst>
                <a:path w="12516" h="14303" extrusionOk="0">
                  <a:moveTo>
                    <a:pt x="12387" y="0"/>
                  </a:moveTo>
                  <a:lnTo>
                    <a:pt x="9961" y="2810"/>
                  </a:lnTo>
                  <a:lnTo>
                    <a:pt x="7663" y="5619"/>
                  </a:lnTo>
                  <a:lnTo>
                    <a:pt x="2810" y="11110"/>
                  </a:lnTo>
                  <a:lnTo>
                    <a:pt x="1406" y="12642"/>
                  </a:lnTo>
                  <a:lnTo>
                    <a:pt x="1" y="14175"/>
                  </a:lnTo>
                  <a:lnTo>
                    <a:pt x="1" y="14302"/>
                  </a:lnTo>
                  <a:lnTo>
                    <a:pt x="129" y="14302"/>
                  </a:lnTo>
                  <a:lnTo>
                    <a:pt x="2683" y="11621"/>
                  </a:lnTo>
                  <a:lnTo>
                    <a:pt x="5236" y="9067"/>
                  </a:lnTo>
                  <a:lnTo>
                    <a:pt x="7790" y="6258"/>
                  </a:lnTo>
                  <a:lnTo>
                    <a:pt x="10089" y="3448"/>
                  </a:lnTo>
                  <a:lnTo>
                    <a:pt x="11238" y="1788"/>
                  </a:lnTo>
                  <a:lnTo>
                    <a:pt x="12515" y="128"/>
                  </a:lnTo>
                  <a:lnTo>
                    <a:pt x="1251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9" name="Google Shape;1209;p44"/>
            <p:cNvSpPr/>
            <p:nvPr/>
          </p:nvSpPr>
          <p:spPr>
            <a:xfrm>
              <a:off x="1705204" y="1233103"/>
              <a:ext cx="173283" cy="59415"/>
            </a:xfrm>
            <a:custGeom>
              <a:avLst/>
              <a:gdLst/>
              <a:ahLst/>
              <a:cxnLst/>
              <a:rect l="l" t="t" r="r" b="b"/>
              <a:pathLst>
                <a:path w="8939" h="3065" extrusionOk="0">
                  <a:moveTo>
                    <a:pt x="8683" y="0"/>
                  </a:moveTo>
                  <a:lnTo>
                    <a:pt x="7917" y="766"/>
                  </a:lnTo>
                  <a:lnTo>
                    <a:pt x="7023" y="1532"/>
                  </a:lnTo>
                  <a:lnTo>
                    <a:pt x="6002" y="2043"/>
                  </a:lnTo>
                  <a:lnTo>
                    <a:pt x="4853" y="2426"/>
                  </a:lnTo>
                  <a:lnTo>
                    <a:pt x="3703" y="2554"/>
                  </a:lnTo>
                  <a:lnTo>
                    <a:pt x="2554" y="2554"/>
                  </a:lnTo>
                  <a:lnTo>
                    <a:pt x="1916" y="2426"/>
                  </a:lnTo>
                  <a:lnTo>
                    <a:pt x="1277" y="2171"/>
                  </a:lnTo>
                  <a:lnTo>
                    <a:pt x="639" y="1915"/>
                  </a:lnTo>
                  <a:lnTo>
                    <a:pt x="128" y="1532"/>
                  </a:lnTo>
                  <a:lnTo>
                    <a:pt x="0" y="1532"/>
                  </a:lnTo>
                  <a:lnTo>
                    <a:pt x="639" y="2043"/>
                  </a:lnTo>
                  <a:lnTo>
                    <a:pt x="1277" y="2426"/>
                  </a:lnTo>
                  <a:lnTo>
                    <a:pt x="1788" y="2682"/>
                  </a:lnTo>
                  <a:lnTo>
                    <a:pt x="2426" y="2937"/>
                  </a:lnTo>
                  <a:lnTo>
                    <a:pt x="3576" y="3065"/>
                  </a:lnTo>
                  <a:lnTo>
                    <a:pt x="4853" y="2937"/>
                  </a:lnTo>
                  <a:lnTo>
                    <a:pt x="6129" y="2554"/>
                  </a:lnTo>
                  <a:lnTo>
                    <a:pt x="7151" y="1915"/>
                  </a:lnTo>
                  <a:lnTo>
                    <a:pt x="8173" y="1149"/>
                  </a:lnTo>
                  <a:lnTo>
                    <a:pt x="8939" y="128"/>
                  </a:lnTo>
                  <a:lnTo>
                    <a:pt x="881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0" name="Google Shape;1210;p44"/>
            <p:cNvSpPr/>
            <p:nvPr/>
          </p:nvSpPr>
          <p:spPr>
            <a:xfrm>
              <a:off x="1041791" y="1176169"/>
              <a:ext cx="680743" cy="1408514"/>
            </a:xfrm>
            <a:custGeom>
              <a:avLst/>
              <a:gdLst/>
              <a:ahLst/>
              <a:cxnLst/>
              <a:rect l="l" t="t" r="r" b="b"/>
              <a:pathLst>
                <a:path w="35117" h="72660" extrusionOk="0">
                  <a:moveTo>
                    <a:pt x="34989" y="0"/>
                  </a:moveTo>
                  <a:lnTo>
                    <a:pt x="33712" y="1149"/>
                  </a:lnTo>
                  <a:lnTo>
                    <a:pt x="32818" y="2554"/>
                  </a:lnTo>
                  <a:lnTo>
                    <a:pt x="31925" y="3959"/>
                  </a:lnTo>
                  <a:lnTo>
                    <a:pt x="31286" y="5491"/>
                  </a:lnTo>
                  <a:lnTo>
                    <a:pt x="30775" y="7151"/>
                  </a:lnTo>
                  <a:lnTo>
                    <a:pt x="30392" y="8811"/>
                  </a:lnTo>
                  <a:lnTo>
                    <a:pt x="30264" y="10471"/>
                  </a:lnTo>
                  <a:lnTo>
                    <a:pt x="30392" y="12131"/>
                  </a:lnTo>
                  <a:lnTo>
                    <a:pt x="30520" y="13025"/>
                  </a:lnTo>
                  <a:lnTo>
                    <a:pt x="30775" y="14047"/>
                  </a:lnTo>
                  <a:lnTo>
                    <a:pt x="31158" y="15834"/>
                  </a:lnTo>
                  <a:lnTo>
                    <a:pt x="31158" y="16984"/>
                  </a:lnTo>
                  <a:lnTo>
                    <a:pt x="31031" y="18005"/>
                  </a:lnTo>
                  <a:lnTo>
                    <a:pt x="30520" y="20176"/>
                  </a:lnTo>
                  <a:lnTo>
                    <a:pt x="27200" y="32563"/>
                  </a:lnTo>
                  <a:lnTo>
                    <a:pt x="25157" y="40224"/>
                  </a:lnTo>
                  <a:lnTo>
                    <a:pt x="24263" y="43034"/>
                  </a:lnTo>
                  <a:lnTo>
                    <a:pt x="23624" y="44694"/>
                  </a:lnTo>
                  <a:lnTo>
                    <a:pt x="22475" y="46482"/>
                  </a:lnTo>
                  <a:lnTo>
                    <a:pt x="21326" y="48142"/>
                  </a:lnTo>
                  <a:lnTo>
                    <a:pt x="18644" y="51334"/>
                  </a:lnTo>
                  <a:lnTo>
                    <a:pt x="13026" y="57974"/>
                  </a:lnTo>
                  <a:lnTo>
                    <a:pt x="7279" y="64487"/>
                  </a:lnTo>
                  <a:lnTo>
                    <a:pt x="1405" y="70999"/>
                  </a:lnTo>
                  <a:lnTo>
                    <a:pt x="0" y="72532"/>
                  </a:lnTo>
                  <a:lnTo>
                    <a:pt x="0" y="72659"/>
                  </a:lnTo>
                  <a:lnTo>
                    <a:pt x="6002" y="66275"/>
                  </a:lnTo>
                  <a:lnTo>
                    <a:pt x="11876" y="59762"/>
                  </a:lnTo>
                  <a:lnTo>
                    <a:pt x="17495" y="53122"/>
                  </a:lnTo>
                  <a:lnTo>
                    <a:pt x="20176" y="50057"/>
                  </a:lnTo>
                  <a:lnTo>
                    <a:pt x="21453" y="48397"/>
                  </a:lnTo>
                  <a:lnTo>
                    <a:pt x="22730" y="46737"/>
                  </a:lnTo>
                  <a:lnTo>
                    <a:pt x="23752" y="45077"/>
                  </a:lnTo>
                  <a:lnTo>
                    <a:pt x="24518" y="43289"/>
                  </a:lnTo>
                  <a:lnTo>
                    <a:pt x="25795" y="39075"/>
                  </a:lnTo>
                  <a:lnTo>
                    <a:pt x="27966" y="31030"/>
                  </a:lnTo>
                  <a:lnTo>
                    <a:pt x="31158" y="18771"/>
                  </a:lnTo>
                  <a:lnTo>
                    <a:pt x="31414" y="17750"/>
                  </a:lnTo>
                  <a:lnTo>
                    <a:pt x="31414" y="16601"/>
                  </a:lnTo>
                  <a:lnTo>
                    <a:pt x="31414" y="15707"/>
                  </a:lnTo>
                  <a:lnTo>
                    <a:pt x="31158" y="14685"/>
                  </a:lnTo>
                  <a:lnTo>
                    <a:pt x="30775" y="12897"/>
                  </a:lnTo>
                  <a:lnTo>
                    <a:pt x="30648" y="11110"/>
                  </a:lnTo>
                  <a:lnTo>
                    <a:pt x="30648" y="9322"/>
                  </a:lnTo>
                  <a:lnTo>
                    <a:pt x="30903" y="7534"/>
                  </a:lnTo>
                  <a:lnTo>
                    <a:pt x="31414" y="5874"/>
                  </a:lnTo>
                  <a:lnTo>
                    <a:pt x="32052" y="4342"/>
                  </a:lnTo>
                  <a:lnTo>
                    <a:pt x="32946" y="2809"/>
                  </a:lnTo>
                  <a:lnTo>
                    <a:pt x="33968" y="1405"/>
                  </a:lnTo>
                  <a:lnTo>
                    <a:pt x="35117" y="128"/>
                  </a:lnTo>
                  <a:lnTo>
                    <a:pt x="3498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1" name="Google Shape;1211;p44"/>
            <p:cNvSpPr/>
            <p:nvPr/>
          </p:nvSpPr>
          <p:spPr>
            <a:xfrm>
              <a:off x="1710147" y="822179"/>
              <a:ext cx="566876" cy="554508"/>
            </a:xfrm>
            <a:custGeom>
              <a:avLst/>
              <a:gdLst/>
              <a:ahLst/>
              <a:cxnLst/>
              <a:rect l="l" t="t" r="r" b="b"/>
              <a:pathLst>
                <a:path w="29243" h="28605" extrusionOk="0">
                  <a:moveTo>
                    <a:pt x="23113" y="0"/>
                  </a:moveTo>
                  <a:lnTo>
                    <a:pt x="21836" y="256"/>
                  </a:lnTo>
                  <a:lnTo>
                    <a:pt x="20176" y="767"/>
                  </a:lnTo>
                  <a:lnTo>
                    <a:pt x="18389" y="1405"/>
                  </a:lnTo>
                  <a:lnTo>
                    <a:pt x="16601" y="2427"/>
                  </a:lnTo>
                  <a:lnTo>
                    <a:pt x="14813" y="3576"/>
                  </a:lnTo>
                  <a:lnTo>
                    <a:pt x="12898" y="4853"/>
                  </a:lnTo>
                  <a:lnTo>
                    <a:pt x="11110" y="6130"/>
                  </a:lnTo>
                  <a:lnTo>
                    <a:pt x="7662" y="8939"/>
                  </a:lnTo>
                  <a:lnTo>
                    <a:pt x="4598" y="11621"/>
                  </a:lnTo>
                  <a:lnTo>
                    <a:pt x="2171" y="13919"/>
                  </a:lnTo>
                  <a:lnTo>
                    <a:pt x="0" y="16218"/>
                  </a:lnTo>
                  <a:lnTo>
                    <a:pt x="1150" y="17495"/>
                  </a:lnTo>
                  <a:lnTo>
                    <a:pt x="3193" y="19538"/>
                  </a:lnTo>
                  <a:lnTo>
                    <a:pt x="5619" y="21837"/>
                  </a:lnTo>
                  <a:lnTo>
                    <a:pt x="6768" y="22730"/>
                  </a:lnTo>
                  <a:lnTo>
                    <a:pt x="7662" y="23369"/>
                  </a:lnTo>
                  <a:lnTo>
                    <a:pt x="9961" y="24774"/>
                  </a:lnTo>
                  <a:lnTo>
                    <a:pt x="12387" y="26050"/>
                  </a:lnTo>
                  <a:lnTo>
                    <a:pt x="14558" y="26944"/>
                  </a:lnTo>
                  <a:lnTo>
                    <a:pt x="16729" y="27711"/>
                  </a:lnTo>
                  <a:lnTo>
                    <a:pt x="18516" y="28221"/>
                  </a:lnTo>
                  <a:lnTo>
                    <a:pt x="20049" y="28604"/>
                  </a:lnTo>
                  <a:lnTo>
                    <a:pt x="21453" y="28604"/>
                  </a:lnTo>
                  <a:lnTo>
                    <a:pt x="21709" y="28477"/>
                  </a:lnTo>
                  <a:lnTo>
                    <a:pt x="24774" y="20176"/>
                  </a:lnTo>
                  <a:lnTo>
                    <a:pt x="25284" y="19921"/>
                  </a:lnTo>
                  <a:lnTo>
                    <a:pt x="26434" y="19283"/>
                  </a:lnTo>
                  <a:lnTo>
                    <a:pt x="27072" y="18772"/>
                  </a:lnTo>
                  <a:lnTo>
                    <a:pt x="27711" y="18133"/>
                  </a:lnTo>
                  <a:lnTo>
                    <a:pt x="28221" y="17367"/>
                  </a:lnTo>
                  <a:lnTo>
                    <a:pt x="28732" y="16473"/>
                  </a:lnTo>
                  <a:lnTo>
                    <a:pt x="28987" y="15835"/>
                  </a:lnTo>
                  <a:lnTo>
                    <a:pt x="29115" y="15196"/>
                  </a:lnTo>
                  <a:lnTo>
                    <a:pt x="29243" y="13409"/>
                  </a:lnTo>
                  <a:lnTo>
                    <a:pt x="29243" y="11493"/>
                  </a:lnTo>
                  <a:lnTo>
                    <a:pt x="29115" y="9450"/>
                  </a:lnTo>
                  <a:lnTo>
                    <a:pt x="28860" y="5874"/>
                  </a:lnTo>
                  <a:lnTo>
                    <a:pt x="28604" y="4087"/>
                  </a:lnTo>
                  <a:lnTo>
                    <a:pt x="28221" y="3193"/>
                  </a:lnTo>
                  <a:lnTo>
                    <a:pt x="27711" y="2427"/>
                  </a:lnTo>
                  <a:lnTo>
                    <a:pt x="26944" y="1660"/>
                  </a:lnTo>
                  <a:lnTo>
                    <a:pt x="26178" y="1022"/>
                  </a:lnTo>
                  <a:lnTo>
                    <a:pt x="25284" y="511"/>
                  </a:lnTo>
                  <a:lnTo>
                    <a:pt x="24135" y="128"/>
                  </a:lnTo>
                  <a:lnTo>
                    <a:pt x="23113"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2" name="Google Shape;1212;p44"/>
            <p:cNvSpPr/>
            <p:nvPr/>
          </p:nvSpPr>
          <p:spPr>
            <a:xfrm>
              <a:off x="1366063" y="728104"/>
              <a:ext cx="826809" cy="378764"/>
            </a:xfrm>
            <a:custGeom>
              <a:avLst/>
              <a:gdLst/>
              <a:ahLst/>
              <a:cxnLst/>
              <a:rect l="l" t="t" r="r" b="b"/>
              <a:pathLst>
                <a:path w="42652" h="19539" extrusionOk="0">
                  <a:moveTo>
                    <a:pt x="17878" y="1"/>
                  </a:moveTo>
                  <a:lnTo>
                    <a:pt x="16346" y="129"/>
                  </a:lnTo>
                  <a:lnTo>
                    <a:pt x="15069" y="256"/>
                  </a:lnTo>
                  <a:lnTo>
                    <a:pt x="13920" y="639"/>
                  </a:lnTo>
                  <a:lnTo>
                    <a:pt x="12004" y="1406"/>
                  </a:lnTo>
                  <a:lnTo>
                    <a:pt x="10089" y="2427"/>
                  </a:lnTo>
                  <a:lnTo>
                    <a:pt x="6386" y="4470"/>
                  </a:lnTo>
                  <a:lnTo>
                    <a:pt x="3193" y="6513"/>
                  </a:lnTo>
                  <a:lnTo>
                    <a:pt x="767" y="8174"/>
                  </a:lnTo>
                  <a:lnTo>
                    <a:pt x="511" y="8557"/>
                  </a:lnTo>
                  <a:lnTo>
                    <a:pt x="256" y="9067"/>
                  </a:lnTo>
                  <a:lnTo>
                    <a:pt x="128" y="9834"/>
                  </a:lnTo>
                  <a:lnTo>
                    <a:pt x="1" y="10600"/>
                  </a:lnTo>
                  <a:lnTo>
                    <a:pt x="128" y="12515"/>
                  </a:lnTo>
                  <a:lnTo>
                    <a:pt x="384" y="14686"/>
                  </a:lnTo>
                  <a:lnTo>
                    <a:pt x="767" y="16601"/>
                  </a:lnTo>
                  <a:lnTo>
                    <a:pt x="1405" y="18134"/>
                  </a:lnTo>
                  <a:lnTo>
                    <a:pt x="1788" y="18772"/>
                  </a:lnTo>
                  <a:lnTo>
                    <a:pt x="2044" y="19283"/>
                  </a:lnTo>
                  <a:lnTo>
                    <a:pt x="2427" y="19539"/>
                  </a:lnTo>
                  <a:lnTo>
                    <a:pt x="2810" y="19539"/>
                  </a:lnTo>
                  <a:lnTo>
                    <a:pt x="4470" y="18772"/>
                  </a:lnTo>
                  <a:lnTo>
                    <a:pt x="6769" y="17623"/>
                  </a:lnTo>
                  <a:lnTo>
                    <a:pt x="9195" y="16091"/>
                  </a:lnTo>
                  <a:lnTo>
                    <a:pt x="11749" y="14431"/>
                  </a:lnTo>
                  <a:lnTo>
                    <a:pt x="16346" y="11494"/>
                  </a:lnTo>
                  <a:lnTo>
                    <a:pt x="18644" y="9834"/>
                  </a:lnTo>
                  <a:lnTo>
                    <a:pt x="19027" y="9706"/>
                  </a:lnTo>
                  <a:lnTo>
                    <a:pt x="19538" y="9578"/>
                  </a:lnTo>
                  <a:lnTo>
                    <a:pt x="21326" y="9323"/>
                  </a:lnTo>
                  <a:lnTo>
                    <a:pt x="26689" y="9067"/>
                  </a:lnTo>
                  <a:lnTo>
                    <a:pt x="32946" y="8940"/>
                  </a:lnTo>
                  <a:lnTo>
                    <a:pt x="35883" y="8812"/>
                  </a:lnTo>
                  <a:lnTo>
                    <a:pt x="38310" y="8557"/>
                  </a:lnTo>
                  <a:lnTo>
                    <a:pt x="40097" y="8301"/>
                  </a:lnTo>
                  <a:lnTo>
                    <a:pt x="41374" y="7918"/>
                  </a:lnTo>
                  <a:lnTo>
                    <a:pt x="41885" y="7663"/>
                  </a:lnTo>
                  <a:lnTo>
                    <a:pt x="42268" y="7407"/>
                  </a:lnTo>
                  <a:lnTo>
                    <a:pt x="42524" y="7024"/>
                  </a:lnTo>
                  <a:lnTo>
                    <a:pt x="42651" y="6769"/>
                  </a:lnTo>
                  <a:lnTo>
                    <a:pt x="42651" y="6386"/>
                  </a:lnTo>
                  <a:lnTo>
                    <a:pt x="42524" y="6003"/>
                  </a:lnTo>
                  <a:lnTo>
                    <a:pt x="42268" y="5747"/>
                  </a:lnTo>
                  <a:lnTo>
                    <a:pt x="41885" y="5364"/>
                  </a:lnTo>
                  <a:lnTo>
                    <a:pt x="40608" y="4598"/>
                  </a:lnTo>
                  <a:lnTo>
                    <a:pt x="38820" y="3960"/>
                  </a:lnTo>
                  <a:lnTo>
                    <a:pt x="34223" y="2683"/>
                  </a:lnTo>
                  <a:lnTo>
                    <a:pt x="30903" y="1789"/>
                  </a:lnTo>
                  <a:lnTo>
                    <a:pt x="27072" y="1023"/>
                  </a:lnTo>
                  <a:lnTo>
                    <a:pt x="23241" y="384"/>
                  </a:lnTo>
                  <a:lnTo>
                    <a:pt x="19538" y="129"/>
                  </a:lnTo>
                  <a:lnTo>
                    <a:pt x="17878"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3" name="Google Shape;1213;p44"/>
            <p:cNvSpPr/>
            <p:nvPr/>
          </p:nvSpPr>
          <p:spPr>
            <a:xfrm>
              <a:off x="1101206" y="879113"/>
              <a:ext cx="398556" cy="371320"/>
            </a:xfrm>
            <a:custGeom>
              <a:avLst/>
              <a:gdLst/>
              <a:ahLst/>
              <a:cxnLst/>
              <a:rect l="l" t="t" r="r" b="b"/>
              <a:pathLst>
                <a:path w="20560" h="19155" extrusionOk="0">
                  <a:moveTo>
                    <a:pt x="14941" y="0"/>
                  </a:moveTo>
                  <a:lnTo>
                    <a:pt x="13408" y="894"/>
                  </a:lnTo>
                  <a:lnTo>
                    <a:pt x="12642" y="1405"/>
                  </a:lnTo>
                  <a:lnTo>
                    <a:pt x="12004" y="2171"/>
                  </a:lnTo>
                  <a:lnTo>
                    <a:pt x="11237" y="3065"/>
                  </a:lnTo>
                  <a:lnTo>
                    <a:pt x="10599" y="4214"/>
                  </a:lnTo>
                  <a:lnTo>
                    <a:pt x="9961" y="5491"/>
                  </a:lnTo>
                  <a:lnTo>
                    <a:pt x="9450" y="7024"/>
                  </a:lnTo>
                  <a:lnTo>
                    <a:pt x="8428" y="7151"/>
                  </a:lnTo>
                  <a:lnTo>
                    <a:pt x="6002" y="7407"/>
                  </a:lnTo>
                  <a:lnTo>
                    <a:pt x="4725" y="7662"/>
                  </a:lnTo>
                  <a:lnTo>
                    <a:pt x="3703" y="8045"/>
                  </a:lnTo>
                  <a:lnTo>
                    <a:pt x="3193" y="8301"/>
                  </a:lnTo>
                  <a:lnTo>
                    <a:pt x="2810" y="8684"/>
                  </a:lnTo>
                  <a:lnTo>
                    <a:pt x="2554" y="8939"/>
                  </a:lnTo>
                  <a:lnTo>
                    <a:pt x="2426" y="9322"/>
                  </a:lnTo>
                  <a:lnTo>
                    <a:pt x="2554" y="9578"/>
                  </a:lnTo>
                  <a:lnTo>
                    <a:pt x="2682" y="9833"/>
                  </a:lnTo>
                  <a:lnTo>
                    <a:pt x="2937" y="10088"/>
                  </a:lnTo>
                  <a:lnTo>
                    <a:pt x="3320" y="10216"/>
                  </a:lnTo>
                  <a:lnTo>
                    <a:pt x="4342" y="10472"/>
                  </a:lnTo>
                  <a:lnTo>
                    <a:pt x="4980" y="10472"/>
                  </a:lnTo>
                  <a:lnTo>
                    <a:pt x="3576" y="10727"/>
                  </a:lnTo>
                  <a:lnTo>
                    <a:pt x="2299" y="10982"/>
                  </a:lnTo>
                  <a:lnTo>
                    <a:pt x="1788" y="11110"/>
                  </a:lnTo>
                  <a:lnTo>
                    <a:pt x="1405" y="11365"/>
                  </a:lnTo>
                  <a:lnTo>
                    <a:pt x="1149" y="11621"/>
                  </a:lnTo>
                  <a:lnTo>
                    <a:pt x="1022" y="11876"/>
                  </a:lnTo>
                  <a:lnTo>
                    <a:pt x="1022" y="12259"/>
                  </a:lnTo>
                  <a:lnTo>
                    <a:pt x="1277" y="12642"/>
                  </a:lnTo>
                  <a:lnTo>
                    <a:pt x="1533" y="12898"/>
                  </a:lnTo>
                  <a:lnTo>
                    <a:pt x="2043" y="13153"/>
                  </a:lnTo>
                  <a:lnTo>
                    <a:pt x="3018" y="13370"/>
                  </a:lnTo>
                  <a:lnTo>
                    <a:pt x="3018" y="13370"/>
                  </a:lnTo>
                  <a:lnTo>
                    <a:pt x="2554" y="13409"/>
                  </a:lnTo>
                  <a:lnTo>
                    <a:pt x="1277" y="13664"/>
                  </a:lnTo>
                  <a:lnTo>
                    <a:pt x="766" y="13919"/>
                  </a:lnTo>
                  <a:lnTo>
                    <a:pt x="383" y="14175"/>
                  </a:lnTo>
                  <a:lnTo>
                    <a:pt x="128" y="14558"/>
                  </a:lnTo>
                  <a:lnTo>
                    <a:pt x="0" y="14941"/>
                  </a:lnTo>
                  <a:lnTo>
                    <a:pt x="128" y="15324"/>
                  </a:lnTo>
                  <a:lnTo>
                    <a:pt x="383" y="15579"/>
                  </a:lnTo>
                  <a:lnTo>
                    <a:pt x="766" y="15835"/>
                  </a:lnTo>
                  <a:lnTo>
                    <a:pt x="1149" y="15962"/>
                  </a:lnTo>
                  <a:lnTo>
                    <a:pt x="2299" y="16218"/>
                  </a:lnTo>
                  <a:lnTo>
                    <a:pt x="3703" y="16346"/>
                  </a:lnTo>
                  <a:lnTo>
                    <a:pt x="6130" y="16218"/>
                  </a:lnTo>
                  <a:lnTo>
                    <a:pt x="3703" y="16473"/>
                  </a:lnTo>
                  <a:lnTo>
                    <a:pt x="2426" y="16729"/>
                  </a:lnTo>
                  <a:lnTo>
                    <a:pt x="1405" y="17112"/>
                  </a:lnTo>
                  <a:lnTo>
                    <a:pt x="1022" y="17367"/>
                  </a:lnTo>
                  <a:lnTo>
                    <a:pt x="639" y="17623"/>
                  </a:lnTo>
                  <a:lnTo>
                    <a:pt x="511" y="17878"/>
                  </a:lnTo>
                  <a:lnTo>
                    <a:pt x="511" y="18261"/>
                  </a:lnTo>
                  <a:lnTo>
                    <a:pt x="639" y="18516"/>
                  </a:lnTo>
                  <a:lnTo>
                    <a:pt x="894" y="18772"/>
                  </a:lnTo>
                  <a:lnTo>
                    <a:pt x="1405" y="19027"/>
                  </a:lnTo>
                  <a:lnTo>
                    <a:pt x="2043" y="19155"/>
                  </a:lnTo>
                  <a:lnTo>
                    <a:pt x="5108" y="19155"/>
                  </a:lnTo>
                  <a:lnTo>
                    <a:pt x="6768" y="18900"/>
                  </a:lnTo>
                  <a:lnTo>
                    <a:pt x="8428" y="18644"/>
                  </a:lnTo>
                  <a:lnTo>
                    <a:pt x="10854" y="18133"/>
                  </a:lnTo>
                  <a:lnTo>
                    <a:pt x="11876" y="17623"/>
                  </a:lnTo>
                  <a:lnTo>
                    <a:pt x="13153" y="16729"/>
                  </a:lnTo>
                  <a:lnTo>
                    <a:pt x="14302" y="15707"/>
                  </a:lnTo>
                  <a:lnTo>
                    <a:pt x="15324" y="14813"/>
                  </a:lnTo>
                  <a:lnTo>
                    <a:pt x="18644" y="11493"/>
                  </a:lnTo>
                  <a:lnTo>
                    <a:pt x="20559" y="9705"/>
                  </a:lnTo>
                  <a:lnTo>
                    <a:pt x="17878" y="4725"/>
                  </a:lnTo>
                  <a:lnTo>
                    <a:pt x="15962" y="1405"/>
                  </a:lnTo>
                  <a:lnTo>
                    <a:pt x="15324" y="384"/>
                  </a:lnTo>
                  <a:lnTo>
                    <a:pt x="15068"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4" name="Google Shape;1214;p44"/>
            <p:cNvSpPr/>
            <p:nvPr/>
          </p:nvSpPr>
          <p:spPr>
            <a:xfrm>
              <a:off x="1128423" y="1186055"/>
              <a:ext cx="160934" cy="9925"/>
            </a:xfrm>
            <a:custGeom>
              <a:avLst/>
              <a:gdLst/>
              <a:ahLst/>
              <a:cxnLst/>
              <a:rect l="l" t="t" r="r" b="b"/>
              <a:pathLst>
                <a:path w="8302" h="512" extrusionOk="0">
                  <a:moveTo>
                    <a:pt x="8301" y="1"/>
                  </a:moveTo>
                  <a:lnTo>
                    <a:pt x="5747" y="256"/>
                  </a:lnTo>
                  <a:lnTo>
                    <a:pt x="2810" y="384"/>
                  </a:lnTo>
                  <a:lnTo>
                    <a:pt x="1" y="256"/>
                  </a:lnTo>
                  <a:lnTo>
                    <a:pt x="1533" y="512"/>
                  </a:lnTo>
                  <a:lnTo>
                    <a:pt x="3193" y="512"/>
                  </a:lnTo>
                  <a:lnTo>
                    <a:pt x="5747" y="384"/>
                  </a:lnTo>
                  <a:lnTo>
                    <a:pt x="7024" y="256"/>
                  </a:lnTo>
                  <a:lnTo>
                    <a:pt x="830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5" name="Google Shape;1215;p44"/>
            <p:cNvSpPr/>
            <p:nvPr/>
          </p:nvSpPr>
          <p:spPr>
            <a:xfrm>
              <a:off x="1160602" y="1126660"/>
              <a:ext cx="123793" cy="12387"/>
            </a:xfrm>
            <a:custGeom>
              <a:avLst/>
              <a:gdLst/>
              <a:ahLst/>
              <a:cxnLst/>
              <a:rect l="l" t="t" r="r" b="b"/>
              <a:pathLst>
                <a:path w="6386" h="639" extrusionOk="0">
                  <a:moveTo>
                    <a:pt x="6386" y="0"/>
                  </a:moveTo>
                  <a:lnTo>
                    <a:pt x="3193" y="255"/>
                  </a:lnTo>
                  <a:lnTo>
                    <a:pt x="129" y="511"/>
                  </a:lnTo>
                  <a:lnTo>
                    <a:pt x="1" y="639"/>
                  </a:lnTo>
                  <a:lnTo>
                    <a:pt x="1661" y="639"/>
                  </a:lnTo>
                  <a:lnTo>
                    <a:pt x="3193" y="511"/>
                  </a:lnTo>
                  <a:lnTo>
                    <a:pt x="6386" y="128"/>
                  </a:lnTo>
                  <a:lnTo>
                    <a:pt x="638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6" name="Google Shape;1216;p44"/>
            <p:cNvSpPr/>
            <p:nvPr/>
          </p:nvSpPr>
          <p:spPr>
            <a:xfrm>
              <a:off x="1192781" y="1074669"/>
              <a:ext cx="99038" cy="7444"/>
            </a:xfrm>
            <a:custGeom>
              <a:avLst/>
              <a:gdLst/>
              <a:ahLst/>
              <a:cxnLst/>
              <a:rect l="l" t="t" r="r" b="b"/>
              <a:pathLst>
                <a:path w="5109" h="384" extrusionOk="0">
                  <a:moveTo>
                    <a:pt x="5109" y="0"/>
                  </a:moveTo>
                  <a:lnTo>
                    <a:pt x="2427" y="256"/>
                  </a:lnTo>
                  <a:lnTo>
                    <a:pt x="129" y="256"/>
                  </a:lnTo>
                  <a:lnTo>
                    <a:pt x="1" y="384"/>
                  </a:lnTo>
                  <a:lnTo>
                    <a:pt x="2555" y="384"/>
                  </a:lnTo>
                  <a:lnTo>
                    <a:pt x="5109" y="128"/>
                  </a:lnTo>
                  <a:lnTo>
                    <a:pt x="510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7" name="Google Shape;1217;p44"/>
            <p:cNvSpPr/>
            <p:nvPr/>
          </p:nvSpPr>
          <p:spPr>
            <a:xfrm>
              <a:off x="1960155" y="742972"/>
              <a:ext cx="257472" cy="173283"/>
            </a:xfrm>
            <a:custGeom>
              <a:avLst/>
              <a:gdLst/>
              <a:ahLst/>
              <a:cxnLst/>
              <a:rect l="l" t="t" r="r" b="b"/>
              <a:pathLst>
                <a:path w="13282" h="8939" extrusionOk="0">
                  <a:moveTo>
                    <a:pt x="1" y="0"/>
                  </a:moveTo>
                  <a:lnTo>
                    <a:pt x="3193" y="8939"/>
                  </a:lnTo>
                  <a:lnTo>
                    <a:pt x="6130" y="8683"/>
                  </a:lnTo>
                  <a:lnTo>
                    <a:pt x="8556" y="8300"/>
                  </a:lnTo>
                  <a:lnTo>
                    <a:pt x="10472" y="7917"/>
                  </a:lnTo>
                  <a:lnTo>
                    <a:pt x="11493" y="7534"/>
                  </a:lnTo>
                  <a:lnTo>
                    <a:pt x="12387" y="7151"/>
                  </a:lnTo>
                  <a:lnTo>
                    <a:pt x="13026" y="6768"/>
                  </a:lnTo>
                  <a:lnTo>
                    <a:pt x="13281" y="6257"/>
                  </a:lnTo>
                  <a:lnTo>
                    <a:pt x="13281" y="6002"/>
                  </a:lnTo>
                  <a:lnTo>
                    <a:pt x="13281" y="5746"/>
                  </a:lnTo>
                  <a:lnTo>
                    <a:pt x="12898" y="5236"/>
                  </a:lnTo>
                  <a:lnTo>
                    <a:pt x="12132" y="4597"/>
                  </a:lnTo>
                  <a:lnTo>
                    <a:pt x="10983" y="3831"/>
                  </a:lnTo>
                  <a:lnTo>
                    <a:pt x="9450" y="2937"/>
                  </a:lnTo>
                  <a:lnTo>
                    <a:pt x="7663" y="2171"/>
                  </a:lnTo>
                  <a:lnTo>
                    <a:pt x="5875" y="1532"/>
                  </a:lnTo>
                  <a:lnTo>
                    <a:pt x="4087" y="1022"/>
                  </a:lnTo>
                  <a:lnTo>
                    <a:pt x="1150" y="256"/>
                  </a:lnTo>
                  <a:lnTo>
                    <a:pt x="1"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8" name="Google Shape;1218;p44"/>
            <p:cNvSpPr/>
            <p:nvPr/>
          </p:nvSpPr>
          <p:spPr>
            <a:xfrm>
              <a:off x="2014627" y="901386"/>
              <a:ext cx="108924" cy="19831"/>
            </a:xfrm>
            <a:custGeom>
              <a:avLst/>
              <a:gdLst/>
              <a:ahLst/>
              <a:cxnLst/>
              <a:rect l="l" t="t" r="r" b="b"/>
              <a:pathLst>
                <a:path w="5619" h="1023" extrusionOk="0">
                  <a:moveTo>
                    <a:pt x="0" y="1"/>
                  </a:moveTo>
                  <a:lnTo>
                    <a:pt x="255" y="1022"/>
                  </a:lnTo>
                  <a:lnTo>
                    <a:pt x="1660" y="895"/>
                  </a:lnTo>
                  <a:lnTo>
                    <a:pt x="3065" y="767"/>
                  </a:lnTo>
                  <a:lnTo>
                    <a:pt x="3192" y="767"/>
                  </a:lnTo>
                  <a:lnTo>
                    <a:pt x="4214" y="895"/>
                  </a:lnTo>
                  <a:lnTo>
                    <a:pt x="5236" y="767"/>
                  </a:lnTo>
                  <a:lnTo>
                    <a:pt x="4214" y="639"/>
                  </a:lnTo>
                  <a:lnTo>
                    <a:pt x="3703" y="639"/>
                  </a:lnTo>
                  <a:lnTo>
                    <a:pt x="5619" y="256"/>
                  </a:lnTo>
                  <a:lnTo>
                    <a:pt x="5619" y="128"/>
                  </a:lnTo>
                  <a:lnTo>
                    <a:pt x="2937" y="511"/>
                  </a:lnTo>
                  <a:lnTo>
                    <a:pt x="383" y="767"/>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9" name="Google Shape;1219;p44"/>
            <p:cNvSpPr/>
            <p:nvPr/>
          </p:nvSpPr>
          <p:spPr>
            <a:xfrm>
              <a:off x="1999759" y="762764"/>
              <a:ext cx="54491" cy="143604"/>
            </a:xfrm>
            <a:custGeom>
              <a:avLst/>
              <a:gdLst/>
              <a:ahLst/>
              <a:cxnLst/>
              <a:rect l="l" t="t" r="r" b="b"/>
              <a:pathLst>
                <a:path w="2811" h="7408" extrusionOk="0">
                  <a:moveTo>
                    <a:pt x="1" y="1"/>
                  </a:moveTo>
                  <a:lnTo>
                    <a:pt x="1278" y="3832"/>
                  </a:lnTo>
                  <a:lnTo>
                    <a:pt x="2044" y="5619"/>
                  </a:lnTo>
                  <a:lnTo>
                    <a:pt x="2810" y="7407"/>
                  </a:lnTo>
                  <a:lnTo>
                    <a:pt x="2172" y="5492"/>
                  </a:lnTo>
                  <a:lnTo>
                    <a:pt x="1533" y="3576"/>
                  </a:lnTo>
                  <a:lnTo>
                    <a:pt x="767" y="1661"/>
                  </a:lnTo>
                  <a:lnTo>
                    <a:pt x="384" y="639"/>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0" name="Google Shape;1220;p44"/>
            <p:cNvSpPr/>
            <p:nvPr/>
          </p:nvSpPr>
          <p:spPr>
            <a:xfrm>
              <a:off x="2187890" y="728104"/>
              <a:ext cx="141123" cy="212905"/>
            </a:xfrm>
            <a:custGeom>
              <a:avLst/>
              <a:gdLst/>
              <a:ahLst/>
              <a:cxnLst/>
              <a:rect l="l" t="t" r="r" b="b"/>
              <a:pathLst>
                <a:path w="7280" h="10983" extrusionOk="0">
                  <a:moveTo>
                    <a:pt x="4853" y="1"/>
                  </a:moveTo>
                  <a:lnTo>
                    <a:pt x="2555" y="2810"/>
                  </a:lnTo>
                  <a:lnTo>
                    <a:pt x="895" y="4853"/>
                  </a:lnTo>
                  <a:lnTo>
                    <a:pt x="129" y="6003"/>
                  </a:lnTo>
                  <a:lnTo>
                    <a:pt x="1" y="6769"/>
                  </a:lnTo>
                  <a:lnTo>
                    <a:pt x="256" y="8301"/>
                  </a:lnTo>
                  <a:lnTo>
                    <a:pt x="384" y="9067"/>
                  </a:lnTo>
                  <a:lnTo>
                    <a:pt x="767" y="9834"/>
                  </a:lnTo>
                  <a:lnTo>
                    <a:pt x="1150" y="10472"/>
                  </a:lnTo>
                  <a:lnTo>
                    <a:pt x="1789" y="10983"/>
                  </a:lnTo>
                  <a:lnTo>
                    <a:pt x="2044" y="10983"/>
                  </a:lnTo>
                  <a:lnTo>
                    <a:pt x="2427" y="10727"/>
                  </a:lnTo>
                  <a:lnTo>
                    <a:pt x="3193" y="9834"/>
                  </a:lnTo>
                  <a:lnTo>
                    <a:pt x="4342" y="8429"/>
                  </a:lnTo>
                  <a:lnTo>
                    <a:pt x="4470" y="8174"/>
                  </a:lnTo>
                  <a:lnTo>
                    <a:pt x="7279" y="5620"/>
                  </a:lnTo>
                  <a:lnTo>
                    <a:pt x="4853"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1" name="Google Shape;1221;p44"/>
            <p:cNvSpPr/>
            <p:nvPr/>
          </p:nvSpPr>
          <p:spPr>
            <a:xfrm>
              <a:off x="2249787" y="728104"/>
              <a:ext cx="79226" cy="158453"/>
            </a:xfrm>
            <a:custGeom>
              <a:avLst/>
              <a:gdLst/>
              <a:ahLst/>
              <a:cxnLst/>
              <a:rect l="l" t="t" r="r" b="b"/>
              <a:pathLst>
                <a:path w="4087" h="8174" extrusionOk="0">
                  <a:moveTo>
                    <a:pt x="1660" y="1"/>
                  </a:moveTo>
                  <a:lnTo>
                    <a:pt x="256" y="1789"/>
                  </a:lnTo>
                  <a:lnTo>
                    <a:pt x="0" y="3449"/>
                  </a:lnTo>
                  <a:lnTo>
                    <a:pt x="128" y="5109"/>
                  </a:lnTo>
                  <a:lnTo>
                    <a:pt x="639" y="6641"/>
                  </a:lnTo>
                  <a:lnTo>
                    <a:pt x="1277" y="8174"/>
                  </a:lnTo>
                  <a:lnTo>
                    <a:pt x="4086" y="5620"/>
                  </a:lnTo>
                  <a:lnTo>
                    <a:pt x="166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2" name="Google Shape;1222;p44"/>
            <p:cNvSpPr/>
            <p:nvPr/>
          </p:nvSpPr>
          <p:spPr>
            <a:xfrm>
              <a:off x="2252249" y="574633"/>
              <a:ext cx="242623" cy="304500"/>
            </a:xfrm>
            <a:custGeom>
              <a:avLst/>
              <a:gdLst/>
              <a:ahLst/>
              <a:cxnLst/>
              <a:rect l="l" t="t" r="r" b="b"/>
              <a:pathLst>
                <a:path w="12516" h="15708" extrusionOk="0">
                  <a:moveTo>
                    <a:pt x="6003" y="1"/>
                  </a:moveTo>
                  <a:lnTo>
                    <a:pt x="4853" y="256"/>
                  </a:lnTo>
                  <a:lnTo>
                    <a:pt x="4215" y="512"/>
                  </a:lnTo>
                  <a:lnTo>
                    <a:pt x="3704" y="895"/>
                  </a:lnTo>
                  <a:lnTo>
                    <a:pt x="3193" y="1278"/>
                  </a:lnTo>
                  <a:lnTo>
                    <a:pt x="2683" y="1789"/>
                  </a:lnTo>
                  <a:lnTo>
                    <a:pt x="2172" y="2427"/>
                  </a:lnTo>
                  <a:lnTo>
                    <a:pt x="1789" y="3065"/>
                  </a:lnTo>
                  <a:lnTo>
                    <a:pt x="1278" y="3832"/>
                  </a:lnTo>
                  <a:lnTo>
                    <a:pt x="895" y="4853"/>
                  </a:lnTo>
                  <a:lnTo>
                    <a:pt x="639" y="5875"/>
                  </a:lnTo>
                  <a:lnTo>
                    <a:pt x="384" y="7024"/>
                  </a:lnTo>
                  <a:lnTo>
                    <a:pt x="129" y="8173"/>
                  </a:lnTo>
                  <a:lnTo>
                    <a:pt x="1" y="9195"/>
                  </a:lnTo>
                  <a:lnTo>
                    <a:pt x="129" y="10216"/>
                  </a:lnTo>
                  <a:lnTo>
                    <a:pt x="256" y="10983"/>
                  </a:lnTo>
                  <a:lnTo>
                    <a:pt x="384" y="11749"/>
                  </a:lnTo>
                  <a:lnTo>
                    <a:pt x="639" y="12387"/>
                  </a:lnTo>
                  <a:lnTo>
                    <a:pt x="1022" y="13026"/>
                  </a:lnTo>
                  <a:lnTo>
                    <a:pt x="1406" y="13537"/>
                  </a:lnTo>
                  <a:lnTo>
                    <a:pt x="2172" y="14303"/>
                  </a:lnTo>
                  <a:lnTo>
                    <a:pt x="3066" y="14814"/>
                  </a:lnTo>
                  <a:lnTo>
                    <a:pt x="3832" y="15197"/>
                  </a:lnTo>
                  <a:lnTo>
                    <a:pt x="4343" y="15452"/>
                  </a:lnTo>
                  <a:lnTo>
                    <a:pt x="4981" y="15580"/>
                  </a:lnTo>
                  <a:lnTo>
                    <a:pt x="5875" y="15707"/>
                  </a:lnTo>
                  <a:lnTo>
                    <a:pt x="6769" y="15580"/>
                  </a:lnTo>
                  <a:lnTo>
                    <a:pt x="7790" y="15324"/>
                  </a:lnTo>
                  <a:lnTo>
                    <a:pt x="8429" y="15069"/>
                  </a:lnTo>
                  <a:lnTo>
                    <a:pt x="8940" y="14686"/>
                  </a:lnTo>
                  <a:lnTo>
                    <a:pt x="9450" y="14175"/>
                  </a:lnTo>
                  <a:lnTo>
                    <a:pt x="9961" y="13664"/>
                  </a:lnTo>
                  <a:lnTo>
                    <a:pt x="10472" y="12898"/>
                  </a:lnTo>
                  <a:lnTo>
                    <a:pt x="10983" y="12132"/>
                  </a:lnTo>
                  <a:lnTo>
                    <a:pt x="11366" y="11110"/>
                  </a:lnTo>
                  <a:lnTo>
                    <a:pt x="11749" y="10089"/>
                  </a:lnTo>
                  <a:lnTo>
                    <a:pt x="12132" y="8940"/>
                  </a:lnTo>
                  <a:lnTo>
                    <a:pt x="12387" y="7790"/>
                  </a:lnTo>
                  <a:lnTo>
                    <a:pt x="12515" y="6896"/>
                  </a:lnTo>
                  <a:lnTo>
                    <a:pt x="12515" y="6002"/>
                  </a:lnTo>
                  <a:lnTo>
                    <a:pt x="12515" y="5109"/>
                  </a:lnTo>
                  <a:lnTo>
                    <a:pt x="12387" y="4342"/>
                  </a:lnTo>
                  <a:lnTo>
                    <a:pt x="12132" y="3704"/>
                  </a:lnTo>
                  <a:lnTo>
                    <a:pt x="11877" y="3065"/>
                  </a:lnTo>
                  <a:lnTo>
                    <a:pt x="11494" y="2427"/>
                  </a:lnTo>
                  <a:lnTo>
                    <a:pt x="11110" y="2044"/>
                  </a:lnTo>
                  <a:lnTo>
                    <a:pt x="10217" y="1150"/>
                  </a:lnTo>
                  <a:lnTo>
                    <a:pt x="9323" y="639"/>
                  </a:lnTo>
                  <a:lnTo>
                    <a:pt x="8173" y="256"/>
                  </a:lnTo>
                  <a:lnTo>
                    <a:pt x="7152"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3" name="Google Shape;1223;p44"/>
            <p:cNvSpPr/>
            <p:nvPr/>
          </p:nvSpPr>
          <p:spPr>
            <a:xfrm>
              <a:off x="2450286" y="725642"/>
              <a:ext cx="22293" cy="17350"/>
            </a:xfrm>
            <a:custGeom>
              <a:avLst/>
              <a:gdLst/>
              <a:ahLst/>
              <a:cxnLst/>
              <a:rect l="l" t="t" r="r" b="b"/>
              <a:pathLst>
                <a:path w="1150" h="895" extrusionOk="0">
                  <a:moveTo>
                    <a:pt x="384" y="0"/>
                  </a:moveTo>
                  <a:lnTo>
                    <a:pt x="128" y="128"/>
                  </a:lnTo>
                  <a:lnTo>
                    <a:pt x="1" y="128"/>
                  </a:lnTo>
                  <a:lnTo>
                    <a:pt x="1" y="383"/>
                  </a:lnTo>
                  <a:lnTo>
                    <a:pt x="128" y="511"/>
                  </a:lnTo>
                  <a:lnTo>
                    <a:pt x="384" y="639"/>
                  </a:lnTo>
                  <a:lnTo>
                    <a:pt x="767" y="894"/>
                  </a:lnTo>
                  <a:lnTo>
                    <a:pt x="1022" y="894"/>
                  </a:lnTo>
                  <a:lnTo>
                    <a:pt x="1150" y="639"/>
                  </a:lnTo>
                  <a:lnTo>
                    <a:pt x="894" y="383"/>
                  </a:lnTo>
                  <a:lnTo>
                    <a:pt x="767" y="128"/>
                  </a:lnTo>
                  <a:lnTo>
                    <a:pt x="38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4" name="Google Shape;1224;p44"/>
            <p:cNvSpPr/>
            <p:nvPr/>
          </p:nvSpPr>
          <p:spPr>
            <a:xfrm>
              <a:off x="2378503" y="700887"/>
              <a:ext cx="22293" cy="14868"/>
            </a:xfrm>
            <a:custGeom>
              <a:avLst/>
              <a:gdLst/>
              <a:ahLst/>
              <a:cxnLst/>
              <a:rect l="l" t="t" r="r" b="b"/>
              <a:pathLst>
                <a:path w="1150" h="767" extrusionOk="0">
                  <a:moveTo>
                    <a:pt x="384" y="0"/>
                  </a:moveTo>
                  <a:lnTo>
                    <a:pt x="0" y="128"/>
                  </a:lnTo>
                  <a:lnTo>
                    <a:pt x="0" y="256"/>
                  </a:lnTo>
                  <a:lnTo>
                    <a:pt x="0" y="511"/>
                  </a:lnTo>
                  <a:lnTo>
                    <a:pt x="128" y="639"/>
                  </a:lnTo>
                  <a:lnTo>
                    <a:pt x="511" y="639"/>
                  </a:lnTo>
                  <a:lnTo>
                    <a:pt x="767" y="766"/>
                  </a:lnTo>
                  <a:lnTo>
                    <a:pt x="1022" y="639"/>
                  </a:lnTo>
                  <a:lnTo>
                    <a:pt x="1150" y="511"/>
                  </a:lnTo>
                  <a:lnTo>
                    <a:pt x="1150" y="383"/>
                  </a:lnTo>
                  <a:lnTo>
                    <a:pt x="894" y="128"/>
                  </a:lnTo>
                  <a:lnTo>
                    <a:pt x="639" y="128"/>
                  </a:lnTo>
                  <a:lnTo>
                    <a:pt x="38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5" name="Google Shape;1225;p44"/>
            <p:cNvSpPr/>
            <p:nvPr/>
          </p:nvSpPr>
          <p:spPr>
            <a:xfrm>
              <a:off x="2373560" y="750397"/>
              <a:ext cx="9906" cy="14868"/>
            </a:xfrm>
            <a:custGeom>
              <a:avLst/>
              <a:gdLst/>
              <a:ahLst/>
              <a:cxnLst/>
              <a:rect l="l" t="t" r="r" b="b"/>
              <a:pathLst>
                <a:path w="511" h="767" extrusionOk="0">
                  <a:moveTo>
                    <a:pt x="511" y="0"/>
                  </a:moveTo>
                  <a:lnTo>
                    <a:pt x="255" y="511"/>
                  </a:lnTo>
                  <a:lnTo>
                    <a:pt x="0" y="766"/>
                  </a:lnTo>
                  <a:lnTo>
                    <a:pt x="255" y="639"/>
                  </a:lnTo>
                  <a:lnTo>
                    <a:pt x="511" y="256"/>
                  </a:lnTo>
                  <a:lnTo>
                    <a:pt x="51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6" name="Google Shape;1226;p44"/>
            <p:cNvSpPr/>
            <p:nvPr/>
          </p:nvSpPr>
          <p:spPr>
            <a:xfrm>
              <a:off x="2363654" y="738010"/>
              <a:ext cx="19811" cy="27255"/>
            </a:xfrm>
            <a:custGeom>
              <a:avLst/>
              <a:gdLst/>
              <a:ahLst/>
              <a:cxnLst/>
              <a:rect l="l" t="t" r="r" b="b"/>
              <a:pathLst>
                <a:path w="1022" h="1406" extrusionOk="0">
                  <a:moveTo>
                    <a:pt x="383" y="1"/>
                  </a:moveTo>
                  <a:lnTo>
                    <a:pt x="256" y="256"/>
                  </a:lnTo>
                  <a:lnTo>
                    <a:pt x="128" y="384"/>
                  </a:lnTo>
                  <a:lnTo>
                    <a:pt x="0" y="895"/>
                  </a:lnTo>
                  <a:lnTo>
                    <a:pt x="0" y="1150"/>
                  </a:lnTo>
                  <a:lnTo>
                    <a:pt x="256" y="1278"/>
                  </a:lnTo>
                  <a:lnTo>
                    <a:pt x="511" y="1405"/>
                  </a:lnTo>
                  <a:lnTo>
                    <a:pt x="639" y="1278"/>
                  </a:lnTo>
                  <a:lnTo>
                    <a:pt x="1022" y="895"/>
                  </a:lnTo>
                  <a:lnTo>
                    <a:pt x="1022" y="384"/>
                  </a:lnTo>
                  <a:lnTo>
                    <a:pt x="1022" y="128"/>
                  </a:lnTo>
                  <a:lnTo>
                    <a:pt x="89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7" name="Google Shape;1227;p44"/>
            <p:cNvSpPr/>
            <p:nvPr/>
          </p:nvSpPr>
          <p:spPr>
            <a:xfrm>
              <a:off x="2358692" y="730585"/>
              <a:ext cx="17350" cy="14868"/>
            </a:xfrm>
            <a:custGeom>
              <a:avLst/>
              <a:gdLst/>
              <a:ahLst/>
              <a:cxnLst/>
              <a:rect l="l" t="t" r="r" b="b"/>
              <a:pathLst>
                <a:path w="895" h="767" extrusionOk="0">
                  <a:moveTo>
                    <a:pt x="1" y="1"/>
                  </a:moveTo>
                  <a:lnTo>
                    <a:pt x="1" y="384"/>
                  </a:lnTo>
                  <a:lnTo>
                    <a:pt x="1" y="511"/>
                  </a:lnTo>
                  <a:lnTo>
                    <a:pt x="129" y="639"/>
                  </a:lnTo>
                  <a:lnTo>
                    <a:pt x="512" y="767"/>
                  </a:lnTo>
                  <a:lnTo>
                    <a:pt x="895" y="511"/>
                  </a:lnTo>
                  <a:lnTo>
                    <a:pt x="895" y="384"/>
                  </a:lnTo>
                  <a:lnTo>
                    <a:pt x="384" y="384"/>
                  </a:lnTo>
                  <a:lnTo>
                    <a:pt x="129" y="256"/>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8" name="Google Shape;1228;p44"/>
            <p:cNvSpPr/>
            <p:nvPr/>
          </p:nvSpPr>
          <p:spPr>
            <a:xfrm>
              <a:off x="2430494" y="767727"/>
              <a:ext cx="7444" cy="19811"/>
            </a:xfrm>
            <a:custGeom>
              <a:avLst/>
              <a:gdLst/>
              <a:ahLst/>
              <a:cxnLst/>
              <a:rect l="l" t="t" r="r" b="b"/>
              <a:pathLst>
                <a:path w="384" h="1022" extrusionOk="0">
                  <a:moveTo>
                    <a:pt x="383" y="0"/>
                  </a:moveTo>
                  <a:lnTo>
                    <a:pt x="128" y="255"/>
                  </a:lnTo>
                  <a:lnTo>
                    <a:pt x="0" y="639"/>
                  </a:lnTo>
                  <a:lnTo>
                    <a:pt x="128" y="1022"/>
                  </a:lnTo>
                  <a:lnTo>
                    <a:pt x="128" y="639"/>
                  </a:lnTo>
                  <a:lnTo>
                    <a:pt x="38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9" name="Google Shape;1229;p44"/>
            <p:cNvSpPr/>
            <p:nvPr/>
          </p:nvSpPr>
          <p:spPr>
            <a:xfrm>
              <a:off x="2432956" y="762764"/>
              <a:ext cx="19831" cy="27255"/>
            </a:xfrm>
            <a:custGeom>
              <a:avLst/>
              <a:gdLst/>
              <a:ahLst/>
              <a:cxnLst/>
              <a:rect l="l" t="t" r="r" b="b"/>
              <a:pathLst>
                <a:path w="1023" h="1406" extrusionOk="0">
                  <a:moveTo>
                    <a:pt x="384" y="1"/>
                  </a:moveTo>
                  <a:lnTo>
                    <a:pt x="1" y="511"/>
                  </a:lnTo>
                  <a:lnTo>
                    <a:pt x="1" y="1022"/>
                  </a:lnTo>
                  <a:lnTo>
                    <a:pt x="128" y="1150"/>
                  </a:lnTo>
                  <a:lnTo>
                    <a:pt x="256" y="1278"/>
                  </a:lnTo>
                  <a:lnTo>
                    <a:pt x="512" y="1405"/>
                  </a:lnTo>
                  <a:lnTo>
                    <a:pt x="767" y="1278"/>
                  </a:lnTo>
                  <a:lnTo>
                    <a:pt x="1022" y="767"/>
                  </a:lnTo>
                  <a:lnTo>
                    <a:pt x="1022" y="511"/>
                  </a:lnTo>
                  <a:lnTo>
                    <a:pt x="1022" y="256"/>
                  </a:lnTo>
                  <a:lnTo>
                    <a:pt x="1022" y="128"/>
                  </a:lnTo>
                  <a:lnTo>
                    <a:pt x="76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0" name="Google Shape;1230;p44"/>
            <p:cNvSpPr/>
            <p:nvPr/>
          </p:nvSpPr>
          <p:spPr>
            <a:xfrm>
              <a:off x="2450286" y="765246"/>
              <a:ext cx="17350" cy="12387"/>
            </a:xfrm>
            <a:custGeom>
              <a:avLst/>
              <a:gdLst/>
              <a:ahLst/>
              <a:cxnLst/>
              <a:rect l="l" t="t" r="r" b="b"/>
              <a:pathLst>
                <a:path w="895" h="639" extrusionOk="0">
                  <a:moveTo>
                    <a:pt x="1" y="0"/>
                  </a:moveTo>
                  <a:lnTo>
                    <a:pt x="1" y="511"/>
                  </a:lnTo>
                  <a:lnTo>
                    <a:pt x="128" y="639"/>
                  </a:lnTo>
                  <a:lnTo>
                    <a:pt x="511" y="639"/>
                  </a:lnTo>
                  <a:lnTo>
                    <a:pt x="639" y="511"/>
                  </a:lnTo>
                  <a:lnTo>
                    <a:pt x="894" y="256"/>
                  </a:lnTo>
                  <a:lnTo>
                    <a:pt x="639" y="383"/>
                  </a:lnTo>
                  <a:lnTo>
                    <a:pt x="384" y="383"/>
                  </a:lnTo>
                  <a:lnTo>
                    <a:pt x="256" y="256"/>
                  </a:lnTo>
                  <a:lnTo>
                    <a:pt x="12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1" name="Google Shape;1231;p44"/>
            <p:cNvSpPr/>
            <p:nvPr/>
          </p:nvSpPr>
          <p:spPr>
            <a:xfrm>
              <a:off x="2361173" y="812274"/>
              <a:ext cx="14868" cy="12406"/>
            </a:xfrm>
            <a:custGeom>
              <a:avLst/>
              <a:gdLst/>
              <a:ahLst/>
              <a:cxnLst/>
              <a:rect l="l" t="t" r="r" b="b"/>
              <a:pathLst>
                <a:path w="767" h="640" extrusionOk="0">
                  <a:moveTo>
                    <a:pt x="1" y="1"/>
                  </a:moveTo>
                  <a:lnTo>
                    <a:pt x="1" y="384"/>
                  </a:lnTo>
                  <a:lnTo>
                    <a:pt x="128" y="511"/>
                  </a:lnTo>
                  <a:lnTo>
                    <a:pt x="511" y="639"/>
                  </a:lnTo>
                  <a:lnTo>
                    <a:pt x="767" y="639"/>
                  </a:lnTo>
                  <a:lnTo>
                    <a:pt x="767" y="511"/>
                  </a:lnTo>
                  <a:lnTo>
                    <a:pt x="256" y="511"/>
                  </a:lnTo>
                  <a:lnTo>
                    <a:pt x="128" y="256"/>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2" name="Google Shape;1232;p44"/>
            <p:cNvSpPr/>
            <p:nvPr/>
          </p:nvSpPr>
          <p:spPr>
            <a:xfrm>
              <a:off x="2376022" y="718218"/>
              <a:ext cx="61916" cy="99038"/>
            </a:xfrm>
            <a:custGeom>
              <a:avLst/>
              <a:gdLst/>
              <a:ahLst/>
              <a:cxnLst/>
              <a:rect l="l" t="t" r="r" b="b"/>
              <a:pathLst>
                <a:path w="3194" h="5109" extrusionOk="0">
                  <a:moveTo>
                    <a:pt x="3065" y="0"/>
                  </a:moveTo>
                  <a:lnTo>
                    <a:pt x="2555" y="2043"/>
                  </a:lnTo>
                  <a:lnTo>
                    <a:pt x="2172" y="4214"/>
                  </a:lnTo>
                  <a:lnTo>
                    <a:pt x="1533" y="3703"/>
                  </a:lnTo>
                  <a:lnTo>
                    <a:pt x="1278" y="4853"/>
                  </a:lnTo>
                  <a:lnTo>
                    <a:pt x="639" y="4470"/>
                  </a:lnTo>
                  <a:lnTo>
                    <a:pt x="128" y="3959"/>
                  </a:lnTo>
                  <a:lnTo>
                    <a:pt x="1" y="3959"/>
                  </a:lnTo>
                  <a:lnTo>
                    <a:pt x="256" y="4342"/>
                  </a:lnTo>
                  <a:lnTo>
                    <a:pt x="512" y="4725"/>
                  </a:lnTo>
                  <a:lnTo>
                    <a:pt x="767" y="4853"/>
                  </a:lnTo>
                  <a:lnTo>
                    <a:pt x="1150" y="5108"/>
                  </a:lnTo>
                  <a:lnTo>
                    <a:pt x="1405" y="5108"/>
                  </a:lnTo>
                  <a:lnTo>
                    <a:pt x="1661" y="4086"/>
                  </a:lnTo>
                  <a:lnTo>
                    <a:pt x="2044" y="4342"/>
                  </a:lnTo>
                  <a:lnTo>
                    <a:pt x="2172" y="4470"/>
                  </a:lnTo>
                  <a:lnTo>
                    <a:pt x="2299" y="4470"/>
                  </a:lnTo>
                  <a:lnTo>
                    <a:pt x="2938" y="2299"/>
                  </a:lnTo>
                  <a:lnTo>
                    <a:pt x="319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3" name="Google Shape;1233;p44"/>
            <p:cNvSpPr/>
            <p:nvPr/>
          </p:nvSpPr>
          <p:spPr>
            <a:xfrm>
              <a:off x="2252249" y="567208"/>
              <a:ext cx="250047" cy="165877"/>
            </a:xfrm>
            <a:custGeom>
              <a:avLst/>
              <a:gdLst/>
              <a:ahLst/>
              <a:cxnLst/>
              <a:rect l="l" t="t" r="r" b="b"/>
              <a:pathLst>
                <a:path w="12899" h="8557" extrusionOk="0">
                  <a:moveTo>
                    <a:pt x="6641" y="1"/>
                  </a:moveTo>
                  <a:lnTo>
                    <a:pt x="6003" y="128"/>
                  </a:lnTo>
                  <a:lnTo>
                    <a:pt x="5364" y="256"/>
                  </a:lnTo>
                  <a:lnTo>
                    <a:pt x="4726" y="384"/>
                  </a:lnTo>
                  <a:lnTo>
                    <a:pt x="4087" y="767"/>
                  </a:lnTo>
                  <a:lnTo>
                    <a:pt x="3704" y="895"/>
                  </a:lnTo>
                  <a:lnTo>
                    <a:pt x="2810" y="1150"/>
                  </a:lnTo>
                  <a:lnTo>
                    <a:pt x="2299" y="1533"/>
                  </a:lnTo>
                  <a:lnTo>
                    <a:pt x="1789" y="1916"/>
                  </a:lnTo>
                  <a:lnTo>
                    <a:pt x="1278" y="2299"/>
                  </a:lnTo>
                  <a:lnTo>
                    <a:pt x="767" y="2938"/>
                  </a:lnTo>
                  <a:lnTo>
                    <a:pt x="512" y="3704"/>
                  </a:lnTo>
                  <a:lnTo>
                    <a:pt x="256" y="4470"/>
                  </a:lnTo>
                  <a:lnTo>
                    <a:pt x="1" y="5236"/>
                  </a:lnTo>
                  <a:lnTo>
                    <a:pt x="1" y="6002"/>
                  </a:lnTo>
                  <a:lnTo>
                    <a:pt x="1" y="6769"/>
                  </a:lnTo>
                  <a:lnTo>
                    <a:pt x="129" y="7279"/>
                  </a:lnTo>
                  <a:lnTo>
                    <a:pt x="256" y="7790"/>
                  </a:lnTo>
                  <a:lnTo>
                    <a:pt x="639" y="8046"/>
                  </a:lnTo>
                  <a:lnTo>
                    <a:pt x="1278" y="8046"/>
                  </a:lnTo>
                  <a:lnTo>
                    <a:pt x="1916" y="7662"/>
                  </a:lnTo>
                  <a:lnTo>
                    <a:pt x="2555" y="7024"/>
                  </a:lnTo>
                  <a:lnTo>
                    <a:pt x="3193" y="6130"/>
                  </a:lnTo>
                  <a:lnTo>
                    <a:pt x="4215" y="4470"/>
                  </a:lnTo>
                  <a:lnTo>
                    <a:pt x="4853" y="3448"/>
                  </a:lnTo>
                  <a:lnTo>
                    <a:pt x="4215" y="4853"/>
                  </a:lnTo>
                  <a:lnTo>
                    <a:pt x="3959" y="5492"/>
                  </a:lnTo>
                  <a:lnTo>
                    <a:pt x="3959" y="5875"/>
                  </a:lnTo>
                  <a:lnTo>
                    <a:pt x="4470" y="6002"/>
                  </a:lnTo>
                  <a:lnTo>
                    <a:pt x="4726" y="5364"/>
                  </a:lnTo>
                  <a:lnTo>
                    <a:pt x="4598" y="6002"/>
                  </a:lnTo>
                  <a:lnTo>
                    <a:pt x="4981" y="6130"/>
                  </a:lnTo>
                  <a:lnTo>
                    <a:pt x="5236" y="5364"/>
                  </a:lnTo>
                  <a:lnTo>
                    <a:pt x="5747" y="4725"/>
                  </a:lnTo>
                  <a:lnTo>
                    <a:pt x="5620" y="4981"/>
                  </a:lnTo>
                  <a:lnTo>
                    <a:pt x="5364" y="6130"/>
                  </a:lnTo>
                  <a:lnTo>
                    <a:pt x="7535" y="6513"/>
                  </a:lnTo>
                  <a:lnTo>
                    <a:pt x="9706" y="7024"/>
                  </a:lnTo>
                  <a:lnTo>
                    <a:pt x="10727" y="7535"/>
                  </a:lnTo>
                  <a:lnTo>
                    <a:pt x="11110" y="6385"/>
                  </a:lnTo>
                  <a:lnTo>
                    <a:pt x="10983" y="7535"/>
                  </a:lnTo>
                  <a:lnTo>
                    <a:pt x="11366" y="7790"/>
                  </a:lnTo>
                  <a:lnTo>
                    <a:pt x="11621" y="7152"/>
                  </a:lnTo>
                  <a:lnTo>
                    <a:pt x="11749" y="6385"/>
                  </a:lnTo>
                  <a:lnTo>
                    <a:pt x="11877" y="5875"/>
                  </a:lnTo>
                  <a:lnTo>
                    <a:pt x="12004" y="7024"/>
                  </a:lnTo>
                  <a:lnTo>
                    <a:pt x="11877" y="8173"/>
                  </a:lnTo>
                  <a:lnTo>
                    <a:pt x="12387" y="8429"/>
                  </a:lnTo>
                  <a:lnTo>
                    <a:pt x="12515" y="8556"/>
                  </a:lnTo>
                  <a:lnTo>
                    <a:pt x="12643" y="8556"/>
                  </a:lnTo>
                  <a:lnTo>
                    <a:pt x="12898" y="7279"/>
                  </a:lnTo>
                  <a:lnTo>
                    <a:pt x="12898" y="6002"/>
                  </a:lnTo>
                  <a:lnTo>
                    <a:pt x="12643" y="4725"/>
                  </a:lnTo>
                  <a:lnTo>
                    <a:pt x="12260" y="3448"/>
                  </a:lnTo>
                  <a:lnTo>
                    <a:pt x="11749" y="2555"/>
                  </a:lnTo>
                  <a:lnTo>
                    <a:pt x="10983" y="1661"/>
                  </a:lnTo>
                  <a:lnTo>
                    <a:pt x="9961" y="1022"/>
                  </a:lnTo>
                  <a:lnTo>
                    <a:pt x="8940" y="384"/>
                  </a:lnTo>
                  <a:lnTo>
                    <a:pt x="7790" y="128"/>
                  </a:lnTo>
                  <a:lnTo>
                    <a:pt x="664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4" name="Google Shape;1234;p44"/>
            <p:cNvSpPr/>
            <p:nvPr/>
          </p:nvSpPr>
          <p:spPr>
            <a:xfrm>
              <a:off x="2227494" y="681076"/>
              <a:ext cx="47067" cy="86670"/>
            </a:xfrm>
            <a:custGeom>
              <a:avLst/>
              <a:gdLst/>
              <a:ahLst/>
              <a:cxnLst/>
              <a:rect l="l" t="t" r="r" b="b"/>
              <a:pathLst>
                <a:path w="2428" h="4471" extrusionOk="0">
                  <a:moveTo>
                    <a:pt x="895" y="1"/>
                  </a:moveTo>
                  <a:lnTo>
                    <a:pt x="512" y="128"/>
                  </a:lnTo>
                  <a:lnTo>
                    <a:pt x="256" y="511"/>
                  </a:lnTo>
                  <a:lnTo>
                    <a:pt x="1" y="1022"/>
                  </a:lnTo>
                  <a:lnTo>
                    <a:pt x="1" y="1788"/>
                  </a:lnTo>
                  <a:lnTo>
                    <a:pt x="1" y="2427"/>
                  </a:lnTo>
                  <a:lnTo>
                    <a:pt x="1" y="3065"/>
                  </a:lnTo>
                  <a:lnTo>
                    <a:pt x="256" y="3704"/>
                  </a:lnTo>
                  <a:lnTo>
                    <a:pt x="512" y="4087"/>
                  </a:lnTo>
                  <a:lnTo>
                    <a:pt x="895" y="4342"/>
                  </a:lnTo>
                  <a:lnTo>
                    <a:pt x="1278" y="4470"/>
                  </a:lnTo>
                  <a:lnTo>
                    <a:pt x="1661" y="4342"/>
                  </a:lnTo>
                  <a:lnTo>
                    <a:pt x="2044" y="4087"/>
                  </a:lnTo>
                  <a:lnTo>
                    <a:pt x="2172" y="4087"/>
                  </a:lnTo>
                  <a:lnTo>
                    <a:pt x="2427" y="2299"/>
                  </a:lnTo>
                  <a:lnTo>
                    <a:pt x="2427" y="1916"/>
                  </a:lnTo>
                  <a:lnTo>
                    <a:pt x="2044" y="1022"/>
                  </a:lnTo>
                  <a:lnTo>
                    <a:pt x="1789" y="639"/>
                  </a:lnTo>
                  <a:lnTo>
                    <a:pt x="1533" y="256"/>
                  </a:lnTo>
                  <a:lnTo>
                    <a:pt x="1278"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5" name="Google Shape;1235;p44"/>
            <p:cNvSpPr/>
            <p:nvPr/>
          </p:nvSpPr>
          <p:spPr>
            <a:xfrm>
              <a:off x="2242362" y="698406"/>
              <a:ext cx="19811" cy="59434"/>
            </a:xfrm>
            <a:custGeom>
              <a:avLst/>
              <a:gdLst/>
              <a:ahLst/>
              <a:cxnLst/>
              <a:rect l="l" t="t" r="r" b="b"/>
              <a:pathLst>
                <a:path w="1022" h="3066" extrusionOk="0">
                  <a:moveTo>
                    <a:pt x="128" y="1"/>
                  </a:moveTo>
                  <a:lnTo>
                    <a:pt x="383" y="511"/>
                  </a:lnTo>
                  <a:lnTo>
                    <a:pt x="639" y="1022"/>
                  </a:lnTo>
                  <a:lnTo>
                    <a:pt x="766" y="1533"/>
                  </a:lnTo>
                  <a:lnTo>
                    <a:pt x="766" y="2171"/>
                  </a:lnTo>
                  <a:lnTo>
                    <a:pt x="639" y="1916"/>
                  </a:lnTo>
                  <a:lnTo>
                    <a:pt x="511" y="1788"/>
                  </a:lnTo>
                  <a:lnTo>
                    <a:pt x="256" y="1661"/>
                  </a:lnTo>
                  <a:lnTo>
                    <a:pt x="0" y="1661"/>
                  </a:lnTo>
                  <a:lnTo>
                    <a:pt x="383" y="1916"/>
                  </a:lnTo>
                  <a:lnTo>
                    <a:pt x="511" y="2171"/>
                  </a:lnTo>
                  <a:lnTo>
                    <a:pt x="639" y="2938"/>
                  </a:lnTo>
                  <a:lnTo>
                    <a:pt x="766" y="3065"/>
                  </a:lnTo>
                  <a:lnTo>
                    <a:pt x="766" y="2938"/>
                  </a:lnTo>
                  <a:lnTo>
                    <a:pt x="1022" y="2171"/>
                  </a:lnTo>
                  <a:lnTo>
                    <a:pt x="894" y="1278"/>
                  </a:lnTo>
                  <a:lnTo>
                    <a:pt x="766" y="894"/>
                  </a:lnTo>
                  <a:lnTo>
                    <a:pt x="639" y="511"/>
                  </a:lnTo>
                  <a:lnTo>
                    <a:pt x="383" y="256"/>
                  </a:lnTo>
                  <a:lnTo>
                    <a:pt x="12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6" name="Google Shape;1236;p44"/>
            <p:cNvSpPr/>
            <p:nvPr/>
          </p:nvSpPr>
          <p:spPr>
            <a:xfrm>
              <a:off x="2368597" y="792482"/>
              <a:ext cx="32198" cy="24774"/>
            </a:xfrm>
            <a:custGeom>
              <a:avLst/>
              <a:gdLst/>
              <a:ahLst/>
              <a:cxnLst/>
              <a:rect l="l" t="t" r="r" b="b"/>
              <a:pathLst>
                <a:path w="1661" h="1278" extrusionOk="0">
                  <a:moveTo>
                    <a:pt x="384" y="0"/>
                  </a:moveTo>
                  <a:lnTo>
                    <a:pt x="128" y="383"/>
                  </a:lnTo>
                  <a:lnTo>
                    <a:pt x="1" y="894"/>
                  </a:lnTo>
                  <a:lnTo>
                    <a:pt x="128" y="1022"/>
                  </a:lnTo>
                  <a:lnTo>
                    <a:pt x="256" y="1277"/>
                  </a:lnTo>
                  <a:lnTo>
                    <a:pt x="767" y="1277"/>
                  </a:lnTo>
                  <a:lnTo>
                    <a:pt x="1278" y="1149"/>
                  </a:lnTo>
                  <a:lnTo>
                    <a:pt x="1661" y="1022"/>
                  </a:lnTo>
                  <a:lnTo>
                    <a:pt x="895" y="639"/>
                  </a:lnTo>
                  <a:lnTo>
                    <a:pt x="38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7" name="Google Shape;1237;p44"/>
            <p:cNvSpPr/>
            <p:nvPr/>
          </p:nvSpPr>
          <p:spPr>
            <a:xfrm>
              <a:off x="2368597" y="799906"/>
              <a:ext cx="14868" cy="17350"/>
            </a:xfrm>
            <a:custGeom>
              <a:avLst/>
              <a:gdLst/>
              <a:ahLst/>
              <a:cxnLst/>
              <a:rect l="l" t="t" r="r" b="b"/>
              <a:pathLst>
                <a:path w="767" h="895" extrusionOk="0">
                  <a:moveTo>
                    <a:pt x="128" y="0"/>
                  </a:moveTo>
                  <a:lnTo>
                    <a:pt x="1" y="511"/>
                  </a:lnTo>
                  <a:lnTo>
                    <a:pt x="128" y="639"/>
                  </a:lnTo>
                  <a:lnTo>
                    <a:pt x="256" y="894"/>
                  </a:lnTo>
                  <a:lnTo>
                    <a:pt x="767" y="894"/>
                  </a:lnTo>
                  <a:lnTo>
                    <a:pt x="767" y="639"/>
                  </a:lnTo>
                  <a:lnTo>
                    <a:pt x="639" y="383"/>
                  </a:lnTo>
                  <a:lnTo>
                    <a:pt x="384" y="128"/>
                  </a:lnTo>
                  <a:lnTo>
                    <a:pt x="128" y="0"/>
                  </a:lnTo>
                  <a:close/>
                </a:path>
              </a:pathLst>
            </a:custGeom>
            <a:solidFill>
              <a:srgbClr val="FF99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8" name="Google Shape;1238;p44"/>
            <p:cNvSpPr/>
            <p:nvPr/>
          </p:nvSpPr>
          <p:spPr>
            <a:xfrm>
              <a:off x="5002418" y="1948487"/>
              <a:ext cx="175764" cy="514904"/>
            </a:xfrm>
            <a:custGeom>
              <a:avLst/>
              <a:gdLst/>
              <a:ahLst/>
              <a:cxnLst/>
              <a:rect l="l" t="t" r="r" b="b"/>
              <a:pathLst>
                <a:path w="9067" h="26562" extrusionOk="0">
                  <a:moveTo>
                    <a:pt x="0" y="0"/>
                  </a:moveTo>
                  <a:lnTo>
                    <a:pt x="1660" y="5491"/>
                  </a:lnTo>
                  <a:lnTo>
                    <a:pt x="4342" y="13281"/>
                  </a:lnTo>
                  <a:lnTo>
                    <a:pt x="9067" y="26561"/>
                  </a:lnTo>
                  <a:lnTo>
                    <a:pt x="4725" y="13281"/>
                  </a:lnTo>
                  <a:lnTo>
                    <a:pt x="1916" y="5364"/>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9" name="Google Shape;1239;p44"/>
            <p:cNvSpPr/>
            <p:nvPr/>
          </p:nvSpPr>
          <p:spPr>
            <a:xfrm>
              <a:off x="4910824" y="2203458"/>
              <a:ext cx="22293" cy="108924"/>
            </a:xfrm>
            <a:custGeom>
              <a:avLst/>
              <a:gdLst/>
              <a:ahLst/>
              <a:cxnLst/>
              <a:rect l="l" t="t" r="r" b="b"/>
              <a:pathLst>
                <a:path w="1150" h="5619" extrusionOk="0">
                  <a:moveTo>
                    <a:pt x="384" y="0"/>
                  </a:moveTo>
                  <a:lnTo>
                    <a:pt x="128" y="639"/>
                  </a:lnTo>
                  <a:lnTo>
                    <a:pt x="1" y="1405"/>
                  </a:lnTo>
                  <a:lnTo>
                    <a:pt x="1" y="2043"/>
                  </a:lnTo>
                  <a:lnTo>
                    <a:pt x="1" y="2809"/>
                  </a:lnTo>
                  <a:lnTo>
                    <a:pt x="384" y="4214"/>
                  </a:lnTo>
                  <a:lnTo>
                    <a:pt x="1022" y="5491"/>
                  </a:lnTo>
                  <a:lnTo>
                    <a:pt x="1150" y="5619"/>
                  </a:lnTo>
                  <a:lnTo>
                    <a:pt x="1150" y="5491"/>
                  </a:lnTo>
                  <a:lnTo>
                    <a:pt x="639" y="2809"/>
                  </a:lnTo>
                  <a:lnTo>
                    <a:pt x="51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0" name="Google Shape;1240;p44"/>
            <p:cNvSpPr/>
            <p:nvPr/>
          </p:nvSpPr>
          <p:spPr>
            <a:xfrm>
              <a:off x="4933097" y="2220768"/>
              <a:ext cx="24774" cy="111425"/>
            </a:xfrm>
            <a:custGeom>
              <a:avLst/>
              <a:gdLst/>
              <a:ahLst/>
              <a:cxnLst/>
              <a:rect l="l" t="t" r="r" b="b"/>
              <a:pathLst>
                <a:path w="1278" h="5748" extrusionOk="0">
                  <a:moveTo>
                    <a:pt x="384" y="1"/>
                  </a:moveTo>
                  <a:lnTo>
                    <a:pt x="129" y="767"/>
                  </a:lnTo>
                  <a:lnTo>
                    <a:pt x="1" y="1406"/>
                  </a:lnTo>
                  <a:lnTo>
                    <a:pt x="1" y="2172"/>
                  </a:lnTo>
                  <a:lnTo>
                    <a:pt x="129" y="2938"/>
                  </a:lnTo>
                  <a:lnTo>
                    <a:pt x="384" y="4343"/>
                  </a:lnTo>
                  <a:lnTo>
                    <a:pt x="1022" y="5620"/>
                  </a:lnTo>
                  <a:lnTo>
                    <a:pt x="1150" y="5747"/>
                  </a:lnTo>
                  <a:lnTo>
                    <a:pt x="1278" y="5620"/>
                  </a:lnTo>
                  <a:lnTo>
                    <a:pt x="767" y="2810"/>
                  </a:lnTo>
                  <a:lnTo>
                    <a:pt x="512" y="129"/>
                  </a:lnTo>
                  <a:lnTo>
                    <a:pt x="51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1" name="Google Shape;1241;p44"/>
            <p:cNvSpPr/>
            <p:nvPr/>
          </p:nvSpPr>
          <p:spPr>
            <a:xfrm>
              <a:off x="4955390" y="2240580"/>
              <a:ext cx="24774" cy="108944"/>
            </a:xfrm>
            <a:custGeom>
              <a:avLst/>
              <a:gdLst/>
              <a:ahLst/>
              <a:cxnLst/>
              <a:rect l="l" t="t" r="r" b="b"/>
              <a:pathLst>
                <a:path w="1278" h="5620" extrusionOk="0">
                  <a:moveTo>
                    <a:pt x="383" y="1"/>
                  </a:moveTo>
                  <a:lnTo>
                    <a:pt x="255" y="767"/>
                  </a:lnTo>
                  <a:lnTo>
                    <a:pt x="128" y="1405"/>
                  </a:lnTo>
                  <a:lnTo>
                    <a:pt x="0" y="2171"/>
                  </a:lnTo>
                  <a:lnTo>
                    <a:pt x="128" y="2810"/>
                  </a:lnTo>
                  <a:lnTo>
                    <a:pt x="511" y="4342"/>
                  </a:lnTo>
                  <a:lnTo>
                    <a:pt x="1022" y="5619"/>
                  </a:lnTo>
                  <a:lnTo>
                    <a:pt x="1149" y="5619"/>
                  </a:lnTo>
                  <a:lnTo>
                    <a:pt x="1277" y="5491"/>
                  </a:lnTo>
                  <a:lnTo>
                    <a:pt x="766" y="2810"/>
                  </a:lnTo>
                  <a:lnTo>
                    <a:pt x="511" y="128"/>
                  </a:lnTo>
                  <a:lnTo>
                    <a:pt x="51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2" name="Google Shape;1242;p44"/>
            <p:cNvSpPr/>
            <p:nvPr/>
          </p:nvSpPr>
          <p:spPr>
            <a:xfrm>
              <a:off x="4980145" y="2260391"/>
              <a:ext cx="22293" cy="108924"/>
            </a:xfrm>
            <a:custGeom>
              <a:avLst/>
              <a:gdLst/>
              <a:ahLst/>
              <a:cxnLst/>
              <a:rect l="l" t="t" r="r" b="b"/>
              <a:pathLst>
                <a:path w="1150" h="5619" extrusionOk="0">
                  <a:moveTo>
                    <a:pt x="383" y="0"/>
                  </a:moveTo>
                  <a:lnTo>
                    <a:pt x="128" y="639"/>
                  </a:lnTo>
                  <a:lnTo>
                    <a:pt x="0" y="1405"/>
                  </a:lnTo>
                  <a:lnTo>
                    <a:pt x="0" y="2171"/>
                  </a:lnTo>
                  <a:lnTo>
                    <a:pt x="0" y="2809"/>
                  </a:lnTo>
                  <a:lnTo>
                    <a:pt x="383" y="4214"/>
                  </a:lnTo>
                  <a:lnTo>
                    <a:pt x="894" y="5619"/>
                  </a:lnTo>
                  <a:lnTo>
                    <a:pt x="1022" y="5619"/>
                  </a:lnTo>
                  <a:lnTo>
                    <a:pt x="1149" y="5491"/>
                  </a:lnTo>
                  <a:lnTo>
                    <a:pt x="639" y="2809"/>
                  </a:lnTo>
                  <a:lnTo>
                    <a:pt x="51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3" name="Google Shape;1243;p44"/>
            <p:cNvSpPr/>
            <p:nvPr/>
          </p:nvSpPr>
          <p:spPr>
            <a:xfrm>
              <a:off x="4853890" y="2270278"/>
              <a:ext cx="69340" cy="131217"/>
            </a:xfrm>
            <a:custGeom>
              <a:avLst/>
              <a:gdLst/>
              <a:ahLst/>
              <a:cxnLst/>
              <a:rect l="l" t="t" r="r" b="b"/>
              <a:pathLst>
                <a:path w="3577" h="6769" extrusionOk="0">
                  <a:moveTo>
                    <a:pt x="3193" y="256"/>
                  </a:moveTo>
                  <a:lnTo>
                    <a:pt x="3065" y="2555"/>
                  </a:lnTo>
                  <a:lnTo>
                    <a:pt x="3065" y="3449"/>
                  </a:lnTo>
                  <a:lnTo>
                    <a:pt x="2810" y="4470"/>
                  </a:lnTo>
                  <a:lnTo>
                    <a:pt x="2554" y="5364"/>
                  </a:lnTo>
                  <a:lnTo>
                    <a:pt x="2299" y="5747"/>
                  </a:lnTo>
                  <a:lnTo>
                    <a:pt x="1916" y="6003"/>
                  </a:lnTo>
                  <a:lnTo>
                    <a:pt x="1405" y="6130"/>
                  </a:lnTo>
                  <a:lnTo>
                    <a:pt x="1022" y="6130"/>
                  </a:lnTo>
                  <a:lnTo>
                    <a:pt x="767" y="5875"/>
                  </a:lnTo>
                  <a:lnTo>
                    <a:pt x="511" y="5492"/>
                  </a:lnTo>
                  <a:lnTo>
                    <a:pt x="511" y="5109"/>
                  </a:lnTo>
                  <a:lnTo>
                    <a:pt x="511" y="4598"/>
                  </a:lnTo>
                  <a:lnTo>
                    <a:pt x="767" y="3832"/>
                  </a:lnTo>
                  <a:lnTo>
                    <a:pt x="1405" y="2555"/>
                  </a:lnTo>
                  <a:lnTo>
                    <a:pt x="3193" y="256"/>
                  </a:lnTo>
                  <a:close/>
                  <a:moveTo>
                    <a:pt x="3193" y="1"/>
                  </a:moveTo>
                  <a:lnTo>
                    <a:pt x="2299" y="767"/>
                  </a:lnTo>
                  <a:lnTo>
                    <a:pt x="1405" y="1789"/>
                  </a:lnTo>
                  <a:lnTo>
                    <a:pt x="767" y="2810"/>
                  </a:lnTo>
                  <a:lnTo>
                    <a:pt x="128" y="3959"/>
                  </a:lnTo>
                  <a:lnTo>
                    <a:pt x="1" y="4726"/>
                  </a:lnTo>
                  <a:lnTo>
                    <a:pt x="1" y="5620"/>
                  </a:lnTo>
                  <a:lnTo>
                    <a:pt x="128" y="5875"/>
                  </a:lnTo>
                  <a:lnTo>
                    <a:pt x="256" y="6258"/>
                  </a:lnTo>
                  <a:lnTo>
                    <a:pt x="639" y="6513"/>
                  </a:lnTo>
                  <a:lnTo>
                    <a:pt x="1022" y="6641"/>
                  </a:lnTo>
                  <a:lnTo>
                    <a:pt x="1405" y="6769"/>
                  </a:lnTo>
                  <a:lnTo>
                    <a:pt x="1788" y="6769"/>
                  </a:lnTo>
                  <a:lnTo>
                    <a:pt x="2171" y="6641"/>
                  </a:lnTo>
                  <a:lnTo>
                    <a:pt x="2427" y="6386"/>
                  </a:lnTo>
                  <a:lnTo>
                    <a:pt x="2938" y="5747"/>
                  </a:lnTo>
                  <a:lnTo>
                    <a:pt x="3193" y="5109"/>
                  </a:lnTo>
                  <a:lnTo>
                    <a:pt x="3448" y="3832"/>
                  </a:lnTo>
                  <a:lnTo>
                    <a:pt x="3576" y="2683"/>
                  </a:lnTo>
                  <a:lnTo>
                    <a:pt x="3576" y="129"/>
                  </a:lnTo>
                  <a:lnTo>
                    <a:pt x="34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4" name="Google Shape;1244;p44"/>
            <p:cNvSpPr/>
            <p:nvPr/>
          </p:nvSpPr>
          <p:spPr>
            <a:xfrm>
              <a:off x="4816768" y="2168797"/>
              <a:ext cx="106462" cy="108924"/>
            </a:xfrm>
            <a:custGeom>
              <a:avLst/>
              <a:gdLst/>
              <a:ahLst/>
              <a:cxnLst/>
              <a:rect l="l" t="t" r="r" b="b"/>
              <a:pathLst>
                <a:path w="5492" h="5619" extrusionOk="0">
                  <a:moveTo>
                    <a:pt x="1660" y="511"/>
                  </a:moveTo>
                  <a:lnTo>
                    <a:pt x="2043" y="639"/>
                  </a:lnTo>
                  <a:lnTo>
                    <a:pt x="2426" y="894"/>
                  </a:lnTo>
                  <a:lnTo>
                    <a:pt x="3065" y="1660"/>
                  </a:lnTo>
                  <a:lnTo>
                    <a:pt x="3576" y="2427"/>
                  </a:lnTo>
                  <a:lnTo>
                    <a:pt x="3959" y="3193"/>
                  </a:lnTo>
                  <a:lnTo>
                    <a:pt x="4980" y="5364"/>
                  </a:lnTo>
                  <a:lnTo>
                    <a:pt x="3703" y="4597"/>
                  </a:lnTo>
                  <a:lnTo>
                    <a:pt x="2426" y="3831"/>
                  </a:lnTo>
                  <a:lnTo>
                    <a:pt x="1405" y="2937"/>
                  </a:lnTo>
                  <a:lnTo>
                    <a:pt x="894" y="2299"/>
                  </a:lnTo>
                  <a:lnTo>
                    <a:pt x="639" y="1916"/>
                  </a:lnTo>
                  <a:lnTo>
                    <a:pt x="511" y="1533"/>
                  </a:lnTo>
                  <a:lnTo>
                    <a:pt x="511" y="1150"/>
                  </a:lnTo>
                  <a:lnTo>
                    <a:pt x="639" y="766"/>
                  </a:lnTo>
                  <a:lnTo>
                    <a:pt x="1022" y="639"/>
                  </a:lnTo>
                  <a:lnTo>
                    <a:pt x="1660" y="511"/>
                  </a:lnTo>
                  <a:close/>
                  <a:moveTo>
                    <a:pt x="1149" y="0"/>
                  </a:moveTo>
                  <a:lnTo>
                    <a:pt x="894" y="128"/>
                  </a:lnTo>
                  <a:lnTo>
                    <a:pt x="511" y="256"/>
                  </a:lnTo>
                  <a:lnTo>
                    <a:pt x="255" y="639"/>
                  </a:lnTo>
                  <a:lnTo>
                    <a:pt x="0" y="1022"/>
                  </a:lnTo>
                  <a:lnTo>
                    <a:pt x="0" y="1405"/>
                  </a:lnTo>
                  <a:lnTo>
                    <a:pt x="0" y="1788"/>
                  </a:lnTo>
                  <a:lnTo>
                    <a:pt x="383" y="2427"/>
                  </a:lnTo>
                  <a:lnTo>
                    <a:pt x="766" y="3065"/>
                  </a:lnTo>
                  <a:lnTo>
                    <a:pt x="1788" y="3959"/>
                  </a:lnTo>
                  <a:lnTo>
                    <a:pt x="2809" y="4597"/>
                  </a:lnTo>
                  <a:lnTo>
                    <a:pt x="3959" y="5236"/>
                  </a:lnTo>
                  <a:lnTo>
                    <a:pt x="5236" y="5619"/>
                  </a:lnTo>
                  <a:lnTo>
                    <a:pt x="5491" y="5491"/>
                  </a:lnTo>
                  <a:lnTo>
                    <a:pt x="5491" y="5236"/>
                  </a:lnTo>
                  <a:lnTo>
                    <a:pt x="4469" y="2937"/>
                  </a:lnTo>
                  <a:lnTo>
                    <a:pt x="3959" y="1916"/>
                  </a:lnTo>
                  <a:lnTo>
                    <a:pt x="3193" y="894"/>
                  </a:lnTo>
                  <a:lnTo>
                    <a:pt x="2554" y="383"/>
                  </a:lnTo>
                  <a:lnTo>
                    <a:pt x="191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5" name="Google Shape;1245;p44"/>
            <p:cNvSpPr/>
            <p:nvPr/>
          </p:nvSpPr>
          <p:spPr>
            <a:xfrm>
              <a:off x="720000" y="2733191"/>
              <a:ext cx="428253" cy="561932"/>
            </a:xfrm>
            <a:custGeom>
              <a:avLst/>
              <a:gdLst/>
              <a:ahLst/>
              <a:cxnLst/>
              <a:rect l="l" t="t" r="r" b="b"/>
              <a:pathLst>
                <a:path w="22092" h="28988" extrusionOk="0">
                  <a:moveTo>
                    <a:pt x="4980" y="0"/>
                  </a:moveTo>
                  <a:lnTo>
                    <a:pt x="1405" y="3448"/>
                  </a:lnTo>
                  <a:lnTo>
                    <a:pt x="383" y="4597"/>
                  </a:lnTo>
                  <a:lnTo>
                    <a:pt x="128" y="4980"/>
                  </a:lnTo>
                  <a:lnTo>
                    <a:pt x="0" y="5236"/>
                  </a:lnTo>
                  <a:lnTo>
                    <a:pt x="255" y="5746"/>
                  </a:lnTo>
                  <a:lnTo>
                    <a:pt x="894" y="6640"/>
                  </a:lnTo>
                  <a:lnTo>
                    <a:pt x="3065" y="9450"/>
                  </a:lnTo>
                  <a:lnTo>
                    <a:pt x="9577" y="17367"/>
                  </a:lnTo>
                  <a:lnTo>
                    <a:pt x="16217" y="25156"/>
                  </a:lnTo>
                  <a:lnTo>
                    <a:pt x="18516" y="27710"/>
                  </a:lnTo>
                  <a:lnTo>
                    <a:pt x="19538" y="28860"/>
                  </a:lnTo>
                  <a:lnTo>
                    <a:pt x="19921" y="28987"/>
                  </a:lnTo>
                  <a:lnTo>
                    <a:pt x="20304" y="28732"/>
                  </a:lnTo>
                  <a:lnTo>
                    <a:pt x="20814" y="28476"/>
                  </a:lnTo>
                  <a:lnTo>
                    <a:pt x="21198" y="27966"/>
                  </a:lnTo>
                  <a:lnTo>
                    <a:pt x="21581" y="27327"/>
                  </a:lnTo>
                  <a:lnTo>
                    <a:pt x="21836" y="26689"/>
                  </a:lnTo>
                  <a:lnTo>
                    <a:pt x="21964" y="26050"/>
                  </a:lnTo>
                  <a:lnTo>
                    <a:pt x="22091" y="25539"/>
                  </a:lnTo>
                  <a:lnTo>
                    <a:pt x="21581" y="23113"/>
                  </a:lnTo>
                  <a:lnTo>
                    <a:pt x="20942" y="20815"/>
                  </a:lnTo>
                  <a:lnTo>
                    <a:pt x="20942" y="22092"/>
                  </a:lnTo>
                  <a:lnTo>
                    <a:pt x="20942" y="22475"/>
                  </a:lnTo>
                  <a:lnTo>
                    <a:pt x="20814" y="22730"/>
                  </a:lnTo>
                  <a:lnTo>
                    <a:pt x="20431" y="22730"/>
                  </a:lnTo>
                  <a:lnTo>
                    <a:pt x="19921" y="22219"/>
                  </a:lnTo>
                  <a:lnTo>
                    <a:pt x="19154" y="21453"/>
                  </a:lnTo>
                  <a:lnTo>
                    <a:pt x="18133" y="20304"/>
                  </a:lnTo>
                  <a:lnTo>
                    <a:pt x="15962" y="17367"/>
                  </a:lnTo>
                  <a:lnTo>
                    <a:pt x="13408" y="13536"/>
                  </a:lnTo>
                  <a:lnTo>
                    <a:pt x="8428" y="5746"/>
                  </a:lnTo>
                  <a:lnTo>
                    <a:pt x="498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246" name="Google Shape;1246;p44"/>
            <p:cNvGrpSpPr/>
            <p:nvPr/>
          </p:nvGrpSpPr>
          <p:grpSpPr>
            <a:xfrm>
              <a:off x="3738203" y="604212"/>
              <a:ext cx="1206065" cy="1207038"/>
              <a:chOff x="3738203" y="604212"/>
              <a:chExt cx="1206065" cy="1207038"/>
            </a:xfrm>
          </p:grpSpPr>
          <p:sp>
            <p:nvSpPr>
              <p:cNvPr id="1247" name="Google Shape;1247;p44"/>
              <p:cNvSpPr/>
              <p:nvPr/>
            </p:nvSpPr>
            <p:spPr>
              <a:xfrm rot="1983551">
                <a:off x="3906052" y="770884"/>
                <a:ext cx="870367" cy="873692"/>
              </a:xfrm>
              <a:custGeom>
                <a:avLst/>
                <a:gdLst/>
                <a:ahLst/>
                <a:cxnLst/>
                <a:rect l="l" t="t" r="r" b="b"/>
                <a:pathLst>
                  <a:path w="34815" h="34948" extrusionOk="0">
                    <a:moveTo>
                      <a:pt x="17408" y="0"/>
                    </a:moveTo>
                    <a:lnTo>
                      <a:pt x="15547" y="133"/>
                    </a:lnTo>
                    <a:lnTo>
                      <a:pt x="13820" y="399"/>
                    </a:lnTo>
                    <a:lnTo>
                      <a:pt x="12225" y="797"/>
                    </a:lnTo>
                    <a:lnTo>
                      <a:pt x="10631" y="1462"/>
                    </a:lnTo>
                    <a:lnTo>
                      <a:pt x="9036" y="2126"/>
                    </a:lnTo>
                    <a:lnTo>
                      <a:pt x="7575" y="3056"/>
                    </a:lnTo>
                    <a:lnTo>
                      <a:pt x="6246" y="3986"/>
                    </a:lnTo>
                    <a:lnTo>
                      <a:pt x="5050" y="5182"/>
                    </a:lnTo>
                    <a:lnTo>
                      <a:pt x="3987" y="6378"/>
                    </a:lnTo>
                    <a:lnTo>
                      <a:pt x="2924" y="7707"/>
                    </a:lnTo>
                    <a:lnTo>
                      <a:pt x="1994" y="9169"/>
                    </a:lnTo>
                    <a:lnTo>
                      <a:pt x="1329" y="10630"/>
                    </a:lnTo>
                    <a:lnTo>
                      <a:pt x="665" y="12358"/>
                    </a:lnTo>
                    <a:lnTo>
                      <a:pt x="266" y="13952"/>
                    </a:lnTo>
                    <a:lnTo>
                      <a:pt x="1" y="15680"/>
                    </a:lnTo>
                    <a:lnTo>
                      <a:pt x="1" y="17540"/>
                    </a:lnTo>
                    <a:lnTo>
                      <a:pt x="1" y="19267"/>
                    </a:lnTo>
                    <a:lnTo>
                      <a:pt x="266" y="20995"/>
                    </a:lnTo>
                    <a:lnTo>
                      <a:pt x="665" y="22722"/>
                    </a:lnTo>
                    <a:lnTo>
                      <a:pt x="1329" y="24317"/>
                    </a:lnTo>
                    <a:lnTo>
                      <a:pt x="1994" y="25779"/>
                    </a:lnTo>
                    <a:lnTo>
                      <a:pt x="2924" y="27240"/>
                    </a:lnTo>
                    <a:lnTo>
                      <a:pt x="3987" y="28569"/>
                    </a:lnTo>
                    <a:lnTo>
                      <a:pt x="5050" y="29765"/>
                    </a:lnTo>
                    <a:lnTo>
                      <a:pt x="6246" y="30961"/>
                    </a:lnTo>
                    <a:lnTo>
                      <a:pt x="7575" y="31891"/>
                    </a:lnTo>
                    <a:lnTo>
                      <a:pt x="9036" y="32821"/>
                    </a:lnTo>
                    <a:lnTo>
                      <a:pt x="10631" y="33485"/>
                    </a:lnTo>
                    <a:lnTo>
                      <a:pt x="12225" y="34150"/>
                    </a:lnTo>
                    <a:lnTo>
                      <a:pt x="13820" y="34549"/>
                    </a:lnTo>
                    <a:lnTo>
                      <a:pt x="15547" y="34814"/>
                    </a:lnTo>
                    <a:lnTo>
                      <a:pt x="17408" y="34947"/>
                    </a:lnTo>
                    <a:lnTo>
                      <a:pt x="19135" y="34814"/>
                    </a:lnTo>
                    <a:lnTo>
                      <a:pt x="20863" y="34549"/>
                    </a:lnTo>
                    <a:lnTo>
                      <a:pt x="22590" y="34150"/>
                    </a:lnTo>
                    <a:lnTo>
                      <a:pt x="24185" y="33485"/>
                    </a:lnTo>
                    <a:lnTo>
                      <a:pt x="25646" y="32821"/>
                    </a:lnTo>
                    <a:lnTo>
                      <a:pt x="27108" y="31891"/>
                    </a:lnTo>
                    <a:lnTo>
                      <a:pt x="28437" y="30961"/>
                    </a:lnTo>
                    <a:lnTo>
                      <a:pt x="29765" y="29765"/>
                    </a:lnTo>
                    <a:lnTo>
                      <a:pt x="30829" y="28569"/>
                    </a:lnTo>
                    <a:lnTo>
                      <a:pt x="31892" y="27240"/>
                    </a:lnTo>
                    <a:lnTo>
                      <a:pt x="32689" y="25779"/>
                    </a:lnTo>
                    <a:lnTo>
                      <a:pt x="33486" y="24317"/>
                    </a:lnTo>
                    <a:lnTo>
                      <a:pt x="34018" y="22722"/>
                    </a:lnTo>
                    <a:lnTo>
                      <a:pt x="34416" y="20995"/>
                    </a:lnTo>
                    <a:lnTo>
                      <a:pt x="34682" y="19267"/>
                    </a:lnTo>
                    <a:lnTo>
                      <a:pt x="34815" y="17540"/>
                    </a:lnTo>
                    <a:lnTo>
                      <a:pt x="34682" y="15680"/>
                    </a:lnTo>
                    <a:lnTo>
                      <a:pt x="34416" y="13952"/>
                    </a:lnTo>
                    <a:lnTo>
                      <a:pt x="34018" y="12358"/>
                    </a:lnTo>
                    <a:lnTo>
                      <a:pt x="33486" y="10630"/>
                    </a:lnTo>
                    <a:lnTo>
                      <a:pt x="32689" y="9169"/>
                    </a:lnTo>
                    <a:lnTo>
                      <a:pt x="31892" y="7707"/>
                    </a:lnTo>
                    <a:lnTo>
                      <a:pt x="30829" y="6378"/>
                    </a:lnTo>
                    <a:lnTo>
                      <a:pt x="29765" y="5182"/>
                    </a:lnTo>
                    <a:lnTo>
                      <a:pt x="28437" y="3986"/>
                    </a:lnTo>
                    <a:lnTo>
                      <a:pt x="27108" y="3056"/>
                    </a:lnTo>
                    <a:lnTo>
                      <a:pt x="25646" y="2126"/>
                    </a:lnTo>
                    <a:lnTo>
                      <a:pt x="24185" y="1462"/>
                    </a:lnTo>
                    <a:lnTo>
                      <a:pt x="22590" y="797"/>
                    </a:lnTo>
                    <a:lnTo>
                      <a:pt x="20863" y="399"/>
                    </a:lnTo>
                    <a:lnTo>
                      <a:pt x="19135" y="133"/>
                    </a:lnTo>
                    <a:lnTo>
                      <a:pt x="174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8" name="Google Shape;1248;p44"/>
              <p:cNvSpPr/>
              <p:nvPr/>
            </p:nvSpPr>
            <p:spPr>
              <a:xfrm rot="1983551">
                <a:off x="3937271" y="810024"/>
                <a:ext cx="830492" cy="833842"/>
              </a:xfrm>
              <a:custGeom>
                <a:avLst/>
                <a:gdLst/>
                <a:ahLst/>
                <a:cxnLst/>
                <a:rect l="l" t="t" r="r" b="b"/>
                <a:pathLst>
                  <a:path w="33220" h="33354" extrusionOk="0">
                    <a:moveTo>
                      <a:pt x="16610" y="1"/>
                    </a:moveTo>
                    <a:lnTo>
                      <a:pt x="15015" y="134"/>
                    </a:lnTo>
                    <a:lnTo>
                      <a:pt x="13421" y="400"/>
                    </a:lnTo>
                    <a:lnTo>
                      <a:pt x="11826" y="665"/>
                    </a:lnTo>
                    <a:lnTo>
                      <a:pt x="10365" y="1197"/>
                    </a:lnTo>
                    <a:lnTo>
                      <a:pt x="8903" y="1994"/>
                    </a:lnTo>
                    <a:lnTo>
                      <a:pt x="7441" y="2791"/>
                    </a:lnTo>
                    <a:lnTo>
                      <a:pt x="6113" y="3722"/>
                    </a:lnTo>
                    <a:lnTo>
                      <a:pt x="4784" y="4917"/>
                    </a:lnTo>
                    <a:lnTo>
                      <a:pt x="3721" y="6113"/>
                    </a:lnTo>
                    <a:lnTo>
                      <a:pt x="2658" y="7575"/>
                    </a:lnTo>
                    <a:lnTo>
                      <a:pt x="1860" y="8904"/>
                    </a:lnTo>
                    <a:lnTo>
                      <a:pt x="1196" y="10365"/>
                    </a:lnTo>
                    <a:lnTo>
                      <a:pt x="665" y="11960"/>
                    </a:lnTo>
                    <a:lnTo>
                      <a:pt x="266" y="13555"/>
                    </a:lnTo>
                    <a:lnTo>
                      <a:pt x="0" y="15016"/>
                    </a:lnTo>
                    <a:lnTo>
                      <a:pt x="0" y="16611"/>
                    </a:lnTo>
                    <a:lnTo>
                      <a:pt x="0" y="18205"/>
                    </a:lnTo>
                    <a:lnTo>
                      <a:pt x="266" y="19800"/>
                    </a:lnTo>
                    <a:lnTo>
                      <a:pt x="665" y="21394"/>
                    </a:lnTo>
                    <a:lnTo>
                      <a:pt x="1196" y="22989"/>
                    </a:lnTo>
                    <a:lnTo>
                      <a:pt x="1860" y="24451"/>
                    </a:lnTo>
                    <a:lnTo>
                      <a:pt x="2658" y="25779"/>
                    </a:lnTo>
                    <a:lnTo>
                      <a:pt x="3721" y="27108"/>
                    </a:lnTo>
                    <a:lnTo>
                      <a:pt x="4784" y="28437"/>
                    </a:lnTo>
                    <a:lnTo>
                      <a:pt x="6113" y="29633"/>
                    </a:lnTo>
                    <a:lnTo>
                      <a:pt x="7441" y="30563"/>
                    </a:lnTo>
                    <a:lnTo>
                      <a:pt x="8903" y="31360"/>
                    </a:lnTo>
                    <a:lnTo>
                      <a:pt x="10365" y="32025"/>
                    </a:lnTo>
                    <a:lnTo>
                      <a:pt x="11826" y="32556"/>
                    </a:lnTo>
                    <a:lnTo>
                      <a:pt x="13421" y="32955"/>
                    </a:lnTo>
                    <a:lnTo>
                      <a:pt x="15015" y="33221"/>
                    </a:lnTo>
                    <a:lnTo>
                      <a:pt x="16610" y="33354"/>
                    </a:lnTo>
                    <a:lnTo>
                      <a:pt x="18205" y="33221"/>
                    </a:lnTo>
                    <a:lnTo>
                      <a:pt x="19799" y="32955"/>
                    </a:lnTo>
                    <a:lnTo>
                      <a:pt x="21261" y="32556"/>
                    </a:lnTo>
                    <a:lnTo>
                      <a:pt x="22855" y="32025"/>
                    </a:lnTo>
                    <a:lnTo>
                      <a:pt x="24317" y="31360"/>
                    </a:lnTo>
                    <a:lnTo>
                      <a:pt x="25779" y="30563"/>
                    </a:lnTo>
                    <a:lnTo>
                      <a:pt x="27107" y="29633"/>
                    </a:lnTo>
                    <a:lnTo>
                      <a:pt x="28303" y="28437"/>
                    </a:lnTo>
                    <a:lnTo>
                      <a:pt x="29499" y="27108"/>
                    </a:lnTo>
                    <a:lnTo>
                      <a:pt x="30429" y="25779"/>
                    </a:lnTo>
                    <a:lnTo>
                      <a:pt x="31360" y="24451"/>
                    </a:lnTo>
                    <a:lnTo>
                      <a:pt x="32024" y="22989"/>
                    </a:lnTo>
                    <a:lnTo>
                      <a:pt x="32555" y="21394"/>
                    </a:lnTo>
                    <a:lnTo>
                      <a:pt x="32954" y="19800"/>
                    </a:lnTo>
                    <a:lnTo>
                      <a:pt x="33087" y="18205"/>
                    </a:lnTo>
                    <a:lnTo>
                      <a:pt x="33220" y="16611"/>
                    </a:lnTo>
                    <a:lnTo>
                      <a:pt x="33087" y="15016"/>
                    </a:lnTo>
                    <a:lnTo>
                      <a:pt x="32954" y="13555"/>
                    </a:lnTo>
                    <a:lnTo>
                      <a:pt x="32555" y="11960"/>
                    </a:lnTo>
                    <a:lnTo>
                      <a:pt x="32024" y="10365"/>
                    </a:lnTo>
                    <a:lnTo>
                      <a:pt x="31360" y="8904"/>
                    </a:lnTo>
                    <a:lnTo>
                      <a:pt x="30429" y="7575"/>
                    </a:lnTo>
                    <a:lnTo>
                      <a:pt x="29499" y="6113"/>
                    </a:lnTo>
                    <a:lnTo>
                      <a:pt x="28303" y="4917"/>
                    </a:lnTo>
                    <a:lnTo>
                      <a:pt x="27107" y="3722"/>
                    </a:lnTo>
                    <a:lnTo>
                      <a:pt x="25779" y="2791"/>
                    </a:lnTo>
                    <a:lnTo>
                      <a:pt x="24317" y="1994"/>
                    </a:lnTo>
                    <a:lnTo>
                      <a:pt x="22855" y="1197"/>
                    </a:lnTo>
                    <a:lnTo>
                      <a:pt x="21261" y="665"/>
                    </a:lnTo>
                    <a:lnTo>
                      <a:pt x="19799" y="400"/>
                    </a:lnTo>
                    <a:lnTo>
                      <a:pt x="18205" y="134"/>
                    </a:lnTo>
                    <a:lnTo>
                      <a:pt x="1661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9" name="Google Shape;1249;p44"/>
              <p:cNvSpPr/>
              <p:nvPr/>
            </p:nvSpPr>
            <p:spPr>
              <a:xfrm rot="1983551">
                <a:off x="3960790" y="835692"/>
                <a:ext cx="780668" cy="780693"/>
              </a:xfrm>
              <a:custGeom>
                <a:avLst/>
                <a:gdLst/>
                <a:ahLst/>
                <a:cxnLst/>
                <a:rect l="l" t="t" r="r" b="b"/>
                <a:pathLst>
                  <a:path w="31227" h="31228" extrusionOk="0">
                    <a:moveTo>
                      <a:pt x="15813" y="1"/>
                    </a:moveTo>
                    <a:lnTo>
                      <a:pt x="14351" y="134"/>
                    </a:lnTo>
                    <a:lnTo>
                      <a:pt x="12890" y="267"/>
                    </a:lnTo>
                    <a:lnTo>
                      <a:pt x="11295" y="665"/>
                    </a:lnTo>
                    <a:lnTo>
                      <a:pt x="9833" y="1197"/>
                    </a:lnTo>
                    <a:lnTo>
                      <a:pt x="8372" y="1861"/>
                    </a:lnTo>
                    <a:lnTo>
                      <a:pt x="7043" y="2659"/>
                    </a:lnTo>
                    <a:lnTo>
                      <a:pt x="5714" y="3589"/>
                    </a:lnTo>
                    <a:lnTo>
                      <a:pt x="4651" y="4519"/>
                    </a:lnTo>
                    <a:lnTo>
                      <a:pt x="3588" y="5715"/>
                    </a:lnTo>
                    <a:lnTo>
                      <a:pt x="2658" y="6911"/>
                    </a:lnTo>
                    <a:lnTo>
                      <a:pt x="1994" y="8239"/>
                    </a:lnTo>
                    <a:lnTo>
                      <a:pt x="1329" y="9568"/>
                    </a:lnTo>
                    <a:lnTo>
                      <a:pt x="798" y="10897"/>
                    </a:lnTo>
                    <a:lnTo>
                      <a:pt x="399" y="12359"/>
                    </a:lnTo>
                    <a:lnTo>
                      <a:pt x="133" y="13820"/>
                    </a:lnTo>
                    <a:lnTo>
                      <a:pt x="0" y="15415"/>
                    </a:lnTo>
                    <a:lnTo>
                      <a:pt x="133" y="16877"/>
                    </a:lnTo>
                    <a:lnTo>
                      <a:pt x="266" y="18471"/>
                    </a:lnTo>
                    <a:lnTo>
                      <a:pt x="665" y="19933"/>
                    </a:lnTo>
                    <a:lnTo>
                      <a:pt x="1196" y="21527"/>
                    </a:lnTo>
                    <a:lnTo>
                      <a:pt x="1861" y="22856"/>
                    </a:lnTo>
                    <a:lnTo>
                      <a:pt x="2658" y="24318"/>
                    </a:lnTo>
                    <a:lnTo>
                      <a:pt x="3588" y="25514"/>
                    </a:lnTo>
                    <a:lnTo>
                      <a:pt x="4651" y="26577"/>
                    </a:lnTo>
                    <a:lnTo>
                      <a:pt x="5714" y="27640"/>
                    </a:lnTo>
                    <a:lnTo>
                      <a:pt x="6910" y="28570"/>
                    </a:lnTo>
                    <a:lnTo>
                      <a:pt x="8239" y="29367"/>
                    </a:lnTo>
                    <a:lnTo>
                      <a:pt x="9568" y="29899"/>
                    </a:lnTo>
                    <a:lnTo>
                      <a:pt x="11029" y="30430"/>
                    </a:lnTo>
                    <a:lnTo>
                      <a:pt x="12491" y="30829"/>
                    </a:lnTo>
                    <a:lnTo>
                      <a:pt x="13953" y="31095"/>
                    </a:lnTo>
                    <a:lnTo>
                      <a:pt x="15414" y="31227"/>
                    </a:lnTo>
                    <a:lnTo>
                      <a:pt x="17009" y="31095"/>
                    </a:lnTo>
                    <a:lnTo>
                      <a:pt x="18470" y="30962"/>
                    </a:lnTo>
                    <a:lnTo>
                      <a:pt x="20065" y="30563"/>
                    </a:lnTo>
                    <a:lnTo>
                      <a:pt x="21527" y="30032"/>
                    </a:lnTo>
                    <a:lnTo>
                      <a:pt x="22988" y="29367"/>
                    </a:lnTo>
                    <a:lnTo>
                      <a:pt x="24317" y="28570"/>
                    </a:lnTo>
                    <a:lnTo>
                      <a:pt x="25513" y="27640"/>
                    </a:lnTo>
                    <a:lnTo>
                      <a:pt x="26709" y="26577"/>
                    </a:lnTo>
                    <a:lnTo>
                      <a:pt x="27639" y="25514"/>
                    </a:lnTo>
                    <a:lnTo>
                      <a:pt x="28569" y="24318"/>
                    </a:lnTo>
                    <a:lnTo>
                      <a:pt x="29367" y="22989"/>
                    </a:lnTo>
                    <a:lnTo>
                      <a:pt x="30031" y="21660"/>
                    </a:lnTo>
                    <a:lnTo>
                      <a:pt x="30562" y="20331"/>
                    </a:lnTo>
                    <a:lnTo>
                      <a:pt x="30961" y="18870"/>
                    </a:lnTo>
                    <a:lnTo>
                      <a:pt x="31094" y="17275"/>
                    </a:lnTo>
                    <a:lnTo>
                      <a:pt x="31227" y="15814"/>
                    </a:lnTo>
                    <a:lnTo>
                      <a:pt x="31227" y="14352"/>
                    </a:lnTo>
                    <a:lnTo>
                      <a:pt x="30961" y="12757"/>
                    </a:lnTo>
                    <a:lnTo>
                      <a:pt x="30562" y="11296"/>
                    </a:lnTo>
                    <a:lnTo>
                      <a:pt x="30031" y="9701"/>
                    </a:lnTo>
                    <a:lnTo>
                      <a:pt x="29367" y="8239"/>
                    </a:lnTo>
                    <a:lnTo>
                      <a:pt x="28569" y="6911"/>
                    </a:lnTo>
                    <a:lnTo>
                      <a:pt x="27639" y="5715"/>
                    </a:lnTo>
                    <a:lnTo>
                      <a:pt x="26709" y="4652"/>
                    </a:lnTo>
                    <a:lnTo>
                      <a:pt x="25513" y="3589"/>
                    </a:lnTo>
                    <a:lnTo>
                      <a:pt x="24317" y="2659"/>
                    </a:lnTo>
                    <a:lnTo>
                      <a:pt x="23121" y="1861"/>
                    </a:lnTo>
                    <a:lnTo>
                      <a:pt x="21660" y="1197"/>
                    </a:lnTo>
                    <a:lnTo>
                      <a:pt x="20331" y="798"/>
                    </a:lnTo>
                    <a:lnTo>
                      <a:pt x="18869" y="400"/>
                    </a:lnTo>
                    <a:lnTo>
                      <a:pt x="17407" y="134"/>
                    </a:lnTo>
                    <a:lnTo>
                      <a:pt x="1581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0" name="Google Shape;1250;p44"/>
              <p:cNvSpPr/>
              <p:nvPr/>
            </p:nvSpPr>
            <p:spPr>
              <a:xfrm rot="1983551">
                <a:off x="4527351" y="919372"/>
                <a:ext cx="9975" cy="56499"/>
              </a:xfrm>
              <a:custGeom>
                <a:avLst/>
                <a:gdLst/>
                <a:ahLst/>
                <a:cxnLst/>
                <a:rect l="l" t="t" r="r" b="b"/>
                <a:pathLst>
                  <a:path w="399" h="2260" extrusionOk="0">
                    <a:moveTo>
                      <a:pt x="0" y="1"/>
                    </a:moveTo>
                    <a:lnTo>
                      <a:pt x="0" y="2260"/>
                    </a:lnTo>
                    <a:lnTo>
                      <a:pt x="399" y="2260"/>
                    </a:lnTo>
                    <a:lnTo>
                      <a:pt x="3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1" name="Google Shape;1251;p44"/>
              <p:cNvSpPr/>
              <p:nvPr/>
            </p:nvSpPr>
            <p:spPr>
              <a:xfrm rot="1983551">
                <a:off x="4350101" y="868933"/>
                <a:ext cx="39900" cy="53175"/>
              </a:xfrm>
              <a:custGeom>
                <a:avLst/>
                <a:gdLst/>
                <a:ahLst/>
                <a:cxnLst/>
                <a:rect l="l" t="t" r="r" b="b"/>
                <a:pathLst>
                  <a:path w="1596" h="2127" extrusionOk="0">
                    <a:moveTo>
                      <a:pt x="399" y="0"/>
                    </a:moveTo>
                    <a:lnTo>
                      <a:pt x="1" y="133"/>
                    </a:lnTo>
                    <a:lnTo>
                      <a:pt x="1197" y="2126"/>
                    </a:lnTo>
                    <a:lnTo>
                      <a:pt x="1595" y="1993"/>
                    </a:lnTo>
                    <a:lnTo>
                      <a:pt x="3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2" name="Google Shape;1252;p44"/>
              <p:cNvSpPr/>
              <p:nvPr/>
            </p:nvSpPr>
            <p:spPr>
              <a:xfrm rot="1983551">
                <a:off x="4174040" y="912711"/>
                <a:ext cx="56499" cy="36575"/>
              </a:xfrm>
              <a:custGeom>
                <a:avLst/>
                <a:gdLst/>
                <a:ahLst/>
                <a:cxnLst/>
                <a:rect l="l" t="t" r="r" b="b"/>
                <a:pathLst>
                  <a:path w="2260" h="1463" extrusionOk="0">
                    <a:moveTo>
                      <a:pt x="133" y="0"/>
                    </a:moveTo>
                    <a:lnTo>
                      <a:pt x="1" y="266"/>
                    </a:lnTo>
                    <a:lnTo>
                      <a:pt x="1994" y="1462"/>
                    </a:lnTo>
                    <a:lnTo>
                      <a:pt x="2259" y="1196"/>
                    </a:lnTo>
                    <a:lnTo>
                      <a:pt x="13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3" name="Google Shape;1253;p44"/>
              <p:cNvSpPr/>
              <p:nvPr/>
            </p:nvSpPr>
            <p:spPr>
              <a:xfrm rot="1983551">
                <a:off x="4044198" y="1040737"/>
                <a:ext cx="59824" cy="10000"/>
              </a:xfrm>
              <a:custGeom>
                <a:avLst/>
                <a:gdLst/>
                <a:ahLst/>
                <a:cxnLst/>
                <a:rect l="l" t="t" r="r" b="b"/>
                <a:pathLst>
                  <a:path w="2393" h="400" extrusionOk="0">
                    <a:moveTo>
                      <a:pt x="0" y="1"/>
                    </a:moveTo>
                    <a:lnTo>
                      <a:pt x="0" y="400"/>
                    </a:lnTo>
                    <a:lnTo>
                      <a:pt x="2392" y="400"/>
                    </a:lnTo>
                    <a:lnTo>
                      <a:pt x="239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4" name="Google Shape;1254;p44"/>
              <p:cNvSpPr/>
              <p:nvPr/>
            </p:nvSpPr>
            <p:spPr>
              <a:xfrm rot="1983551">
                <a:off x="3992898" y="1195461"/>
                <a:ext cx="56499" cy="39875"/>
              </a:xfrm>
              <a:custGeom>
                <a:avLst/>
                <a:gdLst/>
                <a:ahLst/>
                <a:cxnLst/>
                <a:rect l="l" t="t" r="r" b="b"/>
                <a:pathLst>
                  <a:path w="2260" h="1595" extrusionOk="0">
                    <a:moveTo>
                      <a:pt x="2126" y="0"/>
                    </a:moveTo>
                    <a:lnTo>
                      <a:pt x="0" y="1196"/>
                    </a:lnTo>
                    <a:lnTo>
                      <a:pt x="266" y="1595"/>
                    </a:lnTo>
                    <a:lnTo>
                      <a:pt x="2259" y="399"/>
                    </a:lnTo>
                    <a:lnTo>
                      <a:pt x="212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5" name="Google Shape;1255;p44"/>
              <p:cNvSpPr/>
              <p:nvPr/>
            </p:nvSpPr>
            <p:spPr>
              <a:xfrm rot="1983551">
                <a:off x="4036603" y="1350589"/>
                <a:ext cx="39900" cy="53175"/>
              </a:xfrm>
              <a:custGeom>
                <a:avLst/>
                <a:gdLst/>
                <a:ahLst/>
                <a:cxnLst/>
                <a:rect l="l" t="t" r="r" b="b"/>
                <a:pathLst>
                  <a:path w="1596" h="2127" extrusionOk="0">
                    <a:moveTo>
                      <a:pt x="1197" y="0"/>
                    </a:moveTo>
                    <a:lnTo>
                      <a:pt x="1" y="1993"/>
                    </a:lnTo>
                    <a:lnTo>
                      <a:pt x="399" y="2126"/>
                    </a:lnTo>
                    <a:lnTo>
                      <a:pt x="1595" y="133"/>
                    </a:lnTo>
                    <a:lnTo>
                      <a:pt x="11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6" name="Google Shape;1256;p44"/>
              <p:cNvSpPr/>
              <p:nvPr/>
            </p:nvSpPr>
            <p:spPr>
              <a:xfrm rot="1983551">
                <a:off x="4165828" y="1473150"/>
                <a:ext cx="9975" cy="59824"/>
              </a:xfrm>
              <a:custGeom>
                <a:avLst/>
                <a:gdLst/>
                <a:ahLst/>
                <a:cxnLst/>
                <a:rect l="l" t="t" r="r" b="b"/>
                <a:pathLst>
                  <a:path w="399" h="2393" extrusionOk="0">
                    <a:moveTo>
                      <a:pt x="0" y="1"/>
                    </a:moveTo>
                    <a:lnTo>
                      <a:pt x="0" y="2393"/>
                    </a:lnTo>
                    <a:lnTo>
                      <a:pt x="399" y="2393"/>
                    </a:lnTo>
                    <a:lnTo>
                      <a:pt x="3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7" name="Google Shape;1257;p44"/>
              <p:cNvSpPr/>
              <p:nvPr/>
            </p:nvSpPr>
            <p:spPr>
              <a:xfrm rot="1983551">
                <a:off x="4315289" y="1530897"/>
                <a:ext cx="36575" cy="53175"/>
              </a:xfrm>
              <a:custGeom>
                <a:avLst/>
                <a:gdLst/>
                <a:ahLst/>
                <a:cxnLst/>
                <a:rect l="l" t="t" r="r" b="b"/>
                <a:pathLst>
                  <a:path w="1463" h="2127" extrusionOk="0">
                    <a:moveTo>
                      <a:pt x="399" y="0"/>
                    </a:moveTo>
                    <a:lnTo>
                      <a:pt x="1" y="133"/>
                    </a:lnTo>
                    <a:lnTo>
                      <a:pt x="1197" y="2126"/>
                    </a:lnTo>
                    <a:lnTo>
                      <a:pt x="1462" y="1993"/>
                    </a:lnTo>
                    <a:lnTo>
                      <a:pt x="3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8" name="Google Shape;1258;p44"/>
              <p:cNvSpPr/>
              <p:nvPr/>
            </p:nvSpPr>
            <p:spPr>
              <a:xfrm rot="1983551">
                <a:off x="4474488" y="1504629"/>
                <a:ext cx="56499" cy="36550"/>
              </a:xfrm>
              <a:custGeom>
                <a:avLst/>
                <a:gdLst/>
                <a:ahLst/>
                <a:cxnLst/>
                <a:rect l="l" t="t" r="r" b="b"/>
                <a:pathLst>
                  <a:path w="2260" h="1462" extrusionOk="0">
                    <a:moveTo>
                      <a:pt x="133" y="0"/>
                    </a:moveTo>
                    <a:lnTo>
                      <a:pt x="1" y="266"/>
                    </a:lnTo>
                    <a:lnTo>
                      <a:pt x="1994" y="1462"/>
                    </a:lnTo>
                    <a:lnTo>
                      <a:pt x="2260" y="1196"/>
                    </a:lnTo>
                    <a:lnTo>
                      <a:pt x="13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9" name="Google Shape;1259;p44"/>
              <p:cNvSpPr/>
              <p:nvPr/>
            </p:nvSpPr>
            <p:spPr>
              <a:xfrm rot="1983551">
                <a:off x="4601011" y="1403154"/>
                <a:ext cx="59824" cy="10000"/>
              </a:xfrm>
              <a:custGeom>
                <a:avLst/>
                <a:gdLst/>
                <a:ahLst/>
                <a:cxnLst/>
                <a:rect l="l" t="t" r="r" b="b"/>
                <a:pathLst>
                  <a:path w="2393" h="400" extrusionOk="0">
                    <a:moveTo>
                      <a:pt x="1" y="1"/>
                    </a:moveTo>
                    <a:lnTo>
                      <a:pt x="1" y="400"/>
                    </a:lnTo>
                    <a:lnTo>
                      <a:pt x="2393" y="400"/>
                    </a:lnTo>
                    <a:lnTo>
                      <a:pt x="23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0" name="Google Shape;1260;p44"/>
              <p:cNvSpPr/>
              <p:nvPr/>
            </p:nvSpPr>
            <p:spPr>
              <a:xfrm rot="1983551">
                <a:off x="4658556" y="1232357"/>
                <a:ext cx="56499" cy="39875"/>
              </a:xfrm>
              <a:custGeom>
                <a:avLst/>
                <a:gdLst/>
                <a:ahLst/>
                <a:cxnLst/>
                <a:rect l="l" t="t" r="r" b="b"/>
                <a:pathLst>
                  <a:path w="2260" h="1595" extrusionOk="0">
                    <a:moveTo>
                      <a:pt x="1994" y="0"/>
                    </a:moveTo>
                    <a:lnTo>
                      <a:pt x="0" y="1196"/>
                    </a:lnTo>
                    <a:lnTo>
                      <a:pt x="133" y="1595"/>
                    </a:lnTo>
                    <a:lnTo>
                      <a:pt x="2259" y="399"/>
                    </a:lnTo>
                    <a:lnTo>
                      <a:pt x="19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1" name="Google Shape;1261;p44"/>
              <p:cNvSpPr/>
              <p:nvPr/>
            </p:nvSpPr>
            <p:spPr>
              <a:xfrm rot="1983551">
                <a:off x="4628518" y="1050148"/>
                <a:ext cx="39900" cy="53175"/>
              </a:xfrm>
              <a:custGeom>
                <a:avLst/>
                <a:gdLst/>
                <a:ahLst/>
                <a:cxnLst/>
                <a:rect l="l" t="t" r="r" b="b"/>
                <a:pathLst>
                  <a:path w="1596" h="2127" extrusionOk="0">
                    <a:moveTo>
                      <a:pt x="1197" y="0"/>
                    </a:moveTo>
                    <a:lnTo>
                      <a:pt x="1" y="1993"/>
                    </a:lnTo>
                    <a:lnTo>
                      <a:pt x="399" y="2126"/>
                    </a:lnTo>
                    <a:lnTo>
                      <a:pt x="1595" y="133"/>
                    </a:lnTo>
                    <a:lnTo>
                      <a:pt x="11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2" name="Google Shape;1262;p44"/>
              <p:cNvSpPr/>
              <p:nvPr/>
            </p:nvSpPr>
            <p:spPr>
              <a:xfrm rot="1983551">
                <a:off x="4218866" y="1082428"/>
                <a:ext cx="179398" cy="338847"/>
              </a:xfrm>
              <a:custGeom>
                <a:avLst/>
                <a:gdLst/>
                <a:ahLst/>
                <a:cxnLst/>
                <a:rect l="l" t="t" r="r" b="b"/>
                <a:pathLst>
                  <a:path w="7176" h="13554" extrusionOk="0">
                    <a:moveTo>
                      <a:pt x="6777" y="0"/>
                    </a:moveTo>
                    <a:lnTo>
                      <a:pt x="0" y="13421"/>
                    </a:lnTo>
                    <a:lnTo>
                      <a:pt x="266" y="13554"/>
                    </a:lnTo>
                    <a:lnTo>
                      <a:pt x="7176" y="133"/>
                    </a:lnTo>
                    <a:lnTo>
                      <a:pt x="67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3" name="Google Shape;1263;p44"/>
              <p:cNvSpPr/>
              <p:nvPr/>
            </p:nvSpPr>
            <p:spPr>
              <a:xfrm rot="1983551">
                <a:off x="4291398" y="1090039"/>
                <a:ext cx="86399" cy="365447"/>
              </a:xfrm>
              <a:custGeom>
                <a:avLst/>
                <a:gdLst/>
                <a:ahLst/>
                <a:cxnLst/>
                <a:rect l="l" t="t" r="r" b="b"/>
                <a:pathLst>
                  <a:path w="3456" h="14618" extrusionOk="0">
                    <a:moveTo>
                      <a:pt x="532" y="1"/>
                    </a:moveTo>
                    <a:lnTo>
                      <a:pt x="0" y="133"/>
                    </a:lnTo>
                    <a:lnTo>
                      <a:pt x="2924" y="14617"/>
                    </a:lnTo>
                    <a:lnTo>
                      <a:pt x="3455" y="14617"/>
                    </a:lnTo>
                    <a:lnTo>
                      <a:pt x="53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1264" name="Google Shape;1264;p44">
            <a:hlinkClick r:id="rId2" action="ppaction://hlinksldjump"/>
          </p:cNvPr>
          <p:cNvSpPr/>
          <p:nvPr/>
        </p:nvSpPr>
        <p:spPr>
          <a:xfrm>
            <a:off x="285750" y="247650"/>
            <a:ext cx="434100" cy="34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8" name="Google Shape;788;p42"/>
          <p:cNvSpPr txBox="1"/>
          <p:nvPr>
            <p:ph type="ctrTitle"/>
          </p:nvPr>
        </p:nvSpPr>
        <p:spPr>
          <a:xfrm>
            <a:off x="6155690" y="574675"/>
            <a:ext cx="1829435" cy="575310"/>
          </a:xfrm>
          <a:prstGeom prst="rect">
            <a:avLst/>
          </a:prstGeom>
        </p:spPr>
        <p:txBody>
          <a:bodyPr spcFirstLastPara="1" wrap="square" lIns="91425" tIns="91425" rIns="91425" bIns="91425" anchor="b" anchorCtr="0">
            <a:noAutofit/>
          </a:bodyPr>
          <a:p>
            <a:pPr marL="0" lvl="0" indent="0" algn="ctr" rtl="0">
              <a:lnSpc>
                <a:spcPct val="150000"/>
              </a:lnSpc>
              <a:spcBef>
                <a:spcPts val="0"/>
              </a:spcBef>
              <a:spcAft>
                <a:spcPts val="0"/>
              </a:spcAft>
              <a:buNone/>
            </a:pPr>
            <a:r>
              <a:rPr lang="en-US" altLang="en-GB" sz="1800" b="1">
                <a:latin typeface="Berlin Sans FB" panose="020E0602020502020306" charset="0"/>
                <a:cs typeface="Berlin Sans FB" panose="020E0602020502020306" charset="0"/>
              </a:rPr>
              <a:t>KELOMPOK 2</a:t>
            </a:r>
            <a:endParaRPr lang="en-US" altLang="en-GB" sz="1800" b="1">
              <a:latin typeface="Berlin Sans FB" panose="020E0602020502020306" charset="0"/>
              <a:cs typeface="Berlin Sans FB" panose="020E0602020502020306" charset="0"/>
            </a:endParaRPr>
          </a:p>
        </p:txBody>
      </p:sp>
      <p:sp>
        <p:nvSpPr>
          <p:cNvPr id="3" name="Text Box 2"/>
          <p:cNvSpPr txBox="1"/>
          <p:nvPr/>
        </p:nvSpPr>
        <p:spPr>
          <a:xfrm>
            <a:off x="5080635" y="1195705"/>
            <a:ext cx="3979545" cy="1209675"/>
          </a:xfrm>
          <a:prstGeom prst="rect">
            <a:avLst/>
          </a:prstGeom>
          <a:noFill/>
        </p:spPr>
        <p:txBody>
          <a:bodyPr wrap="square" rtlCol="0">
            <a:spAutoFit/>
          </a:bodyPr>
          <a:p>
            <a:pPr algn="l">
              <a:lnSpc>
                <a:spcPct val="130000"/>
              </a:lnSpc>
            </a:pPr>
            <a:r>
              <a:rPr lang="en-US" b="1">
                <a:solidFill>
                  <a:schemeClr val="bg2"/>
                </a:solidFill>
                <a:latin typeface="Candara" panose="020E0502030303020204" charset="0"/>
                <a:cs typeface="Candara" panose="020E0502030303020204" charset="0"/>
              </a:rPr>
              <a:t>1. Intan Bestika Putri		2053053026</a:t>
            </a:r>
            <a:endParaRPr lang="en-US" b="1">
              <a:solidFill>
                <a:schemeClr val="bg2"/>
              </a:solidFill>
              <a:latin typeface="Candara" panose="020E0502030303020204" charset="0"/>
              <a:cs typeface="Candara" panose="020E0502030303020204" charset="0"/>
            </a:endParaRPr>
          </a:p>
          <a:p>
            <a:pPr algn="l">
              <a:lnSpc>
                <a:spcPct val="130000"/>
              </a:lnSpc>
            </a:pPr>
            <a:r>
              <a:rPr lang="en-US" b="1">
                <a:solidFill>
                  <a:schemeClr val="bg2"/>
                </a:solidFill>
                <a:latin typeface="Candara" panose="020E0502030303020204" charset="0"/>
                <a:cs typeface="Candara" panose="020E0502030303020204" charset="0"/>
              </a:rPr>
              <a:t>2. Miranda Citra Haryani	2053053023</a:t>
            </a:r>
            <a:endParaRPr lang="en-US" b="1">
              <a:solidFill>
                <a:schemeClr val="bg2"/>
              </a:solidFill>
              <a:latin typeface="Candara" panose="020E0502030303020204" charset="0"/>
              <a:cs typeface="Candara" panose="020E0502030303020204" charset="0"/>
            </a:endParaRPr>
          </a:p>
          <a:p>
            <a:pPr algn="l">
              <a:lnSpc>
                <a:spcPct val="130000"/>
              </a:lnSpc>
            </a:pPr>
            <a:r>
              <a:rPr lang="en-US" b="1">
                <a:solidFill>
                  <a:schemeClr val="bg2"/>
                </a:solidFill>
                <a:latin typeface="Candara" panose="020E0502030303020204" charset="0"/>
                <a:cs typeface="Candara" panose="020E0502030303020204" charset="0"/>
              </a:rPr>
              <a:t>3. Shafa mutiara maharani	2053053002</a:t>
            </a:r>
            <a:endParaRPr lang="en-US" b="1">
              <a:solidFill>
                <a:schemeClr val="bg2"/>
              </a:solidFill>
              <a:latin typeface="Candara" panose="020E0502030303020204" charset="0"/>
              <a:cs typeface="Candara" panose="020E0502030303020204" charset="0"/>
            </a:endParaRPr>
          </a:p>
          <a:p>
            <a:pPr algn="l">
              <a:lnSpc>
                <a:spcPct val="130000"/>
              </a:lnSpc>
            </a:pPr>
            <a:r>
              <a:rPr lang="en-US" b="1">
                <a:solidFill>
                  <a:schemeClr val="bg2"/>
                </a:solidFill>
                <a:latin typeface="Candara" panose="020E0502030303020204" charset="0"/>
                <a:cs typeface="Candara" panose="020E0502030303020204" charset="0"/>
              </a:rPr>
              <a:t>4. Muhammad Ridwan		H.2011018</a:t>
            </a:r>
            <a:endParaRPr lang="en-US" b="1">
              <a:solidFill>
                <a:schemeClr val="bg2"/>
              </a:solidFill>
              <a:latin typeface="Candara" panose="020E0502030303020204" charset="0"/>
              <a:cs typeface="Candara" panose="020E050203030302020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3" name="chimes.wav"/>
          </p:stSnd>
        </p:sndAc>
      </p:transition>
    </mc:Choice>
    <mc:Fallback>
      <p:transition>
        <p:fade/>
        <p:sndAc>
          <p:stSnd>
            <p:snd r:embed="rId3" name="chimes.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448" name="Shape 1448"/>
        <p:cNvGrpSpPr/>
        <p:nvPr/>
      </p:nvGrpSpPr>
      <p:grpSpPr>
        <a:xfrm>
          <a:off x="0" y="0"/>
          <a:ext cx="0" cy="0"/>
          <a:chOff x="0" y="0"/>
          <a:chExt cx="0" cy="0"/>
        </a:xfrm>
      </p:grpSpPr>
      <p:sp>
        <p:nvSpPr>
          <p:cNvPr id="10" name="Google Shape;1426;p46"/>
          <p:cNvSpPr txBox="1"/>
          <p:nvPr/>
        </p:nvSpPr>
        <p:spPr>
          <a:xfrm>
            <a:off x="1614805" y="3110865"/>
            <a:ext cx="1661160" cy="586740"/>
          </a:xfrm>
          <a:prstGeom prst="rect">
            <a:avLst/>
          </a:prstGeom>
          <a:noFill/>
          <a:ln>
            <a:noFill/>
          </a:ln>
        </p:spPr>
        <p:txBody>
          <a:bodyPr spcFirstLastPara="1" wrap="square" lIns="91425" tIns="91425" rIns="91425" bIns="91425" anchor="ctr" anchorCtr="0">
            <a:noAutofit/>
          </a:bodyPr>
          <a:p>
            <a:pPr marL="0" lvl="0" indent="0" algn="ctr" rtl="0">
              <a:spcBef>
                <a:spcPts val="0"/>
              </a:spcBef>
              <a:spcAft>
                <a:spcPts val="0"/>
              </a:spcAft>
              <a:buNone/>
            </a:pPr>
            <a:r>
              <a:rPr lang="en-US" sz="1600" b="1">
                <a:solidFill>
                  <a:schemeClr val="tx1">
                    <a:lumMod val="10000"/>
                    <a:lumOff val="90000"/>
                  </a:schemeClr>
                </a:solidFill>
                <a:latin typeface="Candara" panose="020E0502030303020204" charset="0"/>
                <a:ea typeface="Signika"/>
                <a:cs typeface="Candara" panose="020E0502030303020204" charset="0"/>
                <a:sym typeface="Signika"/>
              </a:rPr>
              <a:t>Tugas dan Tanggung Jawab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3" name="Google Shape;1426;p46"/>
          <p:cNvSpPr txBox="1"/>
          <p:nvPr/>
        </p:nvSpPr>
        <p:spPr>
          <a:xfrm>
            <a:off x="1619885" y="1419225"/>
            <a:ext cx="1661160" cy="586740"/>
          </a:xfrm>
          <a:prstGeom prst="rect">
            <a:avLst/>
          </a:prstGeom>
          <a:noFill/>
          <a:ln>
            <a:noFill/>
          </a:ln>
        </p:spPr>
        <p:txBody>
          <a:bodyPr spcFirstLastPara="1" wrap="square" lIns="91425" tIns="91425" rIns="91425" bIns="91425" anchor="ctr" anchorCtr="0">
            <a:noAutofit/>
          </a:bodyPr>
          <a:p>
            <a:pPr marL="0" lvl="0" indent="0" algn="ctr" rtl="0">
              <a:spcBef>
                <a:spcPts val="0"/>
              </a:spcBef>
              <a:spcAft>
                <a:spcPts val="0"/>
              </a:spcAft>
              <a:buNone/>
            </a:pPr>
            <a:r>
              <a:rPr lang="en-US" sz="1600" b="1">
                <a:solidFill>
                  <a:schemeClr val="tx1">
                    <a:lumMod val="10000"/>
                    <a:lumOff val="90000"/>
                  </a:schemeClr>
                </a:solidFill>
                <a:latin typeface="Candara" panose="020E0502030303020204" charset="0"/>
                <a:ea typeface="Signika"/>
                <a:cs typeface="Candara" panose="020E0502030303020204" charset="0"/>
                <a:sym typeface="Signika"/>
              </a:rPr>
              <a:t>Konsep Dasar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4" name="Google Shape;1426;p46"/>
          <p:cNvSpPr txBox="1"/>
          <p:nvPr/>
        </p:nvSpPr>
        <p:spPr>
          <a:xfrm>
            <a:off x="3733165" y="1419225"/>
            <a:ext cx="1661160" cy="586740"/>
          </a:xfrm>
          <a:prstGeom prst="rect">
            <a:avLst/>
          </a:prstGeom>
          <a:noFill/>
          <a:ln>
            <a:noFill/>
          </a:ln>
        </p:spPr>
        <p:txBody>
          <a:bodyPr spcFirstLastPara="1" wrap="square" lIns="91425" tIns="91425" rIns="91425" bIns="91425" anchor="ctr" anchorCtr="0">
            <a:noAutofit/>
          </a:bodyPr>
          <a:p>
            <a:pPr marL="0" lvl="0" indent="0" algn="ctr" rtl="0">
              <a:spcBef>
                <a:spcPts val="0"/>
              </a:spcBef>
              <a:spcAft>
                <a:spcPts val="0"/>
              </a:spcAft>
              <a:buNone/>
            </a:pPr>
            <a:r>
              <a:rPr lang="en-US" sz="1600" b="1">
                <a:solidFill>
                  <a:schemeClr val="tx1">
                    <a:lumMod val="10000"/>
                    <a:lumOff val="90000"/>
                  </a:schemeClr>
                </a:solidFill>
                <a:latin typeface="Candara" panose="020E0502030303020204" charset="0"/>
                <a:ea typeface="Signika"/>
                <a:cs typeface="Candara" panose="020E0502030303020204" charset="0"/>
                <a:sym typeface="Signika"/>
              </a:rPr>
              <a:t>Syarat-syarat menjadi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5" name="Google Shape;1426;p46"/>
          <p:cNvSpPr txBox="1"/>
          <p:nvPr/>
        </p:nvSpPr>
        <p:spPr>
          <a:xfrm>
            <a:off x="5868035" y="1419225"/>
            <a:ext cx="1661160" cy="586740"/>
          </a:xfrm>
          <a:prstGeom prst="rect">
            <a:avLst/>
          </a:prstGeom>
          <a:noFill/>
          <a:ln>
            <a:noFill/>
          </a:ln>
        </p:spPr>
        <p:txBody>
          <a:bodyPr spcFirstLastPara="1" wrap="square" lIns="91425" tIns="91425" rIns="91425" bIns="91425" anchor="ctr" anchorCtr="0">
            <a:noAutofit/>
          </a:bodyPr>
          <a:p>
            <a:pPr marL="0" lvl="0" indent="0" algn="ctr" rtl="0">
              <a:spcBef>
                <a:spcPts val="0"/>
              </a:spcBef>
              <a:spcAft>
                <a:spcPts val="0"/>
              </a:spcAft>
              <a:buNone/>
            </a:pPr>
            <a:r>
              <a:rPr lang="en-US" sz="1600" b="1">
                <a:solidFill>
                  <a:schemeClr val="tx1">
                    <a:lumMod val="10000"/>
                    <a:lumOff val="90000"/>
                  </a:schemeClr>
                </a:solidFill>
                <a:latin typeface="Candara" panose="020E0502030303020204" charset="0"/>
                <a:ea typeface="Signika"/>
                <a:cs typeface="Candara" panose="020E0502030303020204" charset="0"/>
                <a:sym typeface="Signika"/>
              </a:rPr>
              <a:t>Ciri-ciri Kepala Sekolah Efektif</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6" name="Google Shape;1426;p46"/>
          <p:cNvSpPr txBox="1"/>
          <p:nvPr/>
        </p:nvSpPr>
        <p:spPr>
          <a:xfrm>
            <a:off x="3741420" y="3110865"/>
            <a:ext cx="1661160" cy="586740"/>
          </a:xfrm>
          <a:prstGeom prst="rect">
            <a:avLst/>
          </a:prstGeom>
          <a:noFill/>
          <a:ln>
            <a:noFill/>
          </a:ln>
        </p:spPr>
        <p:txBody>
          <a:bodyPr spcFirstLastPara="1" wrap="square" lIns="91425" tIns="91425" rIns="91425" bIns="91425" anchor="ctr" anchorCtr="0">
            <a:noAutofit/>
          </a:bodyPr>
          <a:p>
            <a:pPr marL="0" lvl="0" indent="0" algn="ctr" rtl="0">
              <a:spcBef>
                <a:spcPts val="0"/>
              </a:spcBef>
              <a:spcAft>
                <a:spcPts val="0"/>
              </a:spcAft>
              <a:buNone/>
            </a:pPr>
            <a:r>
              <a:rPr lang="en-US" sz="1600" b="1">
                <a:solidFill>
                  <a:schemeClr val="tx1">
                    <a:lumMod val="10000"/>
                    <a:lumOff val="90000"/>
                  </a:schemeClr>
                </a:solidFill>
                <a:latin typeface="Candara" panose="020E0502030303020204" charset="0"/>
                <a:ea typeface="Signika"/>
                <a:cs typeface="Candara" panose="020E0502030303020204" charset="0"/>
                <a:sym typeface="Signika"/>
              </a:rPr>
              <a:t>Fungsi Kepala Sekolah sebagai Manajer</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7" name="Google Shape;1426;p46"/>
          <p:cNvSpPr txBox="1"/>
          <p:nvPr/>
        </p:nvSpPr>
        <p:spPr>
          <a:xfrm>
            <a:off x="5868035" y="3110865"/>
            <a:ext cx="1661160" cy="586740"/>
          </a:xfrm>
          <a:prstGeom prst="rect">
            <a:avLst/>
          </a:prstGeom>
          <a:noFill/>
          <a:ln>
            <a:noFill/>
          </a:ln>
        </p:spPr>
        <p:txBody>
          <a:bodyPr spcFirstLastPara="1" wrap="square" lIns="91425" tIns="91425" rIns="91425" bIns="91425" anchor="ctr" anchorCtr="0">
            <a:noAutofit/>
          </a:bodyPr>
          <a:p>
            <a:pPr marL="0" lvl="0" indent="0" algn="ctr" rtl="0">
              <a:spcBef>
                <a:spcPts val="0"/>
              </a:spcBef>
              <a:spcAft>
                <a:spcPts val="0"/>
              </a:spcAft>
              <a:buNone/>
            </a:pPr>
            <a:r>
              <a:rPr lang="en-US" sz="1600" b="1">
                <a:solidFill>
                  <a:schemeClr val="tx1">
                    <a:lumMod val="10000"/>
                    <a:lumOff val="90000"/>
                  </a:schemeClr>
                </a:solidFill>
                <a:latin typeface="Candara" panose="020E0502030303020204" charset="0"/>
                <a:ea typeface="Signika"/>
                <a:cs typeface="Candara" panose="020E0502030303020204" charset="0"/>
                <a:sym typeface="Signika"/>
              </a:rPr>
              <a:t>Peran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419" name="Google Shape;1419;p46"/>
          <p:cNvSpPr txBox="1"/>
          <p:nvPr>
            <p:ph type="title"/>
          </p:nvPr>
        </p:nvSpPr>
        <p:spPr>
          <a:xfrm>
            <a:off x="2306413" y="338836"/>
            <a:ext cx="4514700" cy="477600"/>
          </a:xfrm>
          <a:prstGeom prst="rect">
            <a:avLst/>
          </a:prstGeom>
        </p:spPr>
        <p:txBody>
          <a:bodyPr spcFirstLastPara="1" wrap="square" lIns="91425" tIns="91425" rIns="91425" bIns="91425" anchor="t" anchorCtr="0">
            <a:noAutofit/>
          </a:bodyPr>
          <a:p>
            <a:pPr marL="0" lvl="0" indent="0" algn="ctr" rtl="0">
              <a:spcBef>
                <a:spcPts val="0"/>
              </a:spcBef>
              <a:spcAft>
                <a:spcPts val="0"/>
              </a:spcAft>
              <a:buNone/>
            </a:pPr>
            <a:r>
              <a:rPr lang="en-US" altLang="en-GB" sz="2400">
                <a:solidFill>
                  <a:schemeClr val="bg2"/>
                </a:solidFill>
                <a:latin typeface="Berlin Sans FB" panose="020E0602020502020306" charset="0"/>
                <a:cs typeface="Berlin Sans FB" panose="020E0602020502020306" charset="0"/>
              </a:rPr>
              <a:t>Sub Materi Pembahasan</a:t>
            </a:r>
            <a:endParaRPr lang="en-US" altLang="en-GB" sz="2400">
              <a:solidFill>
                <a:schemeClr val="bg2"/>
              </a:solidFill>
              <a:latin typeface="Berlin Sans FB" panose="020E0602020502020306" charset="0"/>
              <a:cs typeface="Berlin Sans FB" panose="020E0602020502020306"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143" name="Shape 4143"/>
        <p:cNvGrpSpPr/>
        <p:nvPr/>
      </p:nvGrpSpPr>
      <p:grpSpPr>
        <a:xfrm>
          <a:off x="0" y="0"/>
          <a:ext cx="0" cy="0"/>
          <a:chOff x="0" y="0"/>
          <a:chExt cx="0" cy="0"/>
        </a:xfrm>
      </p:grpSpPr>
      <p:sp>
        <p:nvSpPr>
          <p:cNvPr id="12" name="Rounded Rectangle 11"/>
          <p:cNvSpPr/>
          <p:nvPr/>
        </p:nvSpPr>
        <p:spPr>
          <a:xfrm>
            <a:off x="2376170" y="339090"/>
            <a:ext cx="4392295" cy="503555"/>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A.  Konsep Dasar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3" name="Text Box 12"/>
          <p:cNvSpPr txBox="1"/>
          <p:nvPr/>
        </p:nvSpPr>
        <p:spPr>
          <a:xfrm>
            <a:off x="2700020" y="1635125"/>
            <a:ext cx="4509135" cy="2676525"/>
          </a:xfrm>
          <a:prstGeom prst="rect">
            <a:avLst/>
          </a:prstGeom>
          <a:noFill/>
        </p:spPr>
        <p:txBody>
          <a:bodyPr wrap="square" rtlCol="0" anchor="t">
            <a:spAutoFit/>
          </a:bodyPr>
          <a:p>
            <a:pPr algn="ctr"/>
            <a:r>
              <a:rPr lang="en-US" b="1">
                <a:solidFill>
                  <a:schemeClr val="accent6">
                    <a:lumMod val="50000"/>
                  </a:schemeClr>
                </a:solidFill>
              </a:rPr>
              <a:t>Secara sederhana Kepala Sekolah didefinisikan sebagai ”seorang tenaga fungsional pendidik </a:t>
            </a:r>
            <a:endParaRPr lang="en-US" b="1">
              <a:solidFill>
                <a:schemeClr val="accent6">
                  <a:lumMod val="50000"/>
                </a:schemeClr>
              </a:solidFill>
            </a:endParaRPr>
          </a:p>
          <a:p>
            <a:pPr algn="ctr"/>
            <a:r>
              <a:rPr lang="en-US" b="1">
                <a:solidFill>
                  <a:schemeClr val="accent6">
                    <a:lumMod val="50000"/>
                  </a:schemeClr>
                </a:solidFill>
              </a:rPr>
              <a:t>diberi tugas untuk memimpin suatu sekolah dimana diselenggarakan proses pembelajaran atau tempat dimana terjadi interaksi antarpendidik yang memberi pelajaran dan peserta didik yang menerima pelajaran”. Kepala sekolah yang berhasil apabila mereka memahami keberadaan sekolah sebagai organisasi yang kompleks dan unik, serta mampu melaksanakan peranan kepala sekolah sebagai seorang yang diberi tanggung jawab untuk memimpin sekolah.</a:t>
            </a:r>
            <a:endParaRPr lang="en-US" b="1">
              <a:solidFill>
                <a:schemeClr val="accent6">
                  <a:lumMod val="50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6009" name="Shape 6009"/>
        <p:cNvGrpSpPr/>
        <p:nvPr/>
      </p:nvGrpSpPr>
      <p:grpSpPr>
        <a:xfrm>
          <a:off x="0" y="0"/>
          <a:ext cx="0" cy="0"/>
          <a:chOff x="0" y="0"/>
          <a:chExt cx="0" cy="0"/>
        </a:xfrm>
      </p:grpSpPr>
      <p:sp>
        <p:nvSpPr>
          <p:cNvPr id="2" name="Rounded Rectangle 1"/>
          <p:cNvSpPr/>
          <p:nvPr/>
        </p:nvSpPr>
        <p:spPr>
          <a:xfrm>
            <a:off x="2376170" y="339090"/>
            <a:ext cx="4392295" cy="503555"/>
          </a:xfrm>
          <a:prstGeom prst="roundRect">
            <a:avLst/>
          </a:prstGeom>
          <a:solidFill>
            <a:schemeClr val="accent5">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B.  Syarat-syarat menjadi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9" name="Text Box 8"/>
          <p:cNvSpPr txBox="1"/>
          <p:nvPr/>
        </p:nvSpPr>
        <p:spPr>
          <a:xfrm>
            <a:off x="2411730" y="1131570"/>
            <a:ext cx="6213475" cy="2676525"/>
          </a:xfrm>
          <a:prstGeom prst="rect">
            <a:avLst/>
          </a:prstGeom>
          <a:solidFill>
            <a:schemeClr val="tx1">
              <a:lumMod val="10000"/>
              <a:lumOff val="90000"/>
            </a:schemeClr>
          </a:solidFill>
          <a:ln>
            <a:solidFill>
              <a:schemeClr val="accent5">
                <a:lumMod val="90000"/>
                <a:lumOff val="10000"/>
              </a:schemeClr>
            </a:solidFill>
          </a:ln>
        </p:spPr>
        <p:txBody>
          <a:bodyPr wrap="square" rtlCol="0" anchor="t">
            <a:spAutoFit/>
          </a:bodyPr>
          <a:p>
            <a:pPr algn="just"/>
            <a:r>
              <a:rPr lang="en-US" b="1">
                <a:solidFill>
                  <a:schemeClr val="accent5">
                    <a:lumMod val="90000"/>
                    <a:lumOff val="10000"/>
                  </a:schemeClr>
                </a:solidFill>
              </a:rPr>
              <a:t>Syarat menjadi seorang kepala sekolah adalah sebagai berikut:</a:t>
            </a:r>
            <a:endParaRPr lang="en-US" b="1">
              <a:solidFill>
                <a:schemeClr val="accent5">
                  <a:lumMod val="90000"/>
                  <a:lumOff val="10000"/>
                </a:schemeClr>
              </a:solidFill>
            </a:endParaRPr>
          </a:p>
          <a:p>
            <a:pPr marL="342900" indent="-342900" algn="just">
              <a:buClr>
                <a:srgbClr val="255B52"/>
              </a:buClr>
              <a:buFont typeface="+mj-lt"/>
              <a:buAutoNum type="arabicPeriod"/>
            </a:pPr>
            <a:r>
              <a:rPr lang="en-US" b="1">
                <a:solidFill>
                  <a:schemeClr val="accent5">
                    <a:lumMod val="90000"/>
                    <a:lumOff val="10000"/>
                  </a:schemeClr>
                </a:solidFill>
              </a:rPr>
              <a:t>Memiliki ijazah yang sesuai dengan ketentuan/peraturan yang telah ditetapkan oleh pemerintah.</a:t>
            </a:r>
            <a:endParaRPr lang="en-US" b="1">
              <a:solidFill>
                <a:schemeClr val="accent5">
                  <a:lumMod val="90000"/>
                  <a:lumOff val="10000"/>
                </a:schemeClr>
              </a:solidFill>
            </a:endParaRPr>
          </a:p>
          <a:p>
            <a:pPr marL="342900" indent="-342900" algn="just">
              <a:buClr>
                <a:srgbClr val="255B52"/>
              </a:buClr>
              <a:buFont typeface="+mj-lt"/>
              <a:buAutoNum type="arabicPeriod"/>
            </a:pPr>
            <a:r>
              <a:rPr lang="en-US" b="1">
                <a:solidFill>
                  <a:schemeClr val="accent5">
                    <a:lumMod val="90000"/>
                    <a:lumOff val="10000"/>
                  </a:schemeClr>
                </a:solidFill>
              </a:rPr>
              <a:t>Mempunyai pengalaman kerja yang cukup, terutama di sekolah yang sejenis dengan sekolah yang dipimpinnya.</a:t>
            </a:r>
            <a:endParaRPr lang="en-US" b="1">
              <a:solidFill>
                <a:schemeClr val="accent5">
                  <a:lumMod val="90000"/>
                  <a:lumOff val="10000"/>
                </a:schemeClr>
              </a:solidFill>
            </a:endParaRPr>
          </a:p>
          <a:p>
            <a:pPr marL="342900" indent="-342900" algn="just">
              <a:buClr>
                <a:srgbClr val="255B52"/>
              </a:buClr>
              <a:buFont typeface="+mj-lt"/>
              <a:buAutoNum type="arabicPeriod"/>
            </a:pPr>
            <a:r>
              <a:rPr lang="en-US" b="1">
                <a:solidFill>
                  <a:schemeClr val="accent5">
                    <a:lumMod val="90000"/>
                    <a:lumOff val="10000"/>
                  </a:schemeClr>
                </a:solidFill>
              </a:rPr>
              <a:t>Mempunyai sifat kepribadian yang baik, terutama sikap dan sifat-sifat kepribadian yang diperlukan bagi kepentingan pendidikan.</a:t>
            </a:r>
            <a:endParaRPr lang="en-US" b="1">
              <a:solidFill>
                <a:schemeClr val="accent5">
                  <a:lumMod val="90000"/>
                  <a:lumOff val="10000"/>
                </a:schemeClr>
              </a:solidFill>
            </a:endParaRPr>
          </a:p>
          <a:p>
            <a:pPr marL="342900" indent="-342900" algn="just">
              <a:buClr>
                <a:srgbClr val="255B52"/>
              </a:buClr>
              <a:buFont typeface="+mj-lt"/>
              <a:buAutoNum type="arabicPeriod"/>
            </a:pPr>
            <a:r>
              <a:rPr lang="en-US" b="1">
                <a:solidFill>
                  <a:schemeClr val="accent5">
                    <a:lumMod val="90000"/>
                    <a:lumOff val="10000"/>
                  </a:schemeClr>
                </a:solidFill>
              </a:rPr>
              <a:t>Mempunyai keahlian dan pengetahuan yang luas, terutama mengenai bidang-bidang pengetahuan pekerjaan yang diperlukan bagi sekolah yang dipimpinnya.</a:t>
            </a:r>
            <a:endParaRPr lang="en-US" b="1">
              <a:solidFill>
                <a:schemeClr val="accent5">
                  <a:lumMod val="90000"/>
                  <a:lumOff val="10000"/>
                </a:schemeClr>
              </a:solidFill>
            </a:endParaRPr>
          </a:p>
          <a:p>
            <a:pPr marL="342900" indent="-342900" algn="just">
              <a:buClr>
                <a:srgbClr val="255B52"/>
              </a:buClr>
              <a:buFont typeface="+mj-lt"/>
              <a:buAutoNum type="arabicPeriod"/>
            </a:pPr>
            <a:r>
              <a:rPr lang="en-US" b="1">
                <a:solidFill>
                  <a:schemeClr val="accent5">
                    <a:lumMod val="90000"/>
                    <a:lumOff val="10000"/>
                  </a:schemeClr>
                </a:solidFill>
              </a:rPr>
              <a:t>Mempunyai ide dan inisiatif yang baik untuk kemajuan dan pengembangan sekolahnya.</a:t>
            </a:r>
            <a:endParaRPr lang="en-US" b="1">
              <a:solidFill>
                <a:schemeClr val="accent5">
                  <a:lumMod val="90000"/>
                  <a:lumOff val="10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6042" name="Shape 6042"/>
        <p:cNvGrpSpPr/>
        <p:nvPr/>
      </p:nvGrpSpPr>
      <p:grpSpPr>
        <a:xfrm>
          <a:off x="0" y="0"/>
          <a:ext cx="0" cy="0"/>
          <a:chOff x="0" y="0"/>
          <a:chExt cx="0" cy="0"/>
        </a:xfrm>
      </p:grpSpPr>
      <p:grpSp>
        <p:nvGrpSpPr>
          <p:cNvPr id="9398" name="Google Shape;9398;p75"/>
          <p:cNvGrpSpPr/>
          <p:nvPr/>
        </p:nvGrpSpPr>
        <p:grpSpPr>
          <a:xfrm>
            <a:off x="8105300" y="3277406"/>
            <a:ext cx="786782" cy="1673305"/>
            <a:chOff x="7637305" y="2927521"/>
            <a:chExt cx="786782" cy="1673305"/>
          </a:xfrm>
        </p:grpSpPr>
        <p:sp>
          <p:nvSpPr>
            <p:cNvPr id="9399" name="Google Shape;9399;p75"/>
            <p:cNvSpPr/>
            <p:nvPr/>
          </p:nvSpPr>
          <p:spPr>
            <a:xfrm>
              <a:off x="7637305" y="4423458"/>
              <a:ext cx="786782" cy="177368"/>
            </a:xfrm>
            <a:custGeom>
              <a:avLst/>
              <a:gdLst/>
              <a:ahLst/>
              <a:cxnLst/>
              <a:rect l="l" t="t" r="r" b="b"/>
              <a:pathLst>
                <a:path w="29186" h="6582" extrusionOk="0">
                  <a:moveTo>
                    <a:pt x="13078" y="0"/>
                  </a:moveTo>
                  <a:lnTo>
                    <a:pt x="11649" y="43"/>
                  </a:lnTo>
                  <a:lnTo>
                    <a:pt x="10263" y="130"/>
                  </a:lnTo>
                  <a:lnTo>
                    <a:pt x="8921" y="260"/>
                  </a:lnTo>
                  <a:lnTo>
                    <a:pt x="7622" y="390"/>
                  </a:lnTo>
                  <a:lnTo>
                    <a:pt x="6409" y="563"/>
                  </a:lnTo>
                  <a:lnTo>
                    <a:pt x="5283" y="736"/>
                  </a:lnTo>
                  <a:lnTo>
                    <a:pt x="4244" y="953"/>
                  </a:lnTo>
                  <a:lnTo>
                    <a:pt x="3335" y="1169"/>
                  </a:lnTo>
                  <a:lnTo>
                    <a:pt x="2469" y="1429"/>
                  </a:lnTo>
                  <a:lnTo>
                    <a:pt x="1733" y="1689"/>
                  </a:lnTo>
                  <a:lnTo>
                    <a:pt x="1126" y="1992"/>
                  </a:lnTo>
                  <a:lnTo>
                    <a:pt x="650" y="2295"/>
                  </a:lnTo>
                  <a:lnTo>
                    <a:pt x="260" y="2598"/>
                  </a:lnTo>
                  <a:lnTo>
                    <a:pt x="130" y="2771"/>
                  </a:lnTo>
                  <a:lnTo>
                    <a:pt x="44" y="2945"/>
                  </a:lnTo>
                  <a:lnTo>
                    <a:pt x="0" y="3118"/>
                  </a:lnTo>
                  <a:lnTo>
                    <a:pt x="0" y="3291"/>
                  </a:lnTo>
                  <a:lnTo>
                    <a:pt x="0" y="3464"/>
                  </a:lnTo>
                  <a:lnTo>
                    <a:pt x="44" y="3594"/>
                  </a:lnTo>
                  <a:lnTo>
                    <a:pt x="130" y="3767"/>
                  </a:lnTo>
                  <a:lnTo>
                    <a:pt x="260" y="3941"/>
                  </a:lnTo>
                  <a:lnTo>
                    <a:pt x="650" y="4244"/>
                  </a:lnTo>
                  <a:lnTo>
                    <a:pt x="1126" y="4547"/>
                  </a:lnTo>
                  <a:lnTo>
                    <a:pt x="1733" y="4850"/>
                  </a:lnTo>
                  <a:lnTo>
                    <a:pt x="2469" y="5110"/>
                  </a:lnTo>
                  <a:lnTo>
                    <a:pt x="3335" y="5370"/>
                  </a:lnTo>
                  <a:lnTo>
                    <a:pt x="4244" y="5586"/>
                  </a:lnTo>
                  <a:lnTo>
                    <a:pt x="5283" y="5803"/>
                  </a:lnTo>
                  <a:lnTo>
                    <a:pt x="6409" y="6019"/>
                  </a:lnTo>
                  <a:lnTo>
                    <a:pt x="7622" y="6149"/>
                  </a:lnTo>
                  <a:lnTo>
                    <a:pt x="8921" y="6322"/>
                  </a:lnTo>
                  <a:lnTo>
                    <a:pt x="10263" y="6409"/>
                  </a:lnTo>
                  <a:lnTo>
                    <a:pt x="11649" y="6495"/>
                  </a:lnTo>
                  <a:lnTo>
                    <a:pt x="13078" y="6539"/>
                  </a:lnTo>
                  <a:lnTo>
                    <a:pt x="14593" y="6582"/>
                  </a:lnTo>
                  <a:lnTo>
                    <a:pt x="16066" y="6539"/>
                  </a:lnTo>
                  <a:lnTo>
                    <a:pt x="17538" y="6495"/>
                  </a:lnTo>
                  <a:lnTo>
                    <a:pt x="18923" y="6409"/>
                  </a:lnTo>
                  <a:lnTo>
                    <a:pt x="20266" y="6322"/>
                  </a:lnTo>
                  <a:lnTo>
                    <a:pt x="21565" y="6149"/>
                  </a:lnTo>
                  <a:lnTo>
                    <a:pt x="22777" y="6019"/>
                  </a:lnTo>
                  <a:lnTo>
                    <a:pt x="23903" y="5803"/>
                  </a:lnTo>
                  <a:lnTo>
                    <a:pt x="24942" y="5586"/>
                  </a:lnTo>
                  <a:lnTo>
                    <a:pt x="25852" y="5370"/>
                  </a:lnTo>
                  <a:lnTo>
                    <a:pt x="26718" y="5110"/>
                  </a:lnTo>
                  <a:lnTo>
                    <a:pt x="27454" y="4850"/>
                  </a:lnTo>
                  <a:lnTo>
                    <a:pt x="28060" y="4547"/>
                  </a:lnTo>
                  <a:lnTo>
                    <a:pt x="28536" y="4244"/>
                  </a:lnTo>
                  <a:lnTo>
                    <a:pt x="28926" y="3941"/>
                  </a:lnTo>
                  <a:lnTo>
                    <a:pt x="29056" y="3767"/>
                  </a:lnTo>
                  <a:lnTo>
                    <a:pt x="29143" y="3594"/>
                  </a:lnTo>
                  <a:lnTo>
                    <a:pt x="29186" y="3464"/>
                  </a:lnTo>
                  <a:lnTo>
                    <a:pt x="29186" y="3291"/>
                  </a:lnTo>
                  <a:lnTo>
                    <a:pt x="29186" y="3118"/>
                  </a:lnTo>
                  <a:lnTo>
                    <a:pt x="29143" y="2945"/>
                  </a:lnTo>
                  <a:lnTo>
                    <a:pt x="29056" y="2771"/>
                  </a:lnTo>
                  <a:lnTo>
                    <a:pt x="28926" y="2598"/>
                  </a:lnTo>
                  <a:lnTo>
                    <a:pt x="28536" y="2295"/>
                  </a:lnTo>
                  <a:lnTo>
                    <a:pt x="28060" y="1992"/>
                  </a:lnTo>
                  <a:lnTo>
                    <a:pt x="27454" y="1689"/>
                  </a:lnTo>
                  <a:lnTo>
                    <a:pt x="26718" y="1429"/>
                  </a:lnTo>
                  <a:lnTo>
                    <a:pt x="25852" y="1169"/>
                  </a:lnTo>
                  <a:lnTo>
                    <a:pt x="24942" y="953"/>
                  </a:lnTo>
                  <a:lnTo>
                    <a:pt x="23903" y="736"/>
                  </a:lnTo>
                  <a:lnTo>
                    <a:pt x="22777" y="563"/>
                  </a:lnTo>
                  <a:lnTo>
                    <a:pt x="21565" y="390"/>
                  </a:lnTo>
                  <a:lnTo>
                    <a:pt x="20266" y="260"/>
                  </a:lnTo>
                  <a:lnTo>
                    <a:pt x="18923" y="130"/>
                  </a:lnTo>
                  <a:lnTo>
                    <a:pt x="17538" y="43"/>
                  </a:lnTo>
                  <a:lnTo>
                    <a:pt x="16066" y="0"/>
                  </a:lnTo>
                  <a:close/>
                </a:path>
              </a:pathLst>
            </a:custGeom>
            <a:solidFill>
              <a:srgbClr val="F9DDC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0" name="Google Shape;9400;p75"/>
            <p:cNvSpPr/>
            <p:nvPr/>
          </p:nvSpPr>
          <p:spPr>
            <a:xfrm>
              <a:off x="7895288" y="3059375"/>
              <a:ext cx="149425" cy="231048"/>
            </a:xfrm>
            <a:custGeom>
              <a:avLst/>
              <a:gdLst/>
              <a:ahLst/>
              <a:cxnLst/>
              <a:rect l="l" t="t" r="r" b="b"/>
              <a:pathLst>
                <a:path w="5543" h="8574" extrusionOk="0">
                  <a:moveTo>
                    <a:pt x="217" y="0"/>
                  </a:moveTo>
                  <a:lnTo>
                    <a:pt x="87" y="693"/>
                  </a:lnTo>
                  <a:lnTo>
                    <a:pt x="44" y="1343"/>
                  </a:lnTo>
                  <a:lnTo>
                    <a:pt x="0" y="1949"/>
                  </a:lnTo>
                  <a:lnTo>
                    <a:pt x="0" y="2555"/>
                  </a:lnTo>
                  <a:lnTo>
                    <a:pt x="44" y="3118"/>
                  </a:lnTo>
                  <a:lnTo>
                    <a:pt x="130" y="3638"/>
                  </a:lnTo>
                  <a:lnTo>
                    <a:pt x="217" y="4114"/>
                  </a:lnTo>
                  <a:lnTo>
                    <a:pt x="347" y="4547"/>
                  </a:lnTo>
                  <a:lnTo>
                    <a:pt x="520" y="4980"/>
                  </a:lnTo>
                  <a:lnTo>
                    <a:pt x="693" y="5370"/>
                  </a:lnTo>
                  <a:lnTo>
                    <a:pt x="866" y="5759"/>
                  </a:lnTo>
                  <a:lnTo>
                    <a:pt x="1083" y="6062"/>
                  </a:lnTo>
                  <a:lnTo>
                    <a:pt x="1343" y="6366"/>
                  </a:lnTo>
                  <a:lnTo>
                    <a:pt x="1559" y="6669"/>
                  </a:lnTo>
                  <a:lnTo>
                    <a:pt x="2079" y="7145"/>
                  </a:lnTo>
                  <a:lnTo>
                    <a:pt x="2642" y="7535"/>
                  </a:lnTo>
                  <a:lnTo>
                    <a:pt x="3161" y="7881"/>
                  </a:lnTo>
                  <a:lnTo>
                    <a:pt x="3681" y="8098"/>
                  </a:lnTo>
                  <a:lnTo>
                    <a:pt x="4114" y="8314"/>
                  </a:lnTo>
                  <a:lnTo>
                    <a:pt x="4807" y="8487"/>
                  </a:lnTo>
                  <a:lnTo>
                    <a:pt x="5110" y="8574"/>
                  </a:lnTo>
                  <a:lnTo>
                    <a:pt x="5283" y="7924"/>
                  </a:lnTo>
                  <a:lnTo>
                    <a:pt x="5413" y="7318"/>
                  </a:lnTo>
                  <a:lnTo>
                    <a:pt x="5500" y="6755"/>
                  </a:lnTo>
                  <a:lnTo>
                    <a:pt x="5543" y="6192"/>
                  </a:lnTo>
                  <a:lnTo>
                    <a:pt x="5500" y="5673"/>
                  </a:lnTo>
                  <a:lnTo>
                    <a:pt x="5456" y="5196"/>
                  </a:lnTo>
                  <a:lnTo>
                    <a:pt x="5370" y="4720"/>
                  </a:lnTo>
                  <a:lnTo>
                    <a:pt x="5283" y="4287"/>
                  </a:lnTo>
                  <a:lnTo>
                    <a:pt x="5110" y="3854"/>
                  </a:lnTo>
                  <a:lnTo>
                    <a:pt x="4937" y="3464"/>
                  </a:lnTo>
                  <a:lnTo>
                    <a:pt x="4763" y="3118"/>
                  </a:lnTo>
                  <a:lnTo>
                    <a:pt x="4547" y="2771"/>
                  </a:lnTo>
                  <a:lnTo>
                    <a:pt x="4287" y="2468"/>
                  </a:lnTo>
                  <a:lnTo>
                    <a:pt x="4027" y="2165"/>
                  </a:lnTo>
                  <a:lnTo>
                    <a:pt x="3508" y="1646"/>
                  </a:lnTo>
                  <a:lnTo>
                    <a:pt x="2901" y="1213"/>
                  </a:lnTo>
                  <a:lnTo>
                    <a:pt x="2339" y="866"/>
                  </a:lnTo>
                  <a:lnTo>
                    <a:pt x="1819" y="563"/>
                  </a:lnTo>
                  <a:lnTo>
                    <a:pt x="1299" y="347"/>
                  </a:lnTo>
                  <a:lnTo>
                    <a:pt x="520" y="43"/>
                  </a:lnTo>
                  <a:lnTo>
                    <a:pt x="217"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1" name="Google Shape;9401;p75"/>
            <p:cNvSpPr/>
            <p:nvPr/>
          </p:nvSpPr>
          <p:spPr>
            <a:xfrm>
              <a:off x="7895288" y="3059375"/>
              <a:ext cx="149425" cy="231048"/>
            </a:xfrm>
            <a:custGeom>
              <a:avLst/>
              <a:gdLst/>
              <a:ahLst/>
              <a:cxnLst/>
              <a:rect l="l" t="t" r="r" b="b"/>
              <a:pathLst>
                <a:path w="5543" h="8574" fill="none" extrusionOk="0">
                  <a:moveTo>
                    <a:pt x="5110" y="8574"/>
                  </a:moveTo>
                  <a:lnTo>
                    <a:pt x="5110" y="8574"/>
                  </a:lnTo>
                  <a:lnTo>
                    <a:pt x="4807" y="8487"/>
                  </a:lnTo>
                  <a:lnTo>
                    <a:pt x="4114" y="8314"/>
                  </a:lnTo>
                  <a:lnTo>
                    <a:pt x="3681" y="8098"/>
                  </a:lnTo>
                  <a:lnTo>
                    <a:pt x="3161" y="7881"/>
                  </a:lnTo>
                  <a:lnTo>
                    <a:pt x="2642" y="7535"/>
                  </a:lnTo>
                  <a:lnTo>
                    <a:pt x="2079" y="7145"/>
                  </a:lnTo>
                  <a:lnTo>
                    <a:pt x="1559" y="6669"/>
                  </a:lnTo>
                  <a:lnTo>
                    <a:pt x="1343" y="6366"/>
                  </a:lnTo>
                  <a:lnTo>
                    <a:pt x="1083" y="6062"/>
                  </a:lnTo>
                  <a:lnTo>
                    <a:pt x="866" y="5759"/>
                  </a:lnTo>
                  <a:lnTo>
                    <a:pt x="693" y="5370"/>
                  </a:lnTo>
                  <a:lnTo>
                    <a:pt x="520" y="4980"/>
                  </a:lnTo>
                  <a:lnTo>
                    <a:pt x="347" y="4547"/>
                  </a:lnTo>
                  <a:lnTo>
                    <a:pt x="217" y="4114"/>
                  </a:lnTo>
                  <a:lnTo>
                    <a:pt x="130" y="3638"/>
                  </a:lnTo>
                  <a:lnTo>
                    <a:pt x="44" y="3118"/>
                  </a:lnTo>
                  <a:lnTo>
                    <a:pt x="0" y="2555"/>
                  </a:lnTo>
                  <a:lnTo>
                    <a:pt x="0" y="1949"/>
                  </a:lnTo>
                  <a:lnTo>
                    <a:pt x="44" y="1343"/>
                  </a:lnTo>
                  <a:lnTo>
                    <a:pt x="87" y="693"/>
                  </a:lnTo>
                  <a:lnTo>
                    <a:pt x="217" y="0"/>
                  </a:lnTo>
                  <a:lnTo>
                    <a:pt x="217" y="0"/>
                  </a:lnTo>
                  <a:lnTo>
                    <a:pt x="520" y="43"/>
                  </a:lnTo>
                  <a:lnTo>
                    <a:pt x="1299" y="347"/>
                  </a:lnTo>
                  <a:lnTo>
                    <a:pt x="1819" y="563"/>
                  </a:lnTo>
                  <a:lnTo>
                    <a:pt x="2339" y="866"/>
                  </a:lnTo>
                  <a:lnTo>
                    <a:pt x="2901" y="1213"/>
                  </a:lnTo>
                  <a:lnTo>
                    <a:pt x="3508" y="1646"/>
                  </a:lnTo>
                  <a:lnTo>
                    <a:pt x="4027" y="2165"/>
                  </a:lnTo>
                  <a:lnTo>
                    <a:pt x="4287" y="2468"/>
                  </a:lnTo>
                  <a:lnTo>
                    <a:pt x="4547" y="2771"/>
                  </a:lnTo>
                  <a:lnTo>
                    <a:pt x="4763" y="3118"/>
                  </a:lnTo>
                  <a:lnTo>
                    <a:pt x="4937" y="3464"/>
                  </a:lnTo>
                  <a:lnTo>
                    <a:pt x="5110" y="3854"/>
                  </a:lnTo>
                  <a:lnTo>
                    <a:pt x="5283" y="4287"/>
                  </a:lnTo>
                  <a:lnTo>
                    <a:pt x="5370" y="4720"/>
                  </a:lnTo>
                  <a:lnTo>
                    <a:pt x="5456" y="5196"/>
                  </a:lnTo>
                  <a:lnTo>
                    <a:pt x="5500" y="5673"/>
                  </a:lnTo>
                  <a:lnTo>
                    <a:pt x="5543" y="6192"/>
                  </a:lnTo>
                  <a:lnTo>
                    <a:pt x="5500" y="6755"/>
                  </a:lnTo>
                  <a:lnTo>
                    <a:pt x="5413" y="7318"/>
                  </a:lnTo>
                  <a:lnTo>
                    <a:pt x="5283" y="7924"/>
                  </a:lnTo>
                  <a:lnTo>
                    <a:pt x="5110" y="8574"/>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2" name="Google Shape;9402;p75"/>
            <p:cNvSpPr/>
            <p:nvPr/>
          </p:nvSpPr>
          <p:spPr>
            <a:xfrm>
              <a:off x="7895288" y="3059375"/>
              <a:ext cx="149425" cy="231048"/>
            </a:xfrm>
            <a:custGeom>
              <a:avLst/>
              <a:gdLst/>
              <a:ahLst/>
              <a:cxnLst/>
              <a:rect l="l" t="t" r="r" b="b"/>
              <a:pathLst>
                <a:path w="5543" h="8574" extrusionOk="0">
                  <a:moveTo>
                    <a:pt x="217" y="0"/>
                  </a:moveTo>
                  <a:lnTo>
                    <a:pt x="130" y="563"/>
                  </a:lnTo>
                  <a:lnTo>
                    <a:pt x="44" y="1126"/>
                  </a:lnTo>
                  <a:lnTo>
                    <a:pt x="0" y="1689"/>
                  </a:lnTo>
                  <a:lnTo>
                    <a:pt x="0" y="2209"/>
                  </a:lnTo>
                  <a:lnTo>
                    <a:pt x="0" y="2728"/>
                  </a:lnTo>
                  <a:lnTo>
                    <a:pt x="44" y="3205"/>
                  </a:lnTo>
                  <a:lnTo>
                    <a:pt x="130" y="3638"/>
                  </a:lnTo>
                  <a:lnTo>
                    <a:pt x="217" y="4071"/>
                  </a:lnTo>
                  <a:lnTo>
                    <a:pt x="347" y="4504"/>
                  </a:lnTo>
                  <a:lnTo>
                    <a:pt x="477" y="4893"/>
                  </a:lnTo>
                  <a:lnTo>
                    <a:pt x="780" y="5586"/>
                  </a:lnTo>
                  <a:lnTo>
                    <a:pt x="1169" y="6192"/>
                  </a:lnTo>
                  <a:lnTo>
                    <a:pt x="1602" y="6712"/>
                  </a:lnTo>
                  <a:lnTo>
                    <a:pt x="2079" y="7145"/>
                  </a:lnTo>
                  <a:lnTo>
                    <a:pt x="2555" y="7491"/>
                  </a:lnTo>
                  <a:lnTo>
                    <a:pt x="3031" y="7795"/>
                  </a:lnTo>
                  <a:lnTo>
                    <a:pt x="3464" y="8054"/>
                  </a:lnTo>
                  <a:lnTo>
                    <a:pt x="3897" y="8228"/>
                  </a:lnTo>
                  <a:lnTo>
                    <a:pt x="4287" y="8357"/>
                  </a:lnTo>
                  <a:lnTo>
                    <a:pt x="4893" y="8531"/>
                  </a:lnTo>
                  <a:lnTo>
                    <a:pt x="5110" y="8574"/>
                  </a:lnTo>
                  <a:lnTo>
                    <a:pt x="5283" y="7881"/>
                  </a:lnTo>
                  <a:lnTo>
                    <a:pt x="5413" y="7232"/>
                  </a:lnTo>
                  <a:lnTo>
                    <a:pt x="5500" y="6582"/>
                  </a:lnTo>
                  <a:lnTo>
                    <a:pt x="5543" y="6019"/>
                  </a:lnTo>
                  <a:lnTo>
                    <a:pt x="5500" y="5543"/>
                  </a:lnTo>
                  <a:lnTo>
                    <a:pt x="5456" y="5153"/>
                  </a:lnTo>
                  <a:lnTo>
                    <a:pt x="5413" y="4720"/>
                  </a:lnTo>
                  <a:lnTo>
                    <a:pt x="5283" y="4374"/>
                  </a:lnTo>
                  <a:lnTo>
                    <a:pt x="5196" y="3984"/>
                  </a:lnTo>
                  <a:lnTo>
                    <a:pt x="5023" y="3638"/>
                  </a:lnTo>
                  <a:lnTo>
                    <a:pt x="4677" y="3031"/>
                  </a:lnTo>
                  <a:lnTo>
                    <a:pt x="4287" y="2468"/>
                  </a:lnTo>
                  <a:lnTo>
                    <a:pt x="3854" y="1992"/>
                  </a:lnTo>
                  <a:lnTo>
                    <a:pt x="3378" y="1559"/>
                  </a:lnTo>
                  <a:lnTo>
                    <a:pt x="2858" y="1169"/>
                  </a:lnTo>
                  <a:lnTo>
                    <a:pt x="2382" y="866"/>
                  </a:lnTo>
                  <a:lnTo>
                    <a:pt x="1905" y="606"/>
                  </a:lnTo>
                  <a:lnTo>
                    <a:pt x="1429" y="390"/>
                  </a:lnTo>
                  <a:lnTo>
                    <a:pt x="1039" y="260"/>
                  </a:lnTo>
                  <a:lnTo>
                    <a:pt x="433" y="43"/>
                  </a:lnTo>
                  <a:lnTo>
                    <a:pt x="217" y="0"/>
                  </a:lnTo>
                  <a:close/>
                </a:path>
              </a:pathLst>
            </a:custGeom>
            <a:solidFill>
              <a:srgbClr val="D09D33"/>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3" name="Google Shape;9403;p75"/>
            <p:cNvSpPr/>
            <p:nvPr/>
          </p:nvSpPr>
          <p:spPr>
            <a:xfrm>
              <a:off x="7895288" y="3059375"/>
              <a:ext cx="149425" cy="231048"/>
            </a:xfrm>
            <a:custGeom>
              <a:avLst/>
              <a:gdLst/>
              <a:ahLst/>
              <a:cxnLst/>
              <a:rect l="l" t="t" r="r" b="b"/>
              <a:pathLst>
                <a:path w="5543" h="8574" fill="none" extrusionOk="0">
                  <a:moveTo>
                    <a:pt x="217" y="0"/>
                  </a:moveTo>
                  <a:lnTo>
                    <a:pt x="217" y="0"/>
                  </a:lnTo>
                  <a:lnTo>
                    <a:pt x="130" y="563"/>
                  </a:lnTo>
                  <a:lnTo>
                    <a:pt x="44" y="1126"/>
                  </a:lnTo>
                  <a:lnTo>
                    <a:pt x="0" y="1689"/>
                  </a:lnTo>
                  <a:lnTo>
                    <a:pt x="0" y="2209"/>
                  </a:lnTo>
                  <a:lnTo>
                    <a:pt x="0" y="2209"/>
                  </a:lnTo>
                  <a:lnTo>
                    <a:pt x="0" y="2728"/>
                  </a:lnTo>
                  <a:lnTo>
                    <a:pt x="44" y="3205"/>
                  </a:lnTo>
                  <a:lnTo>
                    <a:pt x="130" y="3638"/>
                  </a:lnTo>
                  <a:lnTo>
                    <a:pt x="217" y="4071"/>
                  </a:lnTo>
                  <a:lnTo>
                    <a:pt x="347" y="4504"/>
                  </a:lnTo>
                  <a:lnTo>
                    <a:pt x="477" y="4893"/>
                  </a:lnTo>
                  <a:lnTo>
                    <a:pt x="780" y="5586"/>
                  </a:lnTo>
                  <a:lnTo>
                    <a:pt x="1169" y="6192"/>
                  </a:lnTo>
                  <a:lnTo>
                    <a:pt x="1602" y="6712"/>
                  </a:lnTo>
                  <a:lnTo>
                    <a:pt x="2079" y="7145"/>
                  </a:lnTo>
                  <a:lnTo>
                    <a:pt x="2555" y="7491"/>
                  </a:lnTo>
                  <a:lnTo>
                    <a:pt x="3031" y="7795"/>
                  </a:lnTo>
                  <a:lnTo>
                    <a:pt x="3464" y="8054"/>
                  </a:lnTo>
                  <a:lnTo>
                    <a:pt x="3897" y="8228"/>
                  </a:lnTo>
                  <a:lnTo>
                    <a:pt x="4287" y="8357"/>
                  </a:lnTo>
                  <a:lnTo>
                    <a:pt x="4893" y="8531"/>
                  </a:lnTo>
                  <a:lnTo>
                    <a:pt x="5110" y="8574"/>
                  </a:lnTo>
                  <a:lnTo>
                    <a:pt x="5110" y="8574"/>
                  </a:lnTo>
                  <a:lnTo>
                    <a:pt x="5283" y="7881"/>
                  </a:lnTo>
                  <a:lnTo>
                    <a:pt x="5413" y="7232"/>
                  </a:lnTo>
                  <a:lnTo>
                    <a:pt x="5500" y="6582"/>
                  </a:lnTo>
                  <a:lnTo>
                    <a:pt x="5543" y="6019"/>
                  </a:lnTo>
                  <a:lnTo>
                    <a:pt x="5543" y="6019"/>
                  </a:lnTo>
                  <a:lnTo>
                    <a:pt x="5500" y="5543"/>
                  </a:lnTo>
                  <a:lnTo>
                    <a:pt x="5456" y="5153"/>
                  </a:lnTo>
                  <a:lnTo>
                    <a:pt x="5413" y="4720"/>
                  </a:lnTo>
                  <a:lnTo>
                    <a:pt x="5283" y="4374"/>
                  </a:lnTo>
                  <a:lnTo>
                    <a:pt x="5196" y="3984"/>
                  </a:lnTo>
                  <a:lnTo>
                    <a:pt x="5023" y="3638"/>
                  </a:lnTo>
                  <a:lnTo>
                    <a:pt x="4677" y="3031"/>
                  </a:lnTo>
                  <a:lnTo>
                    <a:pt x="4287" y="2468"/>
                  </a:lnTo>
                  <a:lnTo>
                    <a:pt x="3854" y="1992"/>
                  </a:lnTo>
                  <a:lnTo>
                    <a:pt x="3378" y="1559"/>
                  </a:lnTo>
                  <a:lnTo>
                    <a:pt x="2858" y="1169"/>
                  </a:lnTo>
                  <a:lnTo>
                    <a:pt x="2382" y="866"/>
                  </a:lnTo>
                  <a:lnTo>
                    <a:pt x="1905" y="606"/>
                  </a:lnTo>
                  <a:lnTo>
                    <a:pt x="1429" y="390"/>
                  </a:lnTo>
                  <a:lnTo>
                    <a:pt x="1039" y="260"/>
                  </a:lnTo>
                  <a:lnTo>
                    <a:pt x="433" y="43"/>
                  </a:lnTo>
                  <a:lnTo>
                    <a:pt x="217"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4" name="Google Shape;9404;p75"/>
            <p:cNvSpPr/>
            <p:nvPr/>
          </p:nvSpPr>
          <p:spPr>
            <a:xfrm>
              <a:off x="7931465" y="3102545"/>
              <a:ext cx="102762" cy="267238"/>
            </a:xfrm>
            <a:custGeom>
              <a:avLst/>
              <a:gdLst/>
              <a:ahLst/>
              <a:cxnLst/>
              <a:rect l="l" t="t" r="r" b="b"/>
              <a:pathLst>
                <a:path w="3812" h="9917" extrusionOk="0">
                  <a:moveTo>
                    <a:pt x="87" y="0"/>
                  </a:moveTo>
                  <a:lnTo>
                    <a:pt x="44" y="44"/>
                  </a:lnTo>
                  <a:lnTo>
                    <a:pt x="693" y="823"/>
                  </a:lnTo>
                  <a:lnTo>
                    <a:pt x="1300" y="1646"/>
                  </a:lnTo>
                  <a:lnTo>
                    <a:pt x="1863" y="2555"/>
                  </a:lnTo>
                  <a:lnTo>
                    <a:pt x="1776" y="2555"/>
                  </a:lnTo>
                  <a:lnTo>
                    <a:pt x="1559" y="2425"/>
                  </a:lnTo>
                  <a:lnTo>
                    <a:pt x="1040" y="2252"/>
                  </a:lnTo>
                  <a:lnTo>
                    <a:pt x="1" y="1862"/>
                  </a:lnTo>
                  <a:lnTo>
                    <a:pt x="1" y="1906"/>
                  </a:lnTo>
                  <a:lnTo>
                    <a:pt x="997" y="2339"/>
                  </a:lnTo>
                  <a:lnTo>
                    <a:pt x="1516" y="2555"/>
                  </a:lnTo>
                  <a:lnTo>
                    <a:pt x="1776" y="2642"/>
                  </a:lnTo>
                  <a:lnTo>
                    <a:pt x="1949" y="2685"/>
                  </a:lnTo>
                  <a:lnTo>
                    <a:pt x="2122" y="3031"/>
                  </a:lnTo>
                  <a:lnTo>
                    <a:pt x="2296" y="3378"/>
                  </a:lnTo>
                  <a:lnTo>
                    <a:pt x="2729" y="4287"/>
                  </a:lnTo>
                  <a:lnTo>
                    <a:pt x="3118" y="5240"/>
                  </a:lnTo>
                  <a:lnTo>
                    <a:pt x="3162" y="5326"/>
                  </a:lnTo>
                  <a:lnTo>
                    <a:pt x="2642" y="5067"/>
                  </a:lnTo>
                  <a:lnTo>
                    <a:pt x="1949" y="4764"/>
                  </a:lnTo>
                  <a:lnTo>
                    <a:pt x="1300" y="4460"/>
                  </a:lnTo>
                  <a:lnTo>
                    <a:pt x="650" y="4114"/>
                  </a:lnTo>
                  <a:lnTo>
                    <a:pt x="607" y="4157"/>
                  </a:lnTo>
                  <a:lnTo>
                    <a:pt x="1949" y="4893"/>
                  </a:lnTo>
                  <a:lnTo>
                    <a:pt x="2599" y="5240"/>
                  </a:lnTo>
                  <a:lnTo>
                    <a:pt x="2902" y="5413"/>
                  </a:lnTo>
                  <a:lnTo>
                    <a:pt x="3205" y="5500"/>
                  </a:lnTo>
                  <a:lnTo>
                    <a:pt x="3335" y="5933"/>
                  </a:lnTo>
                  <a:lnTo>
                    <a:pt x="3465" y="6366"/>
                  </a:lnTo>
                  <a:lnTo>
                    <a:pt x="3487" y="6490"/>
                  </a:lnTo>
                  <a:lnTo>
                    <a:pt x="3681" y="9916"/>
                  </a:lnTo>
                  <a:lnTo>
                    <a:pt x="3704" y="9603"/>
                  </a:lnTo>
                  <a:lnTo>
                    <a:pt x="3501" y="6566"/>
                  </a:lnTo>
                  <a:lnTo>
                    <a:pt x="3551" y="6842"/>
                  </a:lnTo>
                  <a:lnTo>
                    <a:pt x="3638" y="7275"/>
                  </a:lnTo>
                  <a:lnTo>
                    <a:pt x="3681" y="8617"/>
                  </a:lnTo>
                  <a:lnTo>
                    <a:pt x="3711" y="9503"/>
                  </a:lnTo>
                  <a:lnTo>
                    <a:pt x="3768" y="8704"/>
                  </a:lnTo>
                  <a:lnTo>
                    <a:pt x="3811" y="7535"/>
                  </a:lnTo>
                  <a:lnTo>
                    <a:pt x="3768" y="6972"/>
                  </a:lnTo>
                  <a:lnTo>
                    <a:pt x="3681" y="6409"/>
                  </a:lnTo>
                  <a:lnTo>
                    <a:pt x="3551" y="5889"/>
                  </a:lnTo>
                  <a:lnTo>
                    <a:pt x="3421" y="5326"/>
                  </a:lnTo>
                  <a:lnTo>
                    <a:pt x="3438" y="5613"/>
                  </a:lnTo>
                  <a:lnTo>
                    <a:pt x="3421" y="5370"/>
                  </a:lnTo>
                  <a:lnTo>
                    <a:pt x="3205" y="4764"/>
                  </a:lnTo>
                  <a:lnTo>
                    <a:pt x="2988" y="4201"/>
                  </a:lnTo>
                  <a:lnTo>
                    <a:pt x="2988" y="4071"/>
                  </a:lnTo>
                  <a:lnTo>
                    <a:pt x="2945" y="3768"/>
                  </a:lnTo>
                  <a:lnTo>
                    <a:pt x="2902" y="3075"/>
                  </a:lnTo>
                  <a:lnTo>
                    <a:pt x="2858" y="2382"/>
                  </a:lnTo>
                  <a:lnTo>
                    <a:pt x="2858" y="1689"/>
                  </a:lnTo>
                  <a:lnTo>
                    <a:pt x="2815" y="1646"/>
                  </a:lnTo>
                  <a:lnTo>
                    <a:pt x="2815" y="1689"/>
                  </a:lnTo>
                  <a:lnTo>
                    <a:pt x="2815" y="3075"/>
                  </a:lnTo>
                  <a:lnTo>
                    <a:pt x="2858" y="3768"/>
                  </a:lnTo>
                  <a:lnTo>
                    <a:pt x="2858" y="3898"/>
                  </a:lnTo>
                  <a:lnTo>
                    <a:pt x="2555" y="3335"/>
                  </a:lnTo>
                  <a:lnTo>
                    <a:pt x="2252" y="2815"/>
                  </a:lnTo>
                  <a:lnTo>
                    <a:pt x="1949" y="2252"/>
                  </a:lnTo>
                  <a:lnTo>
                    <a:pt x="1559" y="1732"/>
                  </a:lnTo>
                  <a:lnTo>
                    <a:pt x="1256" y="1299"/>
                  </a:lnTo>
                  <a:lnTo>
                    <a:pt x="867" y="866"/>
                  </a:lnTo>
                  <a:lnTo>
                    <a:pt x="477" y="433"/>
                  </a:lnTo>
                  <a:lnTo>
                    <a:pt x="87" y="0"/>
                  </a:lnTo>
                  <a:close/>
                  <a:moveTo>
                    <a:pt x="3711" y="9503"/>
                  </a:moveTo>
                  <a:lnTo>
                    <a:pt x="3704" y="9603"/>
                  </a:lnTo>
                  <a:lnTo>
                    <a:pt x="3725" y="9916"/>
                  </a:lnTo>
                  <a:lnTo>
                    <a:pt x="3711" y="9503"/>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5" name="Google Shape;9405;p75"/>
            <p:cNvSpPr/>
            <p:nvPr/>
          </p:nvSpPr>
          <p:spPr>
            <a:xfrm>
              <a:off x="7931465" y="3102545"/>
              <a:ext cx="100417" cy="267238"/>
            </a:xfrm>
            <a:custGeom>
              <a:avLst/>
              <a:gdLst/>
              <a:ahLst/>
              <a:cxnLst/>
              <a:rect l="l" t="t" r="r" b="b"/>
              <a:pathLst>
                <a:path w="3725" h="9917" fill="none" extrusionOk="0">
                  <a:moveTo>
                    <a:pt x="3421" y="5370"/>
                  </a:moveTo>
                  <a:lnTo>
                    <a:pt x="3421" y="5370"/>
                  </a:lnTo>
                  <a:lnTo>
                    <a:pt x="3205" y="4764"/>
                  </a:lnTo>
                  <a:lnTo>
                    <a:pt x="2988" y="4201"/>
                  </a:lnTo>
                  <a:lnTo>
                    <a:pt x="2988" y="4201"/>
                  </a:lnTo>
                  <a:lnTo>
                    <a:pt x="2988" y="4071"/>
                  </a:lnTo>
                  <a:lnTo>
                    <a:pt x="2988" y="4071"/>
                  </a:lnTo>
                  <a:lnTo>
                    <a:pt x="2945" y="3768"/>
                  </a:lnTo>
                  <a:lnTo>
                    <a:pt x="2945" y="3768"/>
                  </a:lnTo>
                  <a:lnTo>
                    <a:pt x="2902" y="3075"/>
                  </a:lnTo>
                  <a:lnTo>
                    <a:pt x="2902" y="3075"/>
                  </a:lnTo>
                  <a:lnTo>
                    <a:pt x="2858" y="2382"/>
                  </a:lnTo>
                  <a:lnTo>
                    <a:pt x="2858" y="1689"/>
                  </a:lnTo>
                  <a:lnTo>
                    <a:pt x="2858" y="1689"/>
                  </a:lnTo>
                  <a:lnTo>
                    <a:pt x="2815" y="1646"/>
                  </a:lnTo>
                  <a:lnTo>
                    <a:pt x="2815" y="1689"/>
                  </a:lnTo>
                  <a:lnTo>
                    <a:pt x="2815" y="1689"/>
                  </a:lnTo>
                  <a:lnTo>
                    <a:pt x="2815" y="3075"/>
                  </a:lnTo>
                  <a:lnTo>
                    <a:pt x="2815" y="3075"/>
                  </a:lnTo>
                  <a:lnTo>
                    <a:pt x="2858" y="3768"/>
                  </a:lnTo>
                  <a:lnTo>
                    <a:pt x="2858" y="3768"/>
                  </a:lnTo>
                  <a:lnTo>
                    <a:pt x="2858" y="3898"/>
                  </a:lnTo>
                  <a:lnTo>
                    <a:pt x="2858" y="3898"/>
                  </a:lnTo>
                  <a:lnTo>
                    <a:pt x="2555" y="3335"/>
                  </a:lnTo>
                  <a:lnTo>
                    <a:pt x="2252" y="2815"/>
                  </a:lnTo>
                  <a:lnTo>
                    <a:pt x="1949" y="2252"/>
                  </a:lnTo>
                  <a:lnTo>
                    <a:pt x="1559" y="1732"/>
                  </a:lnTo>
                  <a:lnTo>
                    <a:pt x="1559" y="1732"/>
                  </a:lnTo>
                  <a:lnTo>
                    <a:pt x="1256" y="1299"/>
                  </a:lnTo>
                  <a:lnTo>
                    <a:pt x="867" y="866"/>
                  </a:lnTo>
                  <a:lnTo>
                    <a:pt x="867" y="866"/>
                  </a:lnTo>
                  <a:lnTo>
                    <a:pt x="477" y="433"/>
                  </a:lnTo>
                  <a:lnTo>
                    <a:pt x="87" y="0"/>
                  </a:lnTo>
                  <a:lnTo>
                    <a:pt x="87" y="0"/>
                  </a:lnTo>
                  <a:lnTo>
                    <a:pt x="87" y="0"/>
                  </a:lnTo>
                  <a:lnTo>
                    <a:pt x="44" y="44"/>
                  </a:lnTo>
                  <a:lnTo>
                    <a:pt x="44" y="44"/>
                  </a:lnTo>
                  <a:lnTo>
                    <a:pt x="693" y="823"/>
                  </a:lnTo>
                  <a:lnTo>
                    <a:pt x="1300" y="1646"/>
                  </a:lnTo>
                  <a:lnTo>
                    <a:pt x="1300" y="1646"/>
                  </a:lnTo>
                  <a:lnTo>
                    <a:pt x="1863" y="2555"/>
                  </a:lnTo>
                  <a:lnTo>
                    <a:pt x="1776" y="2555"/>
                  </a:lnTo>
                  <a:lnTo>
                    <a:pt x="1559" y="2425"/>
                  </a:lnTo>
                  <a:lnTo>
                    <a:pt x="1040" y="2252"/>
                  </a:lnTo>
                  <a:lnTo>
                    <a:pt x="1040" y="2252"/>
                  </a:lnTo>
                  <a:lnTo>
                    <a:pt x="1" y="1862"/>
                  </a:lnTo>
                  <a:lnTo>
                    <a:pt x="1" y="1906"/>
                  </a:lnTo>
                  <a:lnTo>
                    <a:pt x="1" y="1906"/>
                  </a:lnTo>
                  <a:lnTo>
                    <a:pt x="997" y="2339"/>
                  </a:lnTo>
                  <a:lnTo>
                    <a:pt x="1516" y="2555"/>
                  </a:lnTo>
                  <a:lnTo>
                    <a:pt x="1516" y="2555"/>
                  </a:lnTo>
                  <a:lnTo>
                    <a:pt x="1776" y="2642"/>
                  </a:lnTo>
                  <a:lnTo>
                    <a:pt x="1776" y="2642"/>
                  </a:lnTo>
                  <a:lnTo>
                    <a:pt x="1949" y="2685"/>
                  </a:lnTo>
                  <a:lnTo>
                    <a:pt x="1949" y="2685"/>
                  </a:lnTo>
                  <a:lnTo>
                    <a:pt x="2122" y="3031"/>
                  </a:lnTo>
                  <a:lnTo>
                    <a:pt x="2296" y="3378"/>
                  </a:lnTo>
                  <a:lnTo>
                    <a:pt x="2296" y="3378"/>
                  </a:lnTo>
                  <a:lnTo>
                    <a:pt x="2729" y="4287"/>
                  </a:lnTo>
                  <a:lnTo>
                    <a:pt x="3118" y="5240"/>
                  </a:lnTo>
                  <a:lnTo>
                    <a:pt x="3162" y="5326"/>
                  </a:lnTo>
                  <a:lnTo>
                    <a:pt x="3162" y="5326"/>
                  </a:lnTo>
                  <a:lnTo>
                    <a:pt x="2642" y="5067"/>
                  </a:lnTo>
                  <a:lnTo>
                    <a:pt x="1949" y="4764"/>
                  </a:lnTo>
                  <a:lnTo>
                    <a:pt x="1949" y="4764"/>
                  </a:lnTo>
                  <a:lnTo>
                    <a:pt x="1300" y="4460"/>
                  </a:lnTo>
                  <a:lnTo>
                    <a:pt x="650" y="4114"/>
                  </a:lnTo>
                  <a:lnTo>
                    <a:pt x="607" y="4157"/>
                  </a:lnTo>
                  <a:lnTo>
                    <a:pt x="607" y="4157"/>
                  </a:lnTo>
                  <a:lnTo>
                    <a:pt x="607" y="4157"/>
                  </a:lnTo>
                  <a:lnTo>
                    <a:pt x="1949" y="4893"/>
                  </a:lnTo>
                  <a:lnTo>
                    <a:pt x="1949" y="4893"/>
                  </a:lnTo>
                  <a:lnTo>
                    <a:pt x="2599" y="5240"/>
                  </a:lnTo>
                  <a:lnTo>
                    <a:pt x="2599" y="5240"/>
                  </a:lnTo>
                  <a:lnTo>
                    <a:pt x="2902" y="5413"/>
                  </a:lnTo>
                  <a:lnTo>
                    <a:pt x="3205" y="5500"/>
                  </a:lnTo>
                  <a:lnTo>
                    <a:pt x="3205" y="5500"/>
                  </a:lnTo>
                  <a:lnTo>
                    <a:pt x="3335" y="5933"/>
                  </a:lnTo>
                  <a:lnTo>
                    <a:pt x="3465" y="6366"/>
                  </a:lnTo>
                  <a:lnTo>
                    <a:pt x="3551" y="6842"/>
                  </a:lnTo>
                  <a:lnTo>
                    <a:pt x="3638" y="7275"/>
                  </a:lnTo>
                  <a:lnTo>
                    <a:pt x="3638" y="7275"/>
                  </a:lnTo>
                  <a:lnTo>
                    <a:pt x="3681" y="8617"/>
                  </a:lnTo>
                  <a:lnTo>
                    <a:pt x="3725" y="9916"/>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6" name="Google Shape;9406;p75"/>
            <p:cNvSpPr/>
            <p:nvPr/>
          </p:nvSpPr>
          <p:spPr>
            <a:xfrm>
              <a:off x="8023687" y="3246068"/>
              <a:ext cx="10540" cy="123716"/>
            </a:xfrm>
            <a:custGeom>
              <a:avLst/>
              <a:gdLst/>
              <a:ahLst/>
              <a:cxnLst/>
              <a:rect l="l" t="t" r="r" b="b"/>
              <a:pathLst>
                <a:path w="391" h="4591" fill="none" extrusionOk="0">
                  <a:moveTo>
                    <a:pt x="260" y="4590"/>
                  </a:moveTo>
                  <a:lnTo>
                    <a:pt x="260" y="4590"/>
                  </a:lnTo>
                  <a:lnTo>
                    <a:pt x="347" y="3378"/>
                  </a:lnTo>
                  <a:lnTo>
                    <a:pt x="390" y="2209"/>
                  </a:lnTo>
                  <a:lnTo>
                    <a:pt x="390" y="2209"/>
                  </a:lnTo>
                  <a:lnTo>
                    <a:pt x="347" y="1646"/>
                  </a:lnTo>
                  <a:lnTo>
                    <a:pt x="260" y="1083"/>
                  </a:lnTo>
                  <a:lnTo>
                    <a:pt x="130" y="563"/>
                  </a:lnTo>
                  <a:lnTo>
                    <a:pt x="0" y="0"/>
                  </a:lnTo>
                  <a:lnTo>
                    <a:pt x="260" y="459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7" name="Google Shape;9407;p75"/>
            <p:cNvSpPr/>
            <p:nvPr/>
          </p:nvSpPr>
          <p:spPr>
            <a:xfrm>
              <a:off x="7995678" y="3124723"/>
              <a:ext cx="3531" cy="37349"/>
            </a:xfrm>
            <a:custGeom>
              <a:avLst/>
              <a:gdLst/>
              <a:ahLst/>
              <a:cxnLst/>
              <a:rect l="l" t="t" r="r" b="b"/>
              <a:pathLst>
                <a:path w="131" h="1386" extrusionOk="0">
                  <a:moveTo>
                    <a:pt x="87" y="0"/>
                  </a:moveTo>
                  <a:lnTo>
                    <a:pt x="0" y="693"/>
                  </a:lnTo>
                  <a:lnTo>
                    <a:pt x="0" y="1386"/>
                  </a:lnTo>
                  <a:lnTo>
                    <a:pt x="43" y="1386"/>
                  </a:lnTo>
                  <a:lnTo>
                    <a:pt x="43" y="693"/>
                  </a:lnTo>
                  <a:lnTo>
                    <a:pt x="130" y="43"/>
                  </a:lnTo>
                  <a:lnTo>
                    <a:pt x="87"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8" name="Google Shape;9408;p75"/>
            <p:cNvSpPr/>
            <p:nvPr/>
          </p:nvSpPr>
          <p:spPr>
            <a:xfrm>
              <a:off x="7925642" y="3124723"/>
              <a:ext cx="22186" cy="11695"/>
            </a:xfrm>
            <a:custGeom>
              <a:avLst/>
              <a:gdLst/>
              <a:ahLst/>
              <a:cxnLst/>
              <a:rect l="l" t="t" r="r" b="b"/>
              <a:pathLst>
                <a:path w="823" h="434" extrusionOk="0">
                  <a:moveTo>
                    <a:pt x="0" y="0"/>
                  </a:moveTo>
                  <a:lnTo>
                    <a:pt x="0" y="43"/>
                  </a:lnTo>
                  <a:lnTo>
                    <a:pt x="390" y="260"/>
                  </a:lnTo>
                  <a:lnTo>
                    <a:pt x="823" y="433"/>
                  </a:lnTo>
                  <a:lnTo>
                    <a:pt x="823" y="390"/>
                  </a:lnTo>
                  <a:lnTo>
                    <a:pt x="433" y="217"/>
                  </a:lnTo>
                  <a:lnTo>
                    <a:pt x="43"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09" name="Google Shape;9409;p75"/>
            <p:cNvSpPr/>
            <p:nvPr/>
          </p:nvSpPr>
          <p:spPr>
            <a:xfrm>
              <a:off x="8023687" y="3181879"/>
              <a:ext cx="15204" cy="728175"/>
            </a:xfrm>
            <a:custGeom>
              <a:avLst/>
              <a:gdLst/>
              <a:ahLst/>
              <a:cxnLst/>
              <a:rect l="l" t="t" r="r" b="b"/>
              <a:pathLst>
                <a:path w="564" h="27022" extrusionOk="0">
                  <a:moveTo>
                    <a:pt x="217" y="1"/>
                  </a:moveTo>
                  <a:lnTo>
                    <a:pt x="217" y="1516"/>
                  </a:lnTo>
                  <a:lnTo>
                    <a:pt x="217" y="1560"/>
                  </a:lnTo>
                  <a:lnTo>
                    <a:pt x="87" y="6496"/>
                  </a:lnTo>
                  <a:lnTo>
                    <a:pt x="0" y="11433"/>
                  </a:lnTo>
                  <a:lnTo>
                    <a:pt x="0" y="13468"/>
                  </a:lnTo>
                  <a:lnTo>
                    <a:pt x="0" y="16715"/>
                  </a:lnTo>
                  <a:lnTo>
                    <a:pt x="0" y="19920"/>
                  </a:lnTo>
                  <a:lnTo>
                    <a:pt x="0" y="20959"/>
                  </a:lnTo>
                  <a:lnTo>
                    <a:pt x="0" y="26848"/>
                  </a:lnTo>
                  <a:lnTo>
                    <a:pt x="44" y="26935"/>
                  </a:lnTo>
                  <a:lnTo>
                    <a:pt x="87" y="26978"/>
                  </a:lnTo>
                  <a:lnTo>
                    <a:pt x="260" y="27021"/>
                  </a:lnTo>
                  <a:lnTo>
                    <a:pt x="433" y="26978"/>
                  </a:lnTo>
                  <a:lnTo>
                    <a:pt x="520" y="26935"/>
                  </a:lnTo>
                  <a:lnTo>
                    <a:pt x="563" y="26848"/>
                  </a:lnTo>
                  <a:lnTo>
                    <a:pt x="563" y="20353"/>
                  </a:lnTo>
                  <a:lnTo>
                    <a:pt x="520" y="16239"/>
                  </a:lnTo>
                  <a:lnTo>
                    <a:pt x="520" y="14117"/>
                  </a:lnTo>
                  <a:lnTo>
                    <a:pt x="477" y="10610"/>
                  </a:lnTo>
                  <a:lnTo>
                    <a:pt x="433" y="7102"/>
                  </a:lnTo>
                  <a:lnTo>
                    <a:pt x="304" y="1560"/>
                  </a:lnTo>
                  <a:lnTo>
                    <a:pt x="304" y="1516"/>
                  </a:lnTo>
                  <a:lnTo>
                    <a:pt x="30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0" name="Google Shape;9410;p75"/>
            <p:cNvSpPr/>
            <p:nvPr/>
          </p:nvSpPr>
          <p:spPr>
            <a:xfrm>
              <a:off x="7714350" y="3527292"/>
              <a:ext cx="252160" cy="215903"/>
            </a:xfrm>
            <a:custGeom>
              <a:avLst/>
              <a:gdLst/>
              <a:ahLst/>
              <a:cxnLst/>
              <a:rect l="l" t="t" r="r" b="b"/>
              <a:pathLst>
                <a:path w="9354" h="8012" extrusionOk="0">
                  <a:moveTo>
                    <a:pt x="5023" y="0"/>
                  </a:moveTo>
                  <a:lnTo>
                    <a:pt x="4460" y="130"/>
                  </a:lnTo>
                  <a:lnTo>
                    <a:pt x="3941" y="260"/>
                  </a:lnTo>
                  <a:lnTo>
                    <a:pt x="3378" y="520"/>
                  </a:lnTo>
                  <a:lnTo>
                    <a:pt x="3118" y="693"/>
                  </a:lnTo>
                  <a:lnTo>
                    <a:pt x="2858" y="866"/>
                  </a:lnTo>
                  <a:lnTo>
                    <a:pt x="2425" y="1299"/>
                  </a:lnTo>
                  <a:lnTo>
                    <a:pt x="1992" y="1776"/>
                  </a:lnTo>
                  <a:lnTo>
                    <a:pt x="1646" y="2339"/>
                  </a:lnTo>
                  <a:lnTo>
                    <a:pt x="1299" y="2945"/>
                  </a:lnTo>
                  <a:lnTo>
                    <a:pt x="1040" y="3551"/>
                  </a:lnTo>
                  <a:lnTo>
                    <a:pt x="823" y="4201"/>
                  </a:lnTo>
                  <a:lnTo>
                    <a:pt x="607" y="4807"/>
                  </a:lnTo>
                  <a:lnTo>
                    <a:pt x="304" y="6019"/>
                  </a:lnTo>
                  <a:lnTo>
                    <a:pt x="130" y="7015"/>
                  </a:lnTo>
                  <a:lnTo>
                    <a:pt x="0" y="7968"/>
                  </a:lnTo>
                  <a:lnTo>
                    <a:pt x="737" y="8011"/>
                  </a:lnTo>
                  <a:lnTo>
                    <a:pt x="1516" y="8011"/>
                  </a:lnTo>
                  <a:lnTo>
                    <a:pt x="2469" y="7968"/>
                  </a:lnTo>
                  <a:lnTo>
                    <a:pt x="3032" y="7881"/>
                  </a:lnTo>
                  <a:lnTo>
                    <a:pt x="3594" y="7751"/>
                  </a:lnTo>
                  <a:lnTo>
                    <a:pt x="4157" y="7621"/>
                  </a:lnTo>
                  <a:lnTo>
                    <a:pt x="4764" y="7405"/>
                  </a:lnTo>
                  <a:lnTo>
                    <a:pt x="5327" y="7145"/>
                  </a:lnTo>
                  <a:lnTo>
                    <a:pt x="5889" y="6842"/>
                  </a:lnTo>
                  <a:lnTo>
                    <a:pt x="6452" y="6452"/>
                  </a:lnTo>
                  <a:lnTo>
                    <a:pt x="6972" y="6019"/>
                  </a:lnTo>
                  <a:lnTo>
                    <a:pt x="7405" y="5543"/>
                  </a:lnTo>
                  <a:lnTo>
                    <a:pt x="7838" y="5110"/>
                  </a:lnTo>
                  <a:lnTo>
                    <a:pt x="8141" y="4677"/>
                  </a:lnTo>
                  <a:lnTo>
                    <a:pt x="8444" y="4244"/>
                  </a:lnTo>
                  <a:lnTo>
                    <a:pt x="8661" y="3811"/>
                  </a:lnTo>
                  <a:lnTo>
                    <a:pt x="8877" y="3421"/>
                  </a:lnTo>
                  <a:lnTo>
                    <a:pt x="9137" y="2728"/>
                  </a:lnTo>
                  <a:lnTo>
                    <a:pt x="9267" y="2122"/>
                  </a:lnTo>
                  <a:lnTo>
                    <a:pt x="9354" y="1646"/>
                  </a:lnTo>
                  <a:lnTo>
                    <a:pt x="9354" y="1256"/>
                  </a:lnTo>
                  <a:lnTo>
                    <a:pt x="9224" y="1169"/>
                  </a:lnTo>
                  <a:lnTo>
                    <a:pt x="8834" y="910"/>
                  </a:lnTo>
                  <a:lnTo>
                    <a:pt x="8228" y="606"/>
                  </a:lnTo>
                  <a:lnTo>
                    <a:pt x="7448" y="303"/>
                  </a:lnTo>
                  <a:lnTo>
                    <a:pt x="7015" y="173"/>
                  </a:lnTo>
                  <a:lnTo>
                    <a:pt x="6539" y="87"/>
                  </a:lnTo>
                  <a:lnTo>
                    <a:pt x="6063"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1" name="Google Shape;9411;p75"/>
            <p:cNvSpPr/>
            <p:nvPr/>
          </p:nvSpPr>
          <p:spPr>
            <a:xfrm>
              <a:off x="7769208" y="3551787"/>
              <a:ext cx="259169" cy="149397"/>
            </a:xfrm>
            <a:custGeom>
              <a:avLst/>
              <a:gdLst/>
              <a:ahLst/>
              <a:cxnLst/>
              <a:rect l="l" t="t" r="r" b="b"/>
              <a:pathLst>
                <a:path w="9614" h="5544" extrusionOk="0">
                  <a:moveTo>
                    <a:pt x="2859" y="1"/>
                  </a:moveTo>
                  <a:lnTo>
                    <a:pt x="2859" y="44"/>
                  </a:lnTo>
                  <a:lnTo>
                    <a:pt x="4677" y="260"/>
                  </a:lnTo>
                  <a:lnTo>
                    <a:pt x="5587" y="347"/>
                  </a:lnTo>
                  <a:lnTo>
                    <a:pt x="5846" y="347"/>
                  </a:lnTo>
                  <a:lnTo>
                    <a:pt x="5543" y="434"/>
                  </a:lnTo>
                  <a:lnTo>
                    <a:pt x="4850" y="650"/>
                  </a:lnTo>
                  <a:lnTo>
                    <a:pt x="4158" y="997"/>
                  </a:lnTo>
                  <a:lnTo>
                    <a:pt x="3465" y="1170"/>
                  </a:lnTo>
                  <a:lnTo>
                    <a:pt x="2339" y="1430"/>
                  </a:lnTo>
                  <a:lnTo>
                    <a:pt x="87" y="2079"/>
                  </a:lnTo>
                  <a:lnTo>
                    <a:pt x="87" y="2079"/>
                  </a:lnTo>
                  <a:lnTo>
                    <a:pt x="2339" y="1559"/>
                  </a:lnTo>
                  <a:lnTo>
                    <a:pt x="3378" y="1300"/>
                  </a:lnTo>
                  <a:lnTo>
                    <a:pt x="3681" y="1256"/>
                  </a:lnTo>
                  <a:lnTo>
                    <a:pt x="3075" y="1646"/>
                  </a:lnTo>
                  <a:lnTo>
                    <a:pt x="2512" y="2079"/>
                  </a:lnTo>
                  <a:lnTo>
                    <a:pt x="1992" y="2599"/>
                  </a:lnTo>
                  <a:lnTo>
                    <a:pt x="1516" y="3118"/>
                  </a:lnTo>
                  <a:lnTo>
                    <a:pt x="1083" y="3681"/>
                  </a:lnTo>
                  <a:lnTo>
                    <a:pt x="693" y="4287"/>
                  </a:lnTo>
                  <a:lnTo>
                    <a:pt x="304" y="4894"/>
                  </a:lnTo>
                  <a:lnTo>
                    <a:pt x="1" y="5500"/>
                  </a:lnTo>
                  <a:lnTo>
                    <a:pt x="1" y="5543"/>
                  </a:lnTo>
                  <a:lnTo>
                    <a:pt x="434" y="4894"/>
                  </a:lnTo>
                  <a:lnTo>
                    <a:pt x="867" y="4287"/>
                  </a:lnTo>
                  <a:lnTo>
                    <a:pt x="1343" y="3681"/>
                  </a:lnTo>
                  <a:lnTo>
                    <a:pt x="1863" y="3118"/>
                  </a:lnTo>
                  <a:lnTo>
                    <a:pt x="1819" y="3248"/>
                  </a:lnTo>
                  <a:lnTo>
                    <a:pt x="1646" y="3811"/>
                  </a:lnTo>
                  <a:lnTo>
                    <a:pt x="1300" y="4894"/>
                  </a:lnTo>
                  <a:lnTo>
                    <a:pt x="1300" y="4937"/>
                  </a:lnTo>
                  <a:lnTo>
                    <a:pt x="1343" y="4894"/>
                  </a:lnTo>
                  <a:lnTo>
                    <a:pt x="1516" y="4374"/>
                  </a:lnTo>
                  <a:lnTo>
                    <a:pt x="1689" y="3854"/>
                  </a:lnTo>
                  <a:lnTo>
                    <a:pt x="1906" y="3335"/>
                  </a:lnTo>
                  <a:lnTo>
                    <a:pt x="1992" y="3075"/>
                  </a:lnTo>
                  <a:lnTo>
                    <a:pt x="1992" y="2988"/>
                  </a:lnTo>
                  <a:lnTo>
                    <a:pt x="2555" y="2512"/>
                  </a:lnTo>
                  <a:lnTo>
                    <a:pt x="3118" y="2079"/>
                  </a:lnTo>
                  <a:lnTo>
                    <a:pt x="3898" y="1559"/>
                  </a:lnTo>
                  <a:lnTo>
                    <a:pt x="4721" y="1126"/>
                  </a:lnTo>
                  <a:lnTo>
                    <a:pt x="4677" y="1300"/>
                  </a:lnTo>
                  <a:lnTo>
                    <a:pt x="4591" y="1689"/>
                  </a:lnTo>
                  <a:lnTo>
                    <a:pt x="4417" y="2599"/>
                  </a:lnTo>
                  <a:lnTo>
                    <a:pt x="4114" y="4374"/>
                  </a:lnTo>
                  <a:lnTo>
                    <a:pt x="4158" y="4374"/>
                  </a:lnTo>
                  <a:lnTo>
                    <a:pt x="4634" y="2599"/>
                  </a:lnTo>
                  <a:lnTo>
                    <a:pt x="4807" y="1689"/>
                  </a:lnTo>
                  <a:lnTo>
                    <a:pt x="4894" y="1256"/>
                  </a:lnTo>
                  <a:lnTo>
                    <a:pt x="4937" y="1040"/>
                  </a:lnTo>
                  <a:lnTo>
                    <a:pt x="5110" y="953"/>
                  </a:lnTo>
                  <a:lnTo>
                    <a:pt x="5760" y="737"/>
                  </a:lnTo>
                  <a:lnTo>
                    <a:pt x="6366" y="607"/>
                  </a:lnTo>
                  <a:lnTo>
                    <a:pt x="6712" y="564"/>
                  </a:lnTo>
                  <a:lnTo>
                    <a:pt x="7362" y="564"/>
                  </a:lnTo>
                  <a:lnTo>
                    <a:pt x="7665" y="607"/>
                  </a:lnTo>
                  <a:lnTo>
                    <a:pt x="7968" y="693"/>
                  </a:lnTo>
                  <a:lnTo>
                    <a:pt x="8271" y="780"/>
                  </a:lnTo>
                  <a:lnTo>
                    <a:pt x="8531" y="953"/>
                  </a:lnTo>
                  <a:lnTo>
                    <a:pt x="8748" y="1126"/>
                  </a:lnTo>
                  <a:lnTo>
                    <a:pt x="9007" y="1300"/>
                  </a:lnTo>
                  <a:lnTo>
                    <a:pt x="9181" y="1559"/>
                  </a:lnTo>
                  <a:lnTo>
                    <a:pt x="9354" y="1776"/>
                  </a:lnTo>
                  <a:lnTo>
                    <a:pt x="9484" y="2079"/>
                  </a:lnTo>
                  <a:lnTo>
                    <a:pt x="9527" y="2122"/>
                  </a:lnTo>
                  <a:lnTo>
                    <a:pt x="9570" y="2122"/>
                  </a:lnTo>
                  <a:lnTo>
                    <a:pt x="9614" y="2079"/>
                  </a:lnTo>
                  <a:lnTo>
                    <a:pt x="9614" y="2036"/>
                  </a:lnTo>
                  <a:lnTo>
                    <a:pt x="9527" y="1776"/>
                  </a:lnTo>
                  <a:lnTo>
                    <a:pt x="9397" y="1516"/>
                  </a:lnTo>
                  <a:lnTo>
                    <a:pt x="9224" y="1300"/>
                  </a:lnTo>
                  <a:lnTo>
                    <a:pt x="9051" y="1083"/>
                  </a:lnTo>
                  <a:lnTo>
                    <a:pt x="8877" y="910"/>
                  </a:lnTo>
                  <a:lnTo>
                    <a:pt x="8661" y="737"/>
                  </a:lnTo>
                  <a:lnTo>
                    <a:pt x="8401" y="607"/>
                  </a:lnTo>
                  <a:lnTo>
                    <a:pt x="8141" y="477"/>
                  </a:lnTo>
                  <a:lnTo>
                    <a:pt x="7708" y="347"/>
                  </a:lnTo>
                  <a:lnTo>
                    <a:pt x="7275" y="260"/>
                  </a:lnTo>
                  <a:lnTo>
                    <a:pt x="6842" y="217"/>
                  </a:lnTo>
                  <a:lnTo>
                    <a:pt x="6366" y="260"/>
                  </a:lnTo>
                  <a:lnTo>
                    <a:pt x="6020" y="217"/>
                  </a:lnTo>
                  <a:lnTo>
                    <a:pt x="5587" y="174"/>
                  </a:lnTo>
                  <a:lnTo>
                    <a:pt x="4677" y="130"/>
                  </a:lnTo>
                  <a:lnTo>
                    <a:pt x="2859"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2" name="Google Shape;9412;p75"/>
            <p:cNvSpPr/>
            <p:nvPr/>
          </p:nvSpPr>
          <p:spPr>
            <a:xfrm>
              <a:off x="7849757" y="3632306"/>
              <a:ext cx="14045" cy="63030"/>
            </a:xfrm>
            <a:custGeom>
              <a:avLst/>
              <a:gdLst/>
              <a:ahLst/>
              <a:cxnLst/>
              <a:rect l="l" t="t" r="r" b="b"/>
              <a:pathLst>
                <a:path w="521" h="2339" extrusionOk="0">
                  <a:moveTo>
                    <a:pt x="477" y="0"/>
                  </a:moveTo>
                  <a:lnTo>
                    <a:pt x="477" y="44"/>
                  </a:lnTo>
                  <a:lnTo>
                    <a:pt x="217" y="1170"/>
                  </a:lnTo>
                  <a:lnTo>
                    <a:pt x="87" y="1732"/>
                  </a:lnTo>
                  <a:lnTo>
                    <a:pt x="0" y="2339"/>
                  </a:lnTo>
                  <a:lnTo>
                    <a:pt x="174" y="1776"/>
                  </a:lnTo>
                  <a:lnTo>
                    <a:pt x="260" y="1170"/>
                  </a:lnTo>
                  <a:lnTo>
                    <a:pt x="520" y="44"/>
                  </a:lnTo>
                  <a:lnTo>
                    <a:pt x="477"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3" name="Google Shape;9413;p75"/>
            <p:cNvSpPr/>
            <p:nvPr/>
          </p:nvSpPr>
          <p:spPr>
            <a:xfrm>
              <a:off x="7750526" y="3668470"/>
              <a:ext cx="16363" cy="8192"/>
            </a:xfrm>
            <a:custGeom>
              <a:avLst/>
              <a:gdLst/>
              <a:ahLst/>
              <a:cxnLst/>
              <a:rect l="l" t="t" r="r" b="b"/>
              <a:pathLst>
                <a:path w="607" h="304" extrusionOk="0">
                  <a:moveTo>
                    <a:pt x="607" y="1"/>
                  </a:moveTo>
                  <a:lnTo>
                    <a:pt x="1" y="261"/>
                  </a:lnTo>
                  <a:lnTo>
                    <a:pt x="1" y="304"/>
                  </a:lnTo>
                  <a:lnTo>
                    <a:pt x="44" y="304"/>
                  </a:lnTo>
                  <a:lnTo>
                    <a:pt x="607"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4" name="Google Shape;9414;p75"/>
            <p:cNvSpPr/>
            <p:nvPr/>
          </p:nvSpPr>
          <p:spPr>
            <a:xfrm>
              <a:off x="7799562" y="3227393"/>
              <a:ext cx="185629" cy="221751"/>
            </a:xfrm>
            <a:custGeom>
              <a:avLst/>
              <a:gdLst/>
              <a:ahLst/>
              <a:cxnLst/>
              <a:rect l="l" t="t" r="r" b="b"/>
              <a:pathLst>
                <a:path w="6886" h="8229" extrusionOk="0">
                  <a:moveTo>
                    <a:pt x="44" y="1"/>
                  </a:moveTo>
                  <a:lnTo>
                    <a:pt x="0" y="607"/>
                  </a:lnTo>
                  <a:lnTo>
                    <a:pt x="0" y="1256"/>
                  </a:lnTo>
                  <a:lnTo>
                    <a:pt x="87" y="2079"/>
                  </a:lnTo>
                  <a:lnTo>
                    <a:pt x="217" y="3032"/>
                  </a:lnTo>
                  <a:lnTo>
                    <a:pt x="304" y="3508"/>
                  </a:lnTo>
                  <a:lnTo>
                    <a:pt x="433" y="4028"/>
                  </a:lnTo>
                  <a:lnTo>
                    <a:pt x="607" y="4547"/>
                  </a:lnTo>
                  <a:lnTo>
                    <a:pt x="823" y="5024"/>
                  </a:lnTo>
                  <a:lnTo>
                    <a:pt x="1083" y="5543"/>
                  </a:lnTo>
                  <a:lnTo>
                    <a:pt x="1386" y="6020"/>
                  </a:lnTo>
                  <a:lnTo>
                    <a:pt x="1733" y="6453"/>
                  </a:lnTo>
                  <a:lnTo>
                    <a:pt x="2122" y="6799"/>
                  </a:lnTo>
                  <a:lnTo>
                    <a:pt x="2555" y="7102"/>
                  </a:lnTo>
                  <a:lnTo>
                    <a:pt x="2988" y="7405"/>
                  </a:lnTo>
                  <a:lnTo>
                    <a:pt x="3421" y="7622"/>
                  </a:lnTo>
                  <a:lnTo>
                    <a:pt x="3898" y="7795"/>
                  </a:lnTo>
                  <a:lnTo>
                    <a:pt x="4331" y="7925"/>
                  </a:lnTo>
                  <a:lnTo>
                    <a:pt x="4807" y="8055"/>
                  </a:lnTo>
                  <a:lnTo>
                    <a:pt x="5586" y="8185"/>
                  </a:lnTo>
                  <a:lnTo>
                    <a:pt x="6279" y="8228"/>
                  </a:lnTo>
                  <a:lnTo>
                    <a:pt x="6885" y="8228"/>
                  </a:lnTo>
                  <a:lnTo>
                    <a:pt x="6885" y="7535"/>
                  </a:lnTo>
                  <a:lnTo>
                    <a:pt x="6842" y="6799"/>
                  </a:lnTo>
                  <a:lnTo>
                    <a:pt x="6799" y="5890"/>
                  </a:lnTo>
                  <a:lnTo>
                    <a:pt x="6626" y="4937"/>
                  </a:lnTo>
                  <a:lnTo>
                    <a:pt x="6539" y="4417"/>
                  </a:lnTo>
                  <a:lnTo>
                    <a:pt x="6409" y="3941"/>
                  </a:lnTo>
                  <a:lnTo>
                    <a:pt x="6236" y="3465"/>
                  </a:lnTo>
                  <a:lnTo>
                    <a:pt x="6063" y="3032"/>
                  </a:lnTo>
                  <a:lnTo>
                    <a:pt x="5803" y="2599"/>
                  </a:lnTo>
                  <a:lnTo>
                    <a:pt x="5543" y="2252"/>
                  </a:lnTo>
                  <a:lnTo>
                    <a:pt x="5240" y="1949"/>
                  </a:lnTo>
                  <a:lnTo>
                    <a:pt x="4850" y="1646"/>
                  </a:lnTo>
                  <a:lnTo>
                    <a:pt x="4461" y="1386"/>
                  </a:lnTo>
                  <a:lnTo>
                    <a:pt x="4028" y="1170"/>
                  </a:lnTo>
                  <a:lnTo>
                    <a:pt x="3595" y="953"/>
                  </a:lnTo>
                  <a:lnTo>
                    <a:pt x="3118" y="780"/>
                  </a:lnTo>
                  <a:lnTo>
                    <a:pt x="2209" y="477"/>
                  </a:lnTo>
                  <a:lnTo>
                    <a:pt x="1386" y="260"/>
                  </a:lnTo>
                  <a:lnTo>
                    <a:pt x="693" y="131"/>
                  </a:lnTo>
                  <a:lnTo>
                    <a:pt x="44"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5" name="Google Shape;9415;p75"/>
            <p:cNvSpPr/>
            <p:nvPr/>
          </p:nvSpPr>
          <p:spPr>
            <a:xfrm>
              <a:off x="7839244" y="3264742"/>
              <a:ext cx="192638" cy="285913"/>
            </a:xfrm>
            <a:custGeom>
              <a:avLst/>
              <a:gdLst/>
              <a:ahLst/>
              <a:cxnLst/>
              <a:rect l="l" t="t" r="r" b="b"/>
              <a:pathLst>
                <a:path w="7146" h="10610" extrusionOk="0">
                  <a:moveTo>
                    <a:pt x="304" y="0"/>
                  </a:moveTo>
                  <a:lnTo>
                    <a:pt x="1040" y="780"/>
                  </a:lnTo>
                  <a:lnTo>
                    <a:pt x="1689" y="1602"/>
                  </a:lnTo>
                  <a:lnTo>
                    <a:pt x="2339" y="2425"/>
                  </a:lnTo>
                  <a:lnTo>
                    <a:pt x="2989" y="3291"/>
                  </a:lnTo>
                  <a:lnTo>
                    <a:pt x="2685" y="3205"/>
                  </a:lnTo>
                  <a:lnTo>
                    <a:pt x="1819" y="3075"/>
                  </a:lnTo>
                  <a:lnTo>
                    <a:pt x="910" y="2945"/>
                  </a:lnTo>
                  <a:lnTo>
                    <a:pt x="1" y="2815"/>
                  </a:lnTo>
                  <a:lnTo>
                    <a:pt x="1" y="2858"/>
                  </a:lnTo>
                  <a:lnTo>
                    <a:pt x="1733" y="3248"/>
                  </a:lnTo>
                  <a:lnTo>
                    <a:pt x="2556" y="3378"/>
                  </a:lnTo>
                  <a:lnTo>
                    <a:pt x="2902" y="3464"/>
                  </a:lnTo>
                  <a:lnTo>
                    <a:pt x="3205" y="3594"/>
                  </a:lnTo>
                  <a:lnTo>
                    <a:pt x="3378" y="3854"/>
                  </a:lnTo>
                  <a:lnTo>
                    <a:pt x="4201" y="5067"/>
                  </a:lnTo>
                  <a:lnTo>
                    <a:pt x="4201" y="5067"/>
                  </a:lnTo>
                  <a:lnTo>
                    <a:pt x="3768" y="5023"/>
                  </a:lnTo>
                  <a:lnTo>
                    <a:pt x="2902" y="4850"/>
                  </a:lnTo>
                  <a:lnTo>
                    <a:pt x="2036" y="4720"/>
                  </a:lnTo>
                  <a:lnTo>
                    <a:pt x="1213" y="4547"/>
                  </a:lnTo>
                  <a:lnTo>
                    <a:pt x="2902" y="4980"/>
                  </a:lnTo>
                  <a:lnTo>
                    <a:pt x="3725" y="5197"/>
                  </a:lnTo>
                  <a:lnTo>
                    <a:pt x="4158" y="5283"/>
                  </a:lnTo>
                  <a:lnTo>
                    <a:pt x="4331" y="5326"/>
                  </a:lnTo>
                  <a:lnTo>
                    <a:pt x="5110" y="6669"/>
                  </a:lnTo>
                  <a:lnTo>
                    <a:pt x="5846" y="8011"/>
                  </a:lnTo>
                  <a:lnTo>
                    <a:pt x="6453" y="9267"/>
                  </a:lnTo>
                  <a:lnTo>
                    <a:pt x="6756" y="9873"/>
                  </a:lnTo>
                  <a:lnTo>
                    <a:pt x="7016" y="10523"/>
                  </a:lnTo>
                  <a:lnTo>
                    <a:pt x="7059" y="10609"/>
                  </a:lnTo>
                  <a:lnTo>
                    <a:pt x="7102" y="10609"/>
                  </a:lnTo>
                  <a:lnTo>
                    <a:pt x="7146" y="10566"/>
                  </a:lnTo>
                  <a:lnTo>
                    <a:pt x="7146" y="10523"/>
                  </a:lnTo>
                  <a:lnTo>
                    <a:pt x="6929" y="9960"/>
                  </a:lnTo>
                  <a:lnTo>
                    <a:pt x="6713" y="9354"/>
                  </a:lnTo>
                  <a:lnTo>
                    <a:pt x="6236" y="8228"/>
                  </a:lnTo>
                  <a:lnTo>
                    <a:pt x="5717" y="7102"/>
                  </a:lnTo>
                  <a:lnTo>
                    <a:pt x="5154" y="6019"/>
                  </a:lnTo>
                  <a:lnTo>
                    <a:pt x="4288" y="4677"/>
                  </a:lnTo>
                  <a:lnTo>
                    <a:pt x="4288" y="4504"/>
                  </a:lnTo>
                  <a:lnTo>
                    <a:pt x="4201" y="4157"/>
                  </a:lnTo>
                  <a:lnTo>
                    <a:pt x="4114" y="3421"/>
                  </a:lnTo>
                  <a:lnTo>
                    <a:pt x="3811" y="1906"/>
                  </a:lnTo>
                  <a:lnTo>
                    <a:pt x="3811" y="1862"/>
                  </a:lnTo>
                  <a:lnTo>
                    <a:pt x="3768" y="1906"/>
                  </a:lnTo>
                  <a:lnTo>
                    <a:pt x="3984" y="3421"/>
                  </a:lnTo>
                  <a:lnTo>
                    <a:pt x="4071" y="4157"/>
                  </a:lnTo>
                  <a:lnTo>
                    <a:pt x="4114" y="4460"/>
                  </a:lnTo>
                  <a:lnTo>
                    <a:pt x="3248" y="3205"/>
                  </a:lnTo>
                  <a:lnTo>
                    <a:pt x="2296" y="2035"/>
                  </a:lnTo>
                  <a:lnTo>
                    <a:pt x="1993" y="1732"/>
                  </a:lnTo>
                  <a:lnTo>
                    <a:pt x="1993" y="1646"/>
                  </a:lnTo>
                  <a:lnTo>
                    <a:pt x="1906" y="1429"/>
                  </a:lnTo>
                  <a:lnTo>
                    <a:pt x="1733" y="996"/>
                  </a:lnTo>
                  <a:lnTo>
                    <a:pt x="1430" y="87"/>
                  </a:lnTo>
                  <a:lnTo>
                    <a:pt x="1646" y="996"/>
                  </a:lnTo>
                  <a:lnTo>
                    <a:pt x="1819" y="1429"/>
                  </a:lnTo>
                  <a:lnTo>
                    <a:pt x="1819" y="1516"/>
                  </a:lnTo>
                  <a:lnTo>
                    <a:pt x="1083" y="736"/>
                  </a:lnTo>
                  <a:lnTo>
                    <a:pt x="347"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6" name="Google Shape;9416;p75"/>
            <p:cNvSpPr/>
            <p:nvPr/>
          </p:nvSpPr>
          <p:spPr>
            <a:xfrm>
              <a:off x="7922138" y="3286920"/>
              <a:ext cx="10513" cy="57183"/>
            </a:xfrm>
            <a:custGeom>
              <a:avLst/>
              <a:gdLst/>
              <a:ahLst/>
              <a:cxnLst/>
              <a:rect l="l" t="t" r="r" b="b"/>
              <a:pathLst>
                <a:path w="390" h="2122" extrusionOk="0">
                  <a:moveTo>
                    <a:pt x="0" y="0"/>
                  </a:moveTo>
                  <a:lnTo>
                    <a:pt x="0" y="43"/>
                  </a:lnTo>
                  <a:lnTo>
                    <a:pt x="173" y="1083"/>
                  </a:lnTo>
                  <a:lnTo>
                    <a:pt x="260" y="1602"/>
                  </a:lnTo>
                  <a:lnTo>
                    <a:pt x="390" y="2122"/>
                  </a:lnTo>
                  <a:lnTo>
                    <a:pt x="347" y="1602"/>
                  </a:lnTo>
                  <a:lnTo>
                    <a:pt x="260" y="1126"/>
                  </a:lnTo>
                  <a:lnTo>
                    <a:pt x="43" y="43"/>
                  </a:lnTo>
                  <a:lnTo>
                    <a:pt x="0"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7" name="Google Shape;9417;p75"/>
            <p:cNvSpPr/>
            <p:nvPr/>
          </p:nvSpPr>
          <p:spPr>
            <a:xfrm>
              <a:off x="7839244" y="3300906"/>
              <a:ext cx="31540" cy="14040"/>
            </a:xfrm>
            <a:custGeom>
              <a:avLst/>
              <a:gdLst/>
              <a:ahLst/>
              <a:cxnLst/>
              <a:rect l="l" t="t" r="r" b="b"/>
              <a:pathLst>
                <a:path w="1170" h="521" extrusionOk="0">
                  <a:moveTo>
                    <a:pt x="44" y="1"/>
                  </a:moveTo>
                  <a:lnTo>
                    <a:pt x="1" y="44"/>
                  </a:lnTo>
                  <a:lnTo>
                    <a:pt x="174" y="131"/>
                  </a:lnTo>
                  <a:lnTo>
                    <a:pt x="304" y="174"/>
                  </a:lnTo>
                  <a:lnTo>
                    <a:pt x="607" y="304"/>
                  </a:lnTo>
                  <a:lnTo>
                    <a:pt x="1127" y="520"/>
                  </a:lnTo>
                  <a:lnTo>
                    <a:pt x="1170" y="520"/>
                  </a:lnTo>
                  <a:lnTo>
                    <a:pt x="1127" y="477"/>
                  </a:lnTo>
                  <a:lnTo>
                    <a:pt x="607" y="260"/>
                  </a:lnTo>
                  <a:lnTo>
                    <a:pt x="347" y="131"/>
                  </a:lnTo>
                  <a:lnTo>
                    <a:pt x="174" y="87"/>
                  </a:lnTo>
                  <a:lnTo>
                    <a:pt x="4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8" name="Google Shape;9418;p75"/>
            <p:cNvSpPr/>
            <p:nvPr/>
          </p:nvSpPr>
          <p:spPr>
            <a:xfrm>
              <a:off x="8087900" y="3235558"/>
              <a:ext cx="303514" cy="184402"/>
            </a:xfrm>
            <a:custGeom>
              <a:avLst/>
              <a:gdLst/>
              <a:ahLst/>
              <a:cxnLst/>
              <a:rect l="l" t="t" r="r" b="b"/>
              <a:pathLst>
                <a:path w="11259" h="6843" extrusionOk="0">
                  <a:moveTo>
                    <a:pt x="6365" y="1"/>
                  </a:moveTo>
                  <a:lnTo>
                    <a:pt x="5716" y="87"/>
                  </a:lnTo>
                  <a:lnTo>
                    <a:pt x="5110" y="261"/>
                  </a:lnTo>
                  <a:lnTo>
                    <a:pt x="4503" y="477"/>
                  </a:lnTo>
                  <a:lnTo>
                    <a:pt x="3897" y="780"/>
                  </a:lnTo>
                  <a:lnTo>
                    <a:pt x="3378" y="1127"/>
                  </a:lnTo>
                  <a:lnTo>
                    <a:pt x="2858" y="1516"/>
                  </a:lnTo>
                  <a:lnTo>
                    <a:pt x="2382" y="1906"/>
                  </a:lnTo>
                  <a:lnTo>
                    <a:pt x="1949" y="2339"/>
                  </a:lnTo>
                  <a:lnTo>
                    <a:pt x="1559" y="2772"/>
                  </a:lnTo>
                  <a:lnTo>
                    <a:pt x="909" y="3595"/>
                  </a:lnTo>
                  <a:lnTo>
                    <a:pt x="433" y="4288"/>
                  </a:lnTo>
                  <a:lnTo>
                    <a:pt x="0" y="4980"/>
                  </a:lnTo>
                  <a:lnTo>
                    <a:pt x="433" y="5327"/>
                  </a:lnTo>
                  <a:lnTo>
                    <a:pt x="953" y="5673"/>
                  </a:lnTo>
                  <a:lnTo>
                    <a:pt x="1602" y="6063"/>
                  </a:lnTo>
                  <a:lnTo>
                    <a:pt x="1992" y="6280"/>
                  </a:lnTo>
                  <a:lnTo>
                    <a:pt x="2425" y="6453"/>
                  </a:lnTo>
                  <a:lnTo>
                    <a:pt x="2901" y="6583"/>
                  </a:lnTo>
                  <a:lnTo>
                    <a:pt x="3378" y="6713"/>
                  </a:lnTo>
                  <a:lnTo>
                    <a:pt x="3897" y="6799"/>
                  </a:lnTo>
                  <a:lnTo>
                    <a:pt x="4460" y="6842"/>
                  </a:lnTo>
                  <a:lnTo>
                    <a:pt x="5023" y="6842"/>
                  </a:lnTo>
                  <a:lnTo>
                    <a:pt x="5586" y="6756"/>
                  </a:lnTo>
                  <a:lnTo>
                    <a:pt x="6192" y="6626"/>
                  </a:lnTo>
                  <a:lnTo>
                    <a:pt x="6755" y="6409"/>
                  </a:lnTo>
                  <a:lnTo>
                    <a:pt x="7275" y="6193"/>
                  </a:lnTo>
                  <a:lnTo>
                    <a:pt x="7838" y="5933"/>
                  </a:lnTo>
                  <a:lnTo>
                    <a:pt x="8314" y="5630"/>
                  </a:lnTo>
                  <a:lnTo>
                    <a:pt x="8790" y="5327"/>
                  </a:lnTo>
                  <a:lnTo>
                    <a:pt x="9613" y="4677"/>
                  </a:lnTo>
                  <a:lnTo>
                    <a:pt x="10306" y="4028"/>
                  </a:lnTo>
                  <a:lnTo>
                    <a:pt x="10826" y="3508"/>
                  </a:lnTo>
                  <a:lnTo>
                    <a:pt x="11259" y="2989"/>
                  </a:lnTo>
                  <a:lnTo>
                    <a:pt x="11172" y="2815"/>
                  </a:lnTo>
                  <a:lnTo>
                    <a:pt x="10912" y="2426"/>
                  </a:lnTo>
                  <a:lnTo>
                    <a:pt x="10436" y="1906"/>
                  </a:lnTo>
                  <a:lnTo>
                    <a:pt x="10133" y="1603"/>
                  </a:lnTo>
                  <a:lnTo>
                    <a:pt x="9786" y="1300"/>
                  </a:lnTo>
                  <a:lnTo>
                    <a:pt x="9397" y="997"/>
                  </a:lnTo>
                  <a:lnTo>
                    <a:pt x="9007" y="694"/>
                  </a:lnTo>
                  <a:lnTo>
                    <a:pt x="8531" y="477"/>
                  </a:lnTo>
                  <a:lnTo>
                    <a:pt x="8054" y="261"/>
                  </a:lnTo>
                  <a:lnTo>
                    <a:pt x="7535" y="87"/>
                  </a:lnTo>
                  <a:lnTo>
                    <a:pt x="6928"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19" name="Google Shape;9419;p75"/>
            <p:cNvSpPr/>
            <p:nvPr/>
          </p:nvSpPr>
          <p:spPr>
            <a:xfrm>
              <a:off x="8087900" y="3235558"/>
              <a:ext cx="303514" cy="184402"/>
            </a:xfrm>
            <a:custGeom>
              <a:avLst/>
              <a:gdLst/>
              <a:ahLst/>
              <a:cxnLst/>
              <a:rect l="l" t="t" r="r" b="b"/>
              <a:pathLst>
                <a:path w="11259" h="6843" fill="none" extrusionOk="0">
                  <a:moveTo>
                    <a:pt x="0" y="4980"/>
                  </a:moveTo>
                  <a:lnTo>
                    <a:pt x="0" y="4980"/>
                  </a:lnTo>
                  <a:lnTo>
                    <a:pt x="433" y="4288"/>
                  </a:lnTo>
                  <a:lnTo>
                    <a:pt x="909" y="3595"/>
                  </a:lnTo>
                  <a:lnTo>
                    <a:pt x="1559" y="2772"/>
                  </a:lnTo>
                  <a:lnTo>
                    <a:pt x="1949" y="2339"/>
                  </a:lnTo>
                  <a:lnTo>
                    <a:pt x="2382" y="1906"/>
                  </a:lnTo>
                  <a:lnTo>
                    <a:pt x="2858" y="1516"/>
                  </a:lnTo>
                  <a:lnTo>
                    <a:pt x="3378" y="1127"/>
                  </a:lnTo>
                  <a:lnTo>
                    <a:pt x="3897" y="780"/>
                  </a:lnTo>
                  <a:lnTo>
                    <a:pt x="4503" y="477"/>
                  </a:lnTo>
                  <a:lnTo>
                    <a:pt x="5110" y="261"/>
                  </a:lnTo>
                  <a:lnTo>
                    <a:pt x="5716" y="87"/>
                  </a:lnTo>
                  <a:lnTo>
                    <a:pt x="5716" y="87"/>
                  </a:lnTo>
                  <a:lnTo>
                    <a:pt x="6365" y="1"/>
                  </a:lnTo>
                  <a:lnTo>
                    <a:pt x="6928" y="1"/>
                  </a:lnTo>
                  <a:lnTo>
                    <a:pt x="7535" y="87"/>
                  </a:lnTo>
                  <a:lnTo>
                    <a:pt x="8054" y="261"/>
                  </a:lnTo>
                  <a:lnTo>
                    <a:pt x="8531" y="477"/>
                  </a:lnTo>
                  <a:lnTo>
                    <a:pt x="9007" y="694"/>
                  </a:lnTo>
                  <a:lnTo>
                    <a:pt x="9397" y="997"/>
                  </a:lnTo>
                  <a:lnTo>
                    <a:pt x="9786" y="1300"/>
                  </a:lnTo>
                  <a:lnTo>
                    <a:pt x="10133" y="1603"/>
                  </a:lnTo>
                  <a:lnTo>
                    <a:pt x="10436" y="1906"/>
                  </a:lnTo>
                  <a:lnTo>
                    <a:pt x="10912" y="2426"/>
                  </a:lnTo>
                  <a:lnTo>
                    <a:pt x="11172" y="2815"/>
                  </a:lnTo>
                  <a:lnTo>
                    <a:pt x="11259" y="2989"/>
                  </a:lnTo>
                  <a:lnTo>
                    <a:pt x="11259" y="2989"/>
                  </a:lnTo>
                  <a:lnTo>
                    <a:pt x="10826" y="3508"/>
                  </a:lnTo>
                  <a:lnTo>
                    <a:pt x="10306" y="4028"/>
                  </a:lnTo>
                  <a:lnTo>
                    <a:pt x="9613" y="4677"/>
                  </a:lnTo>
                  <a:lnTo>
                    <a:pt x="8790" y="5327"/>
                  </a:lnTo>
                  <a:lnTo>
                    <a:pt x="8314" y="5630"/>
                  </a:lnTo>
                  <a:lnTo>
                    <a:pt x="7838" y="5933"/>
                  </a:lnTo>
                  <a:lnTo>
                    <a:pt x="7275" y="6193"/>
                  </a:lnTo>
                  <a:lnTo>
                    <a:pt x="6755" y="6409"/>
                  </a:lnTo>
                  <a:lnTo>
                    <a:pt x="6192" y="6626"/>
                  </a:lnTo>
                  <a:lnTo>
                    <a:pt x="5586" y="6756"/>
                  </a:lnTo>
                  <a:lnTo>
                    <a:pt x="5586" y="6756"/>
                  </a:lnTo>
                  <a:lnTo>
                    <a:pt x="5023" y="6842"/>
                  </a:lnTo>
                  <a:lnTo>
                    <a:pt x="4460" y="6842"/>
                  </a:lnTo>
                  <a:lnTo>
                    <a:pt x="3897" y="6799"/>
                  </a:lnTo>
                  <a:lnTo>
                    <a:pt x="3378" y="6713"/>
                  </a:lnTo>
                  <a:lnTo>
                    <a:pt x="2901" y="6583"/>
                  </a:lnTo>
                  <a:lnTo>
                    <a:pt x="2425" y="6453"/>
                  </a:lnTo>
                  <a:lnTo>
                    <a:pt x="1992" y="6280"/>
                  </a:lnTo>
                  <a:lnTo>
                    <a:pt x="1602" y="6063"/>
                  </a:lnTo>
                  <a:lnTo>
                    <a:pt x="953" y="5673"/>
                  </a:lnTo>
                  <a:lnTo>
                    <a:pt x="433" y="5327"/>
                  </a:lnTo>
                  <a:lnTo>
                    <a:pt x="0" y="498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0" name="Google Shape;9420;p75"/>
            <p:cNvSpPr/>
            <p:nvPr/>
          </p:nvSpPr>
          <p:spPr>
            <a:xfrm>
              <a:off x="8023687" y="3254233"/>
              <a:ext cx="281355" cy="232234"/>
            </a:xfrm>
            <a:custGeom>
              <a:avLst/>
              <a:gdLst/>
              <a:ahLst/>
              <a:cxnLst/>
              <a:rect l="l" t="t" r="r" b="b"/>
              <a:pathLst>
                <a:path w="10437" h="8618" extrusionOk="0">
                  <a:moveTo>
                    <a:pt x="10220" y="1"/>
                  </a:moveTo>
                  <a:lnTo>
                    <a:pt x="9397" y="390"/>
                  </a:lnTo>
                  <a:lnTo>
                    <a:pt x="8574" y="737"/>
                  </a:lnTo>
                  <a:lnTo>
                    <a:pt x="7795" y="1126"/>
                  </a:lnTo>
                  <a:lnTo>
                    <a:pt x="7535" y="1256"/>
                  </a:lnTo>
                  <a:lnTo>
                    <a:pt x="7275" y="1386"/>
                  </a:lnTo>
                  <a:lnTo>
                    <a:pt x="6712" y="1516"/>
                  </a:lnTo>
                  <a:lnTo>
                    <a:pt x="6149" y="1689"/>
                  </a:lnTo>
                  <a:lnTo>
                    <a:pt x="5586" y="1906"/>
                  </a:lnTo>
                  <a:lnTo>
                    <a:pt x="5067" y="2122"/>
                  </a:lnTo>
                  <a:lnTo>
                    <a:pt x="5067" y="2122"/>
                  </a:lnTo>
                  <a:lnTo>
                    <a:pt x="5500" y="1646"/>
                  </a:lnTo>
                  <a:lnTo>
                    <a:pt x="5976" y="1126"/>
                  </a:lnTo>
                  <a:lnTo>
                    <a:pt x="6496" y="607"/>
                  </a:lnTo>
                  <a:lnTo>
                    <a:pt x="6452" y="607"/>
                  </a:lnTo>
                  <a:lnTo>
                    <a:pt x="5370" y="1559"/>
                  </a:lnTo>
                  <a:lnTo>
                    <a:pt x="4894" y="2079"/>
                  </a:lnTo>
                  <a:lnTo>
                    <a:pt x="4634" y="2339"/>
                  </a:lnTo>
                  <a:lnTo>
                    <a:pt x="4201" y="2599"/>
                  </a:lnTo>
                  <a:lnTo>
                    <a:pt x="3768" y="2859"/>
                  </a:lnTo>
                  <a:lnTo>
                    <a:pt x="3378" y="3162"/>
                  </a:lnTo>
                  <a:lnTo>
                    <a:pt x="2988" y="3508"/>
                  </a:lnTo>
                  <a:lnTo>
                    <a:pt x="2599" y="3811"/>
                  </a:lnTo>
                  <a:lnTo>
                    <a:pt x="2252" y="4201"/>
                  </a:lnTo>
                  <a:lnTo>
                    <a:pt x="1949" y="4547"/>
                  </a:lnTo>
                  <a:lnTo>
                    <a:pt x="1603" y="4937"/>
                  </a:lnTo>
                  <a:lnTo>
                    <a:pt x="1343" y="5370"/>
                  </a:lnTo>
                  <a:lnTo>
                    <a:pt x="1083" y="5760"/>
                  </a:lnTo>
                  <a:lnTo>
                    <a:pt x="823" y="6236"/>
                  </a:lnTo>
                  <a:lnTo>
                    <a:pt x="607" y="6669"/>
                  </a:lnTo>
                  <a:lnTo>
                    <a:pt x="433" y="7145"/>
                  </a:lnTo>
                  <a:lnTo>
                    <a:pt x="260" y="7622"/>
                  </a:lnTo>
                  <a:lnTo>
                    <a:pt x="130" y="8098"/>
                  </a:lnTo>
                  <a:lnTo>
                    <a:pt x="0" y="8574"/>
                  </a:lnTo>
                  <a:lnTo>
                    <a:pt x="0" y="8618"/>
                  </a:lnTo>
                  <a:lnTo>
                    <a:pt x="44" y="8618"/>
                  </a:lnTo>
                  <a:lnTo>
                    <a:pt x="260" y="8011"/>
                  </a:lnTo>
                  <a:lnTo>
                    <a:pt x="477" y="7405"/>
                  </a:lnTo>
                  <a:lnTo>
                    <a:pt x="737" y="6842"/>
                  </a:lnTo>
                  <a:lnTo>
                    <a:pt x="1040" y="6323"/>
                  </a:lnTo>
                  <a:lnTo>
                    <a:pt x="1386" y="5803"/>
                  </a:lnTo>
                  <a:lnTo>
                    <a:pt x="1776" y="5283"/>
                  </a:lnTo>
                  <a:lnTo>
                    <a:pt x="2166" y="4807"/>
                  </a:lnTo>
                  <a:lnTo>
                    <a:pt x="2599" y="4331"/>
                  </a:lnTo>
                  <a:lnTo>
                    <a:pt x="3075" y="3854"/>
                  </a:lnTo>
                  <a:lnTo>
                    <a:pt x="3594" y="3421"/>
                  </a:lnTo>
                  <a:lnTo>
                    <a:pt x="4157" y="3032"/>
                  </a:lnTo>
                  <a:lnTo>
                    <a:pt x="4720" y="2685"/>
                  </a:lnTo>
                  <a:lnTo>
                    <a:pt x="5283" y="2339"/>
                  </a:lnTo>
                  <a:lnTo>
                    <a:pt x="5933" y="2079"/>
                  </a:lnTo>
                  <a:lnTo>
                    <a:pt x="6539" y="1863"/>
                  </a:lnTo>
                  <a:lnTo>
                    <a:pt x="7189" y="1646"/>
                  </a:lnTo>
                  <a:lnTo>
                    <a:pt x="7968" y="1473"/>
                  </a:lnTo>
                  <a:lnTo>
                    <a:pt x="8791" y="1386"/>
                  </a:lnTo>
                  <a:lnTo>
                    <a:pt x="9570" y="1343"/>
                  </a:lnTo>
                  <a:lnTo>
                    <a:pt x="10436" y="1343"/>
                  </a:lnTo>
                  <a:lnTo>
                    <a:pt x="10436" y="1300"/>
                  </a:lnTo>
                  <a:lnTo>
                    <a:pt x="10393" y="1300"/>
                  </a:lnTo>
                  <a:lnTo>
                    <a:pt x="9743" y="1213"/>
                  </a:lnTo>
                  <a:lnTo>
                    <a:pt x="9051" y="1213"/>
                  </a:lnTo>
                  <a:lnTo>
                    <a:pt x="8401" y="1256"/>
                  </a:lnTo>
                  <a:lnTo>
                    <a:pt x="7708" y="1343"/>
                  </a:lnTo>
                  <a:lnTo>
                    <a:pt x="7881" y="1256"/>
                  </a:lnTo>
                  <a:lnTo>
                    <a:pt x="8618" y="867"/>
                  </a:lnTo>
                  <a:lnTo>
                    <a:pt x="9397" y="434"/>
                  </a:lnTo>
                  <a:lnTo>
                    <a:pt x="10220" y="44"/>
                  </a:lnTo>
                  <a:lnTo>
                    <a:pt x="10263" y="44"/>
                  </a:lnTo>
                  <a:lnTo>
                    <a:pt x="1022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1" name="Google Shape;9421;p75"/>
            <p:cNvSpPr/>
            <p:nvPr/>
          </p:nvSpPr>
          <p:spPr>
            <a:xfrm>
              <a:off x="8023687" y="3254233"/>
              <a:ext cx="281355" cy="232234"/>
            </a:xfrm>
            <a:custGeom>
              <a:avLst/>
              <a:gdLst/>
              <a:ahLst/>
              <a:cxnLst/>
              <a:rect l="l" t="t" r="r" b="b"/>
              <a:pathLst>
                <a:path w="10437" h="8618" fill="none" extrusionOk="0">
                  <a:moveTo>
                    <a:pt x="10393" y="1300"/>
                  </a:moveTo>
                  <a:lnTo>
                    <a:pt x="10393" y="1300"/>
                  </a:lnTo>
                  <a:lnTo>
                    <a:pt x="9743" y="1213"/>
                  </a:lnTo>
                  <a:lnTo>
                    <a:pt x="9051" y="1213"/>
                  </a:lnTo>
                  <a:lnTo>
                    <a:pt x="8401" y="1256"/>
                  </a:lnTo>
                  <a:lnTo>
                    <a:pt x="7708" y="1343"/>
                  </a:lnTo>
                  <a:lnTo>
                    <a:pt x="7708" y="1343"/>
                  </a:lnTo>
                  <a:lnTo>
                    <a:pt x="7881" y="1256"/>
                  </a:lnTo>
                  <a:lnTo>
                    <a:pt x="8618" y="867"/>
                  </a:lnTo>
                  <a:lnTo>
                    <a:pt x="8618" y="867"/>
                  </a:lnTo>
                  <a:lnTo>
                    <a:pt x="9397" y="434"/>
                  </a:lnTo>
                  <a:lnTo>
                    <a:pt x="10220" y="44"/>
                  </a:lnTo>
                  <a:lnTo>
                    <a:pt x="10263" y="44"/>
                  </a:lnTo>
                  <a:lnTo>
                    <a:pt x="10220" y="1"/>
                  </a:lnTo>
                  <a:lnTo>
                    <a:pt x="10220" y="1"/>
                  </a:lnTo>
                  <a:lnTo>
                    <a:pt x="9397" y="390"/>
                  </a:lnTo>
                  <a:lnTo>
                    <a:pt x="8574" y="737"/>
                  </a:lnTo>
                  <a:lnTo>
                    <a:pt x="8574" y="737"/>
                  </a:lnTo>
                  <a:lnTo>
                    <a:pt x="7795" y="1126"/>
                  </a:lnTo>
                  <a:lnTo>
                    <a:pt x="7795" y="1126"/>
                  </a:lnTo>
                  <a:lnTo>
                    <a:pt x="7535" y="1256"/>
                  </a:lnTo>
                  <a:lnTo>
                    <a:pt x="7275" y="1386"/>
                  </a:lnTo>
                  <a:lnTo>
                    <a:pt x="7275" y="1386"/>
                  </a:lnTo>
                  <a:lnTo>
                    <a:pt x="6712" y="1516"/>
                  </a:lnTo>
                  <a:lnTo>
                    <a:pt x="6149" y="1689"/>
                  </a:lnTo>
                  <a:lnTo>
                    <a:pt x="5586" y="1906"/>
                  </a:lnTo>
                  <a:lnTo>
                    <a:pt x="5067" y="2122"/>
                  </a:lnTo>
                  <a:lnTo>
                    <a:pt x="5500" y="1646"/>
                  </a:lnTo>
                  <a:lnTo>
                    <a:pt x="5500" y="1646"/>
                  </a:lnTo>
                  <a:lnTo>
                    <a:pt x="5976" y="1126"/>
                  </a:lnTo>
                  <a:lnTo>
                    <a:pt x="6496" y="607"/>
                  </a:lnTo>
                  <a:lnTo>
                    <a:pt x="6496" y="607"/>
                  </a:lnTo>
                  <a:lnTo>
                    <a:pt x="6496" y="607"/>
                  </a:lnTo>
                  <a:lnTo>
                    <a:pt x="6452" y="607"/>
                  </a:lnTo>
                  <a:lnTo>
                    <a:pt x="6452" y="607"/>
                  </a:lnTo>
                  <a:lnTo>
                    <a:pt x="5370" y="1559"/>
                  </a:lnTo>
                  <a:lnTo>
                    <a:pt x="5370" y="1559"/>
                  </a:lnTo>
                  <a:lnTo>
                    <a:pt x="4894" y="2079"/>
                  </a:lnTo>
                  <a:lnTo>
                    <a:pt x="4894" y="2079"/>
                  </a:lnTo>
                  <a:lnTo>
                    <a:pt x="4634" y="2339"/>
                  </a:lnTo>
                  <a:lnTo>
                    <a:pt x="4634" y="2339"/>
                  </a:lnTo>
                  <a:lnTo>
                    <a:pt x="4201" y="2599"/>
                  </a:lnTo>
                  <a:lnTo>
                    <a:pt x="3768" y="2859"/>
                  </a:lnTo>
                  <a:lnTo>
                    <a:pt x="3378" y="3162"/>
                  </a:lnTo>
                  <a:lnTo>
                    <a:pt x="2988" y="3508"/>
                  </a:lnTo>
                  <a:lnTo>
                    <a:pt x="2599" y="3811"/>
                  </a:lnTo>
                  <a:lnTo>
                    <a:pt x="2252" y="4201"/>
                  </a:lnTo>
                  <a:lnTo>
                    <a:pt x="1949" y="4547"/>
                  </a:lnTo>
                  <a:lnTo>
                    <a:pt x="1603" y="4937"/>
                  </a:lnTo>
                  <a:lnTo>
                    <a:pt x="1343" y="5370"/>
                  </a:lnTo>
                  <a:lnTo>
                    <a:pt x="1083" y="5760"/>
                  </a:lnTo>
                  <a:lnTo>
                    <a:pt x="823" y="6236"/>
                  </a:lnTo>
                  <a:lnTo>
                    <a:pt x="607" y="6669"/>
                  </a:lnTo>
                  <a:lnTo>
                    <a:pt x="433" y="7145"/>
                  </a:lnTo>
                  <a:lnTo>
                    <a:pt x="260" y="7622"/>
                  </a:lnTo>
                  <a:lnTo>
                    <a:pt x="130" y="8098"/>
                  </a:lnTo>
                  <a:lnTo>
                    <a:pt x="0" y="8574"/>
                  </a:lnTo>
                  <a:lnTo>
                    <a:pt x="0" y="8574"/>
                  </a:lnTo>
                  <a:lnTo>
                    <a:pt x="0" y="8618"/>
                  </a:lnTo>
                  <a:lnTo>
                    <a:pt x="44" y="8618"/>
                  </a:lnTo>
                  <a:lnTo>
                    <a:pt x="44" y="8618"/>
                  </a:lnTo>
                  <a:lnTo>
                    <a:pt x="260" y="8011"/>
                  </a:lnTo>
                  <a:lnTo>
                    <a:pt x="477" y="7405"/>
                  </a:lnTo>
                  <a:lnTo>
                    <a:pt x="737" y="6842"/>
                  </a:lnTo>
                  <a:lnTo>
                    <a:pt x="1040" y="6323"/>
                  </a:lnTo>
                  <a:lnTo>
                    <a:pt x="1386" y="5803"/>
                  </a:lnTo>
                  <a:lnTo>
                    <a:pt x="1776" y="5283"/>
                  </a:lnTo>
                  <a:lnTo>
                    <a:pt x="2166" y="4807"/>
                  </a:lnTo>
                  <a:lnTo>
                    <a:pt x="2599" y="4331"/>
                  </a:lnTo>
                  <a:lnTo>
                    <a:pt x="2599" y="4331"/>
                  </a:lnTo>
                  <a:lnTo>
                    <a:pt x="3075" y="3854"/>
                  </a:lnTo>
                  <a:lnTo>
                    <a:pt x="3594" y="3421"/>
                  </a:lnTo>
                  <a:lnTo>
                    <a:pt x="4157" y="3032"/>
                  </a:lnTo>
                  <a:lnTo>
                    <a:pt x="4720" y="2685"/>
                  </a:lnTo>
                  <a:lnTo>
                    <a:pt x="5283" y="2339"/>
                  </a:lnTo>
                  <a:lnTo>
                    <a:pt x="5933" y="2079"/>
                  </a:lnTo>
                  <a:lnTo>
                    <a:pt x="6539" y="1863"/>
                  </a:lnTo>
                  <a:lnTo>
                    <a:pt x="7189" y="1646"/>
                  </a:lnTo>
                  <a:lnTo>
                    <a:pt x="7189" y="1646"/>
                  </a:lnTo>
                  <a:lnTo>
                    <a:pt x="7968" y="1473"/>
                  </a:lnTo>
                  <a:lnTo>
                    <a:pt x="8791" y="1386"/>
                  </a:lnTo>
                  <a:lnTo>
                    <a:pt x="9570" y="1343"/>
                  </a:lnTo>
                  <a:lnTo>
                    <a:pt x="10393" y="1343"/>
                  </a:lnTo>
                  <a:lnTo>
                    <a:pt x="10393" y="1343"/>
                  </a:lnTo>
                  <a:lnTo>
                    <a:pt x="10436" y="1343"/>
                  </a:lnTo>
                  <a:lnTo>
                    <a:pt x="10436" y="1343"/>
                  </a:lnTo>
                  <a:lnTo>
                    <a:pt x="10436" y="1300"/>
                  </a:lnTo>
                  <a:lnTo>
                    <a:pt x="10393" y="130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2" name="Google Shape;9422;p75"/>
            <p:cNvSpPr/>
            <p:nvPr/>
          </p:nvSpPr>
          <p:spPr>
            <a:xfrm>
              <a:off x="8098386" y="3377922"/>
              <a:ext cx="15204" cy="11695"/>
            </a:xfrm>
            <a:custGeom>
              <a:avLst/>
              <a:gdLst/>
              <a:ahLst/>
              <a:cxnLst/>
              <a:rect l="l" t="t" r="r" b="b"/>
              <a:pathLst>
                <a:path w="564" h="434" extrusionOk="0">
                  <a:moveTo>
                    <a:pt x="1" y="1"/>
                  </a:moveTo>
                  <a:lnTo>
                    <a:pt x="1" y="1"/>
                  </a:lnTo>
                  <a:lnTo>
                    <a:pt x="1" y="1"/>
                  </a:lnTo>
                  <a:lnTo>
                    <a:pt x="564" y="434"/>
                  </a:lnTo>
                  <a:lnTo>
                    <a:pt x="564" y="434"/>
                  </a:lnTo>
                  <a:lnTo>
                    <a:pt x="1" y="1"/>
                  </a:lnTo>
                  <a:close/>
                </a:path>
              </a:pathLst>
            </a:custGeom>
            <a:solidFill>
              <a:srgbClr val="E7E9E9"/>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3" name="Google Shape;9423;p75"/>
            <p:cNvSpPr/>
            <p:nvPr/>
          </p:nvSpPr>
          <p:spPr>
            <a:xfrm>
              <a:off x="8098386" y="3377922"/>
              <a:ext cx="15204" cy="11695"/>
            </a:xfrm>
            <a:custGeom>
              <a:avLst/>
              <a:gdLst/>
              <a:ahLst/>
              <a:cxnLst/>
              <a:rect l="l" t="t" r="r" b="b"/>
              <a:pathLst>
                <a:path w="564" h="434" fill="none" extrusionOk="0">
                  <a:moveTo>
                    <a:pt x="1" y="1"/>
                  </a:moveTo>
                  <a:lnTo>
                    <a:pt x="1" y="1"/>
                  </a:lnTo>
                  <a:lnTo>
                    <a:pt x="1" y="1"/>
                  </a:lnTo>
                  <a:lnTo>
                    <a:pt x="564" y="434"/>
                  </a:lnTo>
                  <a:lnTo>
                    <a:pt x="564" y="434"/>
                  </a:lnTo>
                  <a:lnTo>
                    <a:pt x="1" y="1"/>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4" name="Google Shape;9424;p75"/>
            <p:cNvSpPr/>
            <p:nvPr/>
          </p:nvSpPr>
          <p:spPr>
            <a:xfrm>
              <a:off x="8093722" y="3303250"/>
              <a:ext cx="297692" cy="116710"/>
            </a:xfrm>
            <a:custGeom>
              <a:avLst/>
              <a:gdLst/>
              <a:ahLst/>
              <a:cxnLst/>
              <a:rect l="l" t="t" r="r" b="b"/>
              <a:pathLst>
                <a:path w="11043" h="4331" extrusionOk="0">
                  <a:moveTo>
                    <a:pt x="7448" y="0"/>
                  </a:moveTo>
                  <a:lnTo>
                    <a:pt x="6799" y="44"/>
                  </a:lnTo>
                  <a:lnTo>
                    <a:pt x="6106" y="87"/>
                  </a:lnTo>
                  <a:lnTo>
                    <a:pt x="5413" y="173"/>
                  </a:lnTo>
                  <a:lnTo>
                    <a:pt x="4720" y="347"/>
                  </a:lnTo>
                  <a:lnTo>
                    <a:pt x="3638" y="650"/>
                  </a:lnTo>
                  <a:lnTo>
                    <a:pt x="2685" y="996"/>
                  </a:lnTo>
                  <a:lnTo>
                    <a:pt x="1863" y="1386"/>
                  </a:lnTo>
                  <a:lnTo>
                    <a:pt x="1213" y="1732"/>
                  </a:lnTo>
                  <a:lnTo>
                    <a:pt x="693" y="2035"/>
                  </a:lnTo>
                  <a:lnTo>
                    <a:pt x="304" y="2295"/>
                  </a:lnTo>
                  <a:lnTo>
                    <a:pt x="1" y="2512"/>
                  </a:lnTo>
                  <a:lnTo>
                    <a:pt x="174" y="2772"/>
                  </a:lnTo>
                  <a:lnTo>
                    <a:pt x="737" y="3205"/>
                  </a:lnTo>
                  <a:lnTo>
                    <a:pt x="1430" y="3594"/>
                  </a:lnTo>
                  <a:lnTo>
                    <a:pt x="1863" y="3768"/>
                  </a:lnTo>
                  <a:lnTo>
                    <a:pt x="2296" y="3941"/>
                  </a:lnTo>
                  <a:lnTo>
                    <a:pt x="2772" y="4114"/>
                  </a:lnTo>
                  <a:lnTo>
                    <a:pt x="3291" y="4244"/>
                  </a:lnTo>
                  <a:lnTo>
                    <a:pt x="3811" y="4287"/>
                  </a:lnTo>
                  <a:lnTo>
                    <a:pt x="4374" y="4330"/>
                  </a:lnTo>
                  <a:lnTo>
                    <a:pt x="4894" y="4287"/>
                  </a:lnTo>
                  <a:lnTo>
                    <a:pt x="5370" y="4244"/>
                  </a:lnTo>
                  <a:lnTo>
                    <a:pt x="5976" y="4114"/>
                  </a:lnTo>
                  <a:lnTo>
                    <a:pt x="6539" y="3897"/>
                  </a:lnTo>
                  <a:lnTo>
                    <a:pt x="7059" y="3681"/>
                  </a:lnTo>
                  <a:lnTo>
                    <a:pt x="7622" y="3421"/>
                  </a:lnTo>
                  <a:lnTo>
                    <a:pt x="8098" y="3118"/>
                  </a:lnTo>
                  <a:lnTo>
                    <a:pt x="8574" y="2815"/>
                  </a:lnTo>
                  <a:lnTo>
                    <a:pt x="9397" y="2165"/>
                  </a:lnTo>
                  <a:lnTo>
                    <a:pt x="10090" y="1516"/>
                  </a:lnTo>
                  <a:lnTo>
                    <a:pt x="10610" y="996"/>
                  </a:lnTo>
                  <a:lnTo>
                    <a:pt x="11043" y="477"/>
                  </a:lnTo>
                  <a:lnTo>
                    <a:pt x="10783" y="390"/>
                  </a:lnTo>
                  <a:lnTo>
                    <a:pt x="10003" y="260"/>
                  </a:lnTo>
                  <a:lnTo>
                    <a:pt x="8877" y="87"/>
                  </a:lnTo>
                  <a:lnTo>
                    <a:pt x="8185" y="44"/>
                  </a:lnTo>
                  <a:lnTo>
                    <a:pt x="7448" y="0"/>
                  </a:lnTo>
                  <a:close/>
                </a:path>
              </a:pathLst>
            </a:custGeom>
            <a:solidFill>
              <a:srgbClr val="D09D33"/>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5" name="Google Shape;9425;p75"/>
            <p:cNvSpPr/>
            <p:nvPr/>
          </p:nvSpPr>
          <p:spPr>
            <a:xfrm>
              <a:off x="8093722" y="3303250"/>
              <a:ext cx="297692" cy="116710"/>
            </a:xfrm>
            <a:custGeom>
              <a:avLst/>
              <a:gdLst/>
              <a:ahLst/>
              <a:cxnLst/>
              <a:rect l="l" t="t" r="r" b="b"/>
              <a:pathLst>
                <a:path w="11043" h="4331" fill="none" extrusionOk="0">
                  <a:moveTo>
                    <a:pt x="7448" y="0"/>
                  </a:moveTo>
                  <a:lnTo>
                    <a:pt x="7448" y="0"/>
                  </a:lnTo>
                  <a:lnTo>
                    <a:pt x="6799" y="44"/>
                  </a:lnTo>
                  <a:lnTo>
                    <a:pt x="6106" y="87"/>
                  </a:lnTo>
                  <a:lnTo>
                    <a:pt x="5413" y="173"/>
                  </a:lnTo>
                  <a:lnTo>
                    <a:pt x="4720" y="347"/>
                  </a:lnTo>
                  <a:lnTo>
                    <a:pt x="4720" y="347"/>
                  </a:lnTo>
                  <a:lnTo>
                    <a:pt x="3638" y="650"/>
                  </a:lnTo>
                  <a:lnTo>
                    <a:pt x="2685" y="996"/>
                  </a:lnTo>
                  <a:lnTo>
                    <a:pt x="1863" y="1386"/>
                  </a:lnTo>
                  <a:lnTo>
                    <a:pt x="1213" y="1732"/>
                  </a:lnTo>
                  <a:lnTo>
                    <a:pt x="693" y="2035"/>
                  </a:lnTo>
                  <a:lnTo>
                    <a:pt x="304" y="2295"/>
                  </a:lnTo>
                  <a:lnTo>
                    <a:pt x="1" y="2512"/>
                  </a:lnTo>
                  <a:lnTo>
                    <a:pt x="174" y="2772"/>
                  </a:lnTo>
                  <a:lnTo>
                    <a:pt x="174" y="2772"/>
                  </a:lnTo>
                  <a:lnTo>
                    <a:pt x="737" y="3205"/>
                  </a:lnTo>
                  <a:lnTo>
                    <a:pt x="737" y="3205"/>
                  </a:lnTo>
                  <a:lnTo>
                    <a:pt x="1430" y="3594"/>
                  </a:lnTo>
                  <a:lnTo>
                    <a:pt x="1863" y="3768"/>
                  </a:lnTo>
                  <a:lnTo>
                    <a:pt x="2296" y="3941"/>
                  </a:lnTo>
                  <a:lnTo>
                    <a:pt x="2772" y="4114"/>
                  </a:lnTo>
                  <a:lnTo>
                    <a:pt x="3291" y="4244"/>
                  </a:lnTo>
                  <a:lnTo>
                    <a:pt x="3811" y="4287"/>
                  </a:lnTo>
                  <a:lnTo>
                    <a:pt x="4374" y="4330"/>
                  </a:lnTo>
                  <a:lnTo>
                    <a:pt x="4374" y="4330"/>
                  </a:lnTo>
                  <a:lnTo>
                    <a:pt x="4894" y="4287"/>
                  </a:lnTo>
                  <a:lnTo>
                    <a:pt x="5370" y="4244"/>
                  </a:lnTo>
                  <a:lnTo>
                    <a:pt x="5370" y="4244"/>
                  </a:lnTo>
                  <a:lnTo>
                    <a:pt x="5976" y="4114"/>
                  </a:lnTo>
                  <a:lnTo>
                    <a:pt x="6539" y="3897"/>
                  </a:lnTo>
                  <a:lnTo>
                    <a:pt x="7059" y="3681"/>
                  </a:lnTo>
                  <a:lnTo>
                    <a:pt x="7622" y="3421"/>
                  </a:lnTo>
                  <a:lnTo>
                    <a:pt x="8098" y="3118"/>
                  </a:lnTo>
                  <a:lnTo>
                    <a:pt x="8574" y="2815"/>
                  </a:lnTo>
                  <a:lnTo>
                    <a:pt x="9397" y="2165"/>
                  </a:lnTo>
                  <a:lnTo>
                    <a:pt x="10090" y="1516"/>
                  </a:lnTo>
                  <a:lnTo>
                    <a:pt x="10610" y="996"/>
                  </a:lnTo>
                  <a:lnTo>
                    <a:pt x="11043" y="477"/>
                  </a:lnTo>
                  <a:lnTo>
                    <a:pt x="11043" y="477"/>
                  </a:lnTo>
                  <a:lnTo>
                    <a:pt x="11043" y="477"/>
                  </a:lnTo>
                  <a:lnTo>
                    <a:pt x="10783" y="390"/>
                  </a:lnTo>
                  <a:lnTo>
                    <a:pt x="10003" y="260"/>
                  </a:lnTo>
                  <a:lnTo>
                    <a:pt x="8877" y="87"/>
                  </a:lnTo>
                  <a:lnTo>
                    <a:pt x="8185" y="44"/>
                  </a:lnTo>
                  <a:lnTo>
                    <a:pt x="7448"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6" name="Google Shape;9426;p75"/>
            <p:cNvSpPr/>
            <p:nvPr/>
          </p:nvSpPr>
          <p:spPr>
            <a:xfrm>
              <a:off x="8211635" y="3248412"/>
              <a:ext cx="39708" cy="31529"/>
            </a:xfrm>
            <a:custGeom>
              <a:avLst/>
              <a:gdLst/>
              <a:ahLst/>
              <a:cxnLst/>
              <a:rect l="l" t="t" r="r" b="b"/>
              <a:pathLst>
                <a:path w="1473" h="1170" extrusionOk="0">
                  <a:moveTo>
                    <a:pt x="1429" y="0"/>
                  </a:moveTo>
                  <a:lnTo>
                    <a:pt x="1039" y="260"/>
                  </a:lnTo>
                  <a:lnTo>
                    <a:pt x="693" y="520"/>
                  </a:lnTo>
                  <a:lnTo>
                    <a:pt x="346" y="780"/>
                  </a:lnTo>
                  <a:lnTo>
                    <a:pt x="0" y="1126"/>
                  </a:lnTo>
                  <a:lnTo>
                    <a:pt x="0" y="1169"/>
                  </a:lnTo>
                  <a:lnTo>
                    <a:pt x="43" y="1169"/>
                  </a:lnTo>
                  <a:lnTo>
                    <a:pt x="736" y="563"/>
                  </a:lnTo>
                  <a:lnTo>
                    <a:pt x="1083" y="303"/>
                  </a:lnTo>
                  <a:lnTo>
                    <a:pt x="1472" y="43"/>
                  </a:lnTo>
                  <a:lnTo>
                    <a:pt x="1472"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7" name="Google Shape;9427;p75"/>
            <p:cNvSpPr/>
            <p:nvPr/>
          </p:nvSpPr>
          <p:spPr>
            <a:xfrm>
              <a:off x="8280484" y="3267060"/>
              <a:ext cx="21054" cy="10536"/>
            </a:xfrm>
            <a:custGeom>
              <a:avLst/>
              <a:gdLst/>
              <a:ahLst/>
              <a:cxnLst/>
              <a:rect l="l" t="t" r="r" b="b"/>
              <a:pathLst>
                <a:path w="781" h="391" extrusionOk="0">
                  <a:moveTo>
                    <a:pt x="780" y="1"/>
                  </a:moveTo>
                  <a:lnTo>
                    <a:pt x="391" y="174"/>
                  </a:lnTo>
                  <a:lnTo>
                    <a:pt x="1" y="347"/>
                  </a:lnTo>
                  <a:lnTo>
                    <a:pt x="44" y="391"/>
                  </a:lnTo>
                  <a:lnTo>
                    <a:pt x="434" y="217"/>
                  </a:lnTo>
                  <a:lnTo>
                    <a:pt x="780" y="44"/>
                  </a:lnTo>
                  <a:lnTo>
                    <a:pt x="78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8" name="Google Shape;9428;p75"/>
            <p:cNvSpPr/>
            <p:nvPr/>
          </p:nvSpPr>
          <p:spPr>
            <a:xfrm>
              <a:off x="8076227" y="3492287"/>
              <a:ext cx="290683" cy="191381"/>
            </a:xfrm>
            <a:custGeom>
              <a:avLst/>
              <a:gdLst/>
              <a:ahLst/>
              <a:cxnLst/>
              <a:rect l="l" t="t" r="r" b="b"/>
              <a:pathLst>
                <a:path w="10783" h="7102" extrusionOk="0">
                  <a:moveTo>
                    <a:pt x="3767" y="0"/>
                  </a:moveTo>
                  <a:lnTo>
                    <a:pt x="3118" y="43"/>
                  </a:lnTo>
                  <a:lnTo>
                    <a:pt x="2382" y="130"/>
                  </a:lnTo>
                  <a:lnTo>
                    <a:pt x="1645" y="260"/>
                  </a:lnTo>
                  <a:lnTo>
                    <a:pt x="823" y="477"/>
                  </a:lnTo>
                  <a:lnTo>
                    <a:pt x="0" y="780"/>
                  </a:lnTo>
                  <a:lnTo>
                    <a:pt x="43" y="953"/>
                  </a:lnTo>
                  <a:lnTo>
                    <a:pt x="130" y="1472"/>
                  </a:lnTo>
                  <a:lnTo>
                    <a:pt x="346" y="2165"/>
                  </a:lnTo>
                  <a:lnTo>
                    <a:pt x="693" y="3075"/>
                  </a:lnTo>
                  <a:lnTo>
                    <a:pt x="909" y="3551"/>
                  </a:lnTo>
                  <a:lnTo>
                    <a:pt x="1169" y="4027"/>
                  </a:lnTo>
                  <a:lnTo>
                    <a:pt x="1472" y="4504"/>
                  </a:lnTo>
                  <a:lnTo>
                    <a:pt x="1819" y="4937"/>
                  </a:lnTo>
                  <a:lnTo>
                    <a:pt x="2252" y="5370"/>
                  </a:lnTo>
                  <a:lnTo>
                    <a:pt x="2685" y="5803"/>
                  </a:lnTo>
                  <a:lnTo>
                    <a:pt x="3204" y="6149"/>
                  </a:lnTo>
                  <a:lnTo>
                    <a:pt x="3767" y="6452"/>
                  </a:lnTo>
                  <a:lnTo>
                    <a:pt x="4330" y="6669"/>
                  </a:lnTo>
                  <a:lnTo>
                    <a:pt x="4936" y="6842"/>
                  </a:lnTo>
                  <a:lnTo>
                    <a:pt x="5586" y="6972"/>
                  </a:lnTo>
                  <a:lnTo>
                    <a:pt x="6192" y="7058"/>
                  </a:lnTo>
                  <a:lnTo>
                    <a:pt x="6755" y="7102"/>
                  </a:lnTo>
                  <a:lnTo>
                    <a:pt x="7361" y="7102"/>
                  </a:lnTo>
                  <a:lnTo>
                    <a:pt x="7924" y="7058"/>
                  </a:lnTo>
                  <a:lnTo>
                    <a:pt x="8444" y="6972"/>
                  </a:lnTo>
                  <a:lnTo>
                    <a:pt x="9353" y="6842"/>
                  </a:lnTo>
                  <a:lnTo>
                    <a:pt x="10089" y="6669"/>
                  </a:lnTo>
                  <a:lnTo>
                    <a:pt x="10782" y="6452"/>
                  </a:lnTo>
                  <a:lnTo>
                    <a:pt x="10696" y="6062"/>
                  </a:lnTo>
                  <a:lnTo>
                    <a:pt x="10566" y="5629"/>
                  </a:lnTo>
                  <a:lnTo>
                    <a:pt x="10392" y="5067"/>
                  </a:lnTo>
                  <a:lnTo>
                    <a:pt x="10133" y="4460"/>
                  </a:lnTo>
                  <a:lnTo>
                    <a:pt x="9786" y="3767"/>
                  </a:lnTo>
                  <a:lnTo>
                    <a:pt x="9353" y="3031"/>
                  </a:lnTo>
                  <a:lnTo>
                    <a:pt x="8834" y="2338"/>
                  </a:lnTo>
                  <a:lnTo>
                    <a:pt x="8531" y="1992"/>
                  </a:lnTo>
                  <a:lnTo>
                    <a:pt x="8227" y="1646"/>
                  </a:lnTo>
                  <a:lnTo>
                    <a:pt x="7838" y="1343"/>
                  </a:lnTo>
                  <a:lnTo>
                    <a:pt x="7448" y="1083"/>
                  </a:lnTo>
                  <a:lnTo>
                    <a:pt x="7058" y="823"/>
                  </a:lnTo>
                  <a:lnTo>
                    <a:pt x="6582" y="563"/>
                  </a:lnTo>
                  <a:lnTo>
                    <a:pt x="6106" y="390"/>
                  </a:lnTo>
                  <a:lnTo>
                    <a:pt x="5586" y="217"/>
                  </a:lnTo>
                  <a:lnTo>
                    <a:pt x="5023" y="87"/>
                  </a:lnTo>
                  <a:lnTo>
                    <a:pt x="4417" y="43"/>
                  </a:lnTo>
                  <a:lnTo>
                    <a:pt x="3767"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29" name="Google Shape;9429;p75"/>
            <p:cNvSpPr/>
            <p:nvPr/>
          </p:nvSpPr>
          <p:spPr>
            <a:xfrm>
              <a:off x="8026032" y="3507458"/>
              <a:ext cx="281328" cy="144708"/>
            </a:xfrm>
            <a:custGeom>
              <a:avLst/>
              <a:gdLst/>
              <a:ahLst/>
              <a:cxnLst/>
              <a:rect l="l" t="t" r="r" b="b"/>
              <a:pathLst>
                <a:path w="10436" h="5370" extrusionOk="0">
                  <a:moveTo>
                    <a:pt x="2468" y="0"/>
                  </a:moveTo>
                  <a:lnTo>
                    <a:pt x="1819" y="130"/>
                  </a:lnTo>
                  <a:lnTo>
                    <a:pt x="1516" y="217"/>
                  </a:lnTo>
                  <a:lnTo>
                    <a:pt x="1212" y="303"/>
                  </a:lnTo>
                  <a:lnTo>
                    <a:pt x="953" y="476"/>
                  </a:lnTo>
                  <a:lnTo>
                    <a:pt x="693" y="650"/>
                  </a:lnTo>
                  <a:lnTo>
                    <a:pt x="476" y="866"/>
                  </a:lnTo>
                  <a:lnTo>
                    <a:pt x="260" y="1083"/>
                  </a:lnTo>
                  <a:lnTo>
                    <a:pt x="130" y="1386"/>
                  </a:lnTo>
                  <a:lnTo>
                    <a:pt x="0" y="1689"/>
                  </a:lnTo>
                  <a:lnTo>
                    <a:pt x="43" y="1689"/>
                  </a:lnTo>
                  <a:lnTo>
                    <a:pt x="173" y="1429"/>
                  </a:lnTo>
                  <a:lnTo>
                    <a:pt x="346" y="1213"/>
                  </a:lnTo>
                  <a:lnTo>
                    <a:pt x="563" y="1039"/>
                  </a:lnTo>
                  <a:lnTo>
                    <a:pt x="779" y="866"/>
                  </a:lnTo>
                  <a:lnTo>
                    <a:pt x="1039" y="736"/>
                  </a:lnTo>
                  <a:lnTo>
                    <a:pt x="1299" y="650"/>
                  </a:lnTo>
                  <a:lnTo>
                    <a:pt x="1819" y="476"/>
                  </a:lnTo>
                  <a:lnTo>
                    <a:pt x="2165" y="433"/>
                  </a:lnTo>
                  <a:lnTo>
                    <a:pt x="2555" y="390"/>
                  </a:lnTo>
                  <a:lnTo>
                    <a:pt x="2901" y="433"/>
                  </a:lnTo>
                  <a:lnTo>
                    <a:pt x="3248" y="433"/>
                  </a:lnTo>
                  <a:lnTo>
                    <a:pt x="3334" y="780"/>
                  </a:lnTo>
                  <a:lnTo>
                    <a:pt x="3421" y="1083"/>
                  </a:lnTo>
                  <a:lnTo>
                    <a:pt x="3681" y="1992"/>
                  </a:lnTo>
                  <a:lnTo>
                    <a:pt x="4244" y="3724"/>
                  </a:lnTo>
                  <a:lnTo>
                    <a:pt x="4244" y="3767"/>
                  </a:lnTo>
                  <a:lnTo>
                    <a:pt x="4287" y="3724"/>
                  </a:lnTo>
                  <a:lnTo>
                    <a:pt x="3854" y="1949"/>
                  </a:lnTo>
                  <a:lnTo>
                    <a:pt x="3637" y="1083"/>
                  </a:lnTo>
                  <a:lnTo>
                    <a:pt x="3507" y="520"/>
                  </a:lnTo>
                  <a:lnTo>
                    <a:pt x="3507" y="520"/>
                  </a:lnTo>
                  <a:lnTo>
                    <a:pt x="3897" y="606"/>
                  </a:lnTo>
                  <a:lnTo>
                    <a:pt x="4330" y="693"/>
                  </a:lnTo>
                  <a:lnTo>
                    <a:pt x="5023" y="953"/>
                  </a:lnTo>
                  <a:lnTo>
                    <a:pt x="5759" y="1213"/>
                  </a:lnTo>
                  <a:lnTo>
                    <a:pt x="5802" y="1689"/>
                  </a:lnTo>
                  <a:lnTo>
                    <a:pt x="5932" y="2122"/>
                  </a:lnTo>
                  <a:lnTo>
                    <a:pt x="6236" y="3204"/>
                  </a:lnTo>
                  <a:lnTo>
                    <a:pt x="6279" y="3204"/>
                  </a:lnTo>
                  <a:lnTo>
                    <a:pt x="6236" y="3161"/>
                  </a:lnTo>
                  <a:lnTo>
                    <a:pt x="6019" y="2122"/>
                  </a:lnTo>
                  <a:lnTo>
                    <a:pt x="5889" y="1299"/>
                  </a:lnTo>
                  <a:lnTo>
                    <a:pt x="6452" y="1559"/>
                  </a:lnTo>
                  <a:lnTo>
                    <a:pt x="7015" y="1862"/>
                  </a:lnTo>
                  <a:lnTo>
                    <a:pt x="7058" y="2122"/>
                  </a:lnTo>
                  <a:lnTo>
                    <a:pt x="7145" y="2555"/>
                  </a:lnTo>
                  <a:lnTo>
                    <a:pt x="7318" y="3508"/>
                  </a:lnTo>
                  <a:lnTo>
                    <a:pt x="7578" y="4460"/>
                  </a:lnTo>
                  <a:lnTo>
                    <a:pt x="7881" y="5326"/>
                  </a:lnTo>
                  <a:lnTo>
                    <a:pt x="7881" y="5370"/>
                  </a:lnTo>
                  <a:lnTo>
                    <a:pt x="7924" y="5370"/>
                  </a:lnTo>
                  <a:lnTo>
                    <a:pt x="7448" y="3508"/>
                  </a:lnTo>
                  <a:lnTo>
                    <a:pt x="7275" y="2555"/>
                  </a:lnTo>
                  <a:lnTo>
                    <a:pt x="7188" y="2122"/>
                  </a:lnTo>
                  <a:lnTo>
                    <a:pt x="7188" y="1949"/>
                  </a:lnTo>
                  <a:lnTo>
                    <a:pt x="8011" y="2512"/>
                  </a:lnTo>
                  <a:lnTo>
                    <a:pt x="8834" y="3118"/>
                  </a:lnTo>
                  <a:lnTo>
                    <a:pt x="9570" y="3767"/>
                  </a:lnTo>
                  <a:lnTo>
                    <a:pt x="10263" y="4504"/>
                  </a:lnTo>
                  <a:lnTo>
                    <a:pt x="10306" y="4504"/>
                  </a:lnTo>
                  <a:lnTo>
                    <a:pt x="10306" y="4460"/>
                  </a:lnTo>
                  <a:lnTo>
                    <a:pt x="9959" y="3984"/>
                  </a:lnTo>
                  <a:lnTo>
                    <a:pt x="9570" y="3551"/>
                  </a:lnTo>
                  <a:lnTo>
                    <a:pt x="9093" y="3075"/>
                  </a:lnTo>
                  <a:lnTo>
                    <a:pt x="9137" y="3075"/>
                  </a:lnTo>
                  <a:lnTo>
                    <a:pt x="9570" y="3118"/>
                  </a:lnTo>
                  <a:lnTo>
                    <a:pt x="10436" y="3204"/>
                  </a:lnTo>
                  <a:lnTo>
                    <a:pt x="10436" y="3161"/>
                  </a:lnTo>
                  <a:lnTo>
                    <a:pt x="9570" y="3031"/>
                  </a:lnTo>
                  <a:lnTo>
                    <a:pt x="9180" y="2945"/>
                  </a:lnTo>
                  <a:lnTo>
                    <a:pt x="8920" y="2901"/>
                  </a:lnTo>
                  <a:lnTo>
                    <a:pt x="8660" y="2642"/>
                  </a:lnTo>
                  <a:lnTo>
                    <a:pt x="8227" y="2295"/>
                  </a:lnTo>
                  <a:lnTo>
                    <a:pt x="7751" y="1905"/>
                  </a:lnTo>
                  <a:lnTo>
                    <a:pt x="7231" y="1559"/>
                  </a:lnTo>
                  <a:lnTo>
                    <a:pt x="6712" y="1256"/>
                  </a:lnTo>
                  <a:lnTo>
                    <a:pt x="6149" y="953"/>
                  </a:lnTo>
                  <a:lnTo>
                    <a:pt x="5586" y="650"/>
                  </a:lnTo>
                  <a:lnTo>
                    <a:pt x="5629" y="650"/>
                  </a:lnTo>
                  <a:lnTo>
                    <a:pt x="6669" y="693"/>
                  </a:lnTo>
                  <a:lnTo>
                    <a:pt x="7708" y="736"/>
                  </a:lnTo>
                  <a:lnTo>
                    <a:pt x="8747" y="823"/>
                  </a:lnTo>
                  <a:lnTo>
                    <a:pt x="8790" y="780"/>
                  </a:lnTo>
                  <a:lnTo>
                    <a:pt x="8747" y="780"/>
                  </a:lnTo>
                  <a:lnTo>
                    <a:pt x="7708" y="693"/>
                  </a:lnTo>
                  <a:lnTo>
                    <a:pt x="6669" y="563"/>
                  </a:lnTo>
                  <a:lnTo>
                    <a:pt x="5673" y="476"/>
                  </a:lnTo>
                  <a:lnTo>
                    <a:pt x="5153" y="433"/>
                  </a:lnTo>
                  <a:lnTo>
                    <a:pt x="5023" y="433"/>
                  </a:lnTo>
                  <a:lnTo>
                    <a:pt x="4460" y="260"/>
                  </a:lnTo>
                  <a:lnTo>
                    <a:pt x="3811" y="87"/>
                  </a:lnTo>
                  <a:lnTo>
                    <a:pt x="3161"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0" name="Google Shape;9430;p75"/>
            <p:cNvSpPr/>
            <p:nvPr/>
          </p:nvSpPr>
          <p:spPr>
            <a:xfrm>
              <a:off x="8240803" y="3600804"/>
              <a:ext cx="7036" cy="29184"/>
            </a:xfrm>
            <a:custGeom>
              <a:avLst/>
              <a:gdLst/>
              <a:ahLst/>
              <a:cxnLst/>
              <a:rect l="l" t="t" r="r" b="b"/>
              <a:pathLst>
                <a:path w="261" h="1083" extrusionOk="0">
                  <a:moveTo>
                    <a:pt x="1" y="0"/>
                  </a:moveTo>
                  <a:lnTo>
                    <a:pt x="44" y="303"/>
                  </a:lnTo>
                  <a:lnTo>
                    <a:pt x="87" y="563"/>
                  </a:lnTo>
                  <a:lnTo>
                    <a:pt x="260" y="1083"/>
                  </a:lnTo>
                  <a:lnTo>
                    <a:pt x="260" y="996"/>
                  </a:lnTo>
                  <a:lnTo>
                    <a:pt x="217" y="866"/>
                  </a:lnTo>
                  <a:lnTo>
                    <a:pt x="44"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1" name="Google Shape;9431;p75"/>
            <p:cNvSpPr/>
            <p:nvPr/>
          </p:nvSpPr>
          <p:spPr>
            <a:xfrm>
              <a:off x="8161440" y="3566958"/>
              <a:ext cx="15177" cy="64216"/>
            </a:xfrm>
            <a:custGeom>
              <a:avLst/>
              <a:gdLst/>
              <a:ahLst/>
              <a:cxnLst/>
              <a:rect l="l" t="t" r="r" b="b"/>
              <a:pathLst>
                <a:path w="563" h="2383" extrusionOk="0">
                  <a:moveTo>
                    <a:pt x="0" y="1"/>
                  </a:moveTo>
                  <a:lnTo>
                    <a:pt x="0" y="260"/>
                  </a:lnTo>
                  <a:lnTo>
                    <a:pt x="87" y="563"/>
                  </a:lnTo>
                  <a:lnTo>
                    <a:pt x="217" y="1170"/>
                  </a:lnTo>
                  <a:lnTo>
                    <a:pt x="520" y="2382"/>
                  </a:lnTo>
                  <a:lnTo>
                    <a:pt x="563" y="2382"/>
                  </a:lnTo>
                  <a:lnTo>
                    <a:pt x="563" y="2296"/>
                  </a:lnTo>
                  <a:lnTo>
                    <a:pt x="260" y="1170"/>
                  </a:lnTo>
                  <a:lnTo>
                    <a:pt x="173" y="563"/>
                  </a:lnTo>
                  <a:lnTo>
                    <a:pt x="130" y="260"/>
                  </a:lnTo>
                  <a:lnTo>
                    <a:pt x="87" y="130"/>
                  </a:lnTo>
                  <a:lnTo>
                    <a:pt x="43"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2" name="Google Shape;9432;p75"/>
            <p:cNvSpPr/>
            <p:nvPr/>
          </p:nvSpPr>
          <p:spPr>
            <a:xfrm>
              <a:off x="8252475" y="3552946"/>
              <a:ext cx="47877" cy="7033"/>
            </a:xfrm>
            <a:custGeom>
              <a:avLst/>
              <a:gdLst/>
              <a:ahLst/>
              <a:cxnLst/>
              <a:rect l="l" t="t" r="r" b="b"/>
              <a:pathLst>
                <a:path w="1776" h="261" extrusionOk="0">
                  <a:moveTo>
                    <a:pt x="44" y="1"/>
                  </a:moveTo>
                  <a:lnTo>
                    <a:pt x="1" y="44"/>
                  </a:lnTo>
                  <a:lnTo>
                    <a:pt x="44" y="44"/>
                  </a:lnTo>
                  <a:lnTo>
                    <a:pt x="1776" y="261"/>
                  </a:lnTo>
                  <a:lnTo>
                    <a:pt x="1776" y="261"/>
                  </a:lnTo>
                  <a:lnTo>
                    <a:pt x="4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3" name="Google Shape;9433;p75"/>
            <p:cNvSpPr/>
            <p:nvPr/>
          </p:nvSpPr>
          <p:spPr>
            <a:xfrm>
              <a:off x="8027191" y="2927521"/>
              <a:ext cx="206629" cy="319732"/>
            </a:xfrm>
            <a:custGeom>
              <a:avLst/>
              <a:gdLst/>
              <a:ahLst/>
              <a:cxnLst/>
              <a:rect l="l" t="t" r="r" b="b"/>
              <a:pathLst>
                <a:path w="7665" h="11865" extrusionOk="0">
                  <a:moveTo>
                    <a:pt x="7362" y="0"/>
                  </a:moveTo>
                  <a:lnTo>
                    <a:pt x="6539" y="303"/>
                  </a:lnTo>
                  <a:lnTo>
                    <a:pt x="5803" y="693"/>
                  </a:lnTo>
                  <a:lnTo>
                    <a:pt x="5067" y="1083"/>
                  </a:lnTo>
                  <a:lnTo>
                    <a:pt x="4460" y="1472"/>
                  </a:lnTo>
                  <a:lnTo>
                    <a:pt x="3854" y="1905"/>
                  </a:lnTo>
                  <a:lnTo>
                    <a:pt x="3335" y="2338"/>
                  </a:lnTo>
                  <a:lnTo>
                    <a:pt x="2815" y="2815"/>
                  </a:lnTo>
                  <a:lnTo>
                    <a:pt x="2382" y="3291"/>
                  </a:lnTo>
                  <a:lnTo>
                    <a:pt x="1992" y="3767"/>
                  </a:lnTo>
                  <a:lnTo>
                    <a:pt x="1646" y="4287"/>
                  </a:lnTo>
                  <a:lnTo>
                    <a:pt x="1343" y="4763"/>
                  </a:lnTo>
                  <a:lnTo>
                    <a:pt x="1083" y="5240"/>
                  </a:lnTo>
                  <a:lnTo>
                    <a:pt x="866" y="5759"/>
                  </a:lnTo>
                  <a:lnTo>
                    <a:pt x="650" y="6236"/>
                  </a:lnTo>
                  <a:lnTo>
                    <a:pt x="477" y="6755"/>
                  </a:lnTo>
                  <a:lnTo>
                    <a:pt x="347" y="7231"/>
                  </a:lnTo>
                  <a:lnTo>
                    <a:pt x="174" y="8141"/>
                  </a:lnTo>
                  <a:lnTo>
                    <a:pt x="44" y="9007"/>
                  </a:lnTo>
                  <a:lnTo>
                    <a:pt x="0" y="9830"/>
                  </a:lnTo>
                  <a:lnTo>
                    <a:pt x="44" y="10522"/>
                  </a:lnTo>
                  <a:lnTo>
                    <a:pt x="87" y="11085"/>
                  </a:lnTo>
                  <a:lnTo>
                    <a:pt x="130" y="11518"/>
                  </a:lnTo>
                  <a:lnTo>
                    <a:pt x="174" y="11865"/>
                  </a:lnTo>
                  <a:lnTo>
                    <a:pt x="1040" y="11778"/>
                  </a:lnTo>
                  <a:lnTo>
                    <a:pt x="1862" y="11605"/>
                  </a:lnTo>
                  <a:lnTo>
                    <a:pt x="2598" y="11432"/>
                  </a:lnTo>
                  <a:lnTo>
                    <a:pt x="3291" y="11172"/>
                  </a:lnTo>
                  <a:lnTo>
                    <a:pt x="3898" y="10869"/>
                  </a:lnTo>
                  <a:lnTo>
                    <a:pt x="4460" y="10522"/>
                  </a:lnTo>
                  <a:lnTo>
                    <a:pt x="4937" y="10133"/>
                  </a:lnTo>
                  <a:lnTo>
                    <a:pt x="5413" y="9700"/>
                  </a:lnTo>
                  <a:lnTo>
                    <a:pt x="5803" y="9267"/>
                  </a:lnTo>
                  <a:lnTo>
                    <a:pt x="6149" y="8790"/>
                  </a:lnTo>
                  <a:lnTo>
                    <a:pt x="6452" y="8314"/>
                  </a:lnTo>
                  <a:lnTo>
                    <a:pt x="6712" y="7794"/>
                  </a:lnTo>
                  <a:lnTo>
                    <a:pt x="6929" y="7275"/>
                  </a:lnTo>
                  <a:lnTo>
                    <a:pt x="7145" y="6712"/>
                  </a:lnTo>
                  <a:lnTo>
                    <a:pt x="7275" y="6192"/>
                  </a:lnTo>
                  <a:lnTo>
                    <a:pt x="7405" y="5673"/>
                  </a:lnTo>
                  <a:lnTo>
                    <a:pt x="7578" y="4590"/>
                  </a:lnTo>
                  <a:lnTo>
                    <a:pt x="7665" y="3551"/>
                  </a:lnTo>
                  <a:lnTo>
                    <a:pt x="7665" y="2598"/>
                  </a:lnTo>
                  <a:lnTo>
                    <a:pt x="7621" y="1732"/>
                  </a:lnTo>
                  <a:lnTo>
                    <a:pt x="7535" y="1039"/>
                  </a:lnTo>
                  <a:lnTo>
                    <a:pt x="7448" y="476"/>
                  </a:lnTo>
                  <a:lnTo>
                    <a:pt x="7362"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4" name="Google Shape;9434;p75"/>
            <p:cNvSpPr/>
            <p:nvPr/>
          </p:nvSpPr>
          <p:spPr>
            <a:xfrm>
              <a:off x="8028350" y="3008013"/>
              <a:ext cx="157621" cy="287099"/>
            </a:xfrm>
            <a:custGeom>
              <a:avLst/>
              <a:gdLst/>
              <a:ahLst/>
              <a:cxnLst/>
              <a:rect l="l" t="t" r="r" b="b"/>
              <a:pathLst>
                <a:path w="5847" h="10654" extrusionOk="0">
                  <a:moveTo>
                    <a:pt x="4721" y="1"/>
                  </a:moveTo>
                  <a:lnTo>
                    <a:pt x="4158" y="607"/>
                  </a:lnTo>
                  <a:lnTo>
                    <a:pt x="3595" y="1257"/>
                  </a:lnTo>
                  <a:lnTo>
                    <a:pt x="3118" y="1906"/>
                  </a:lnTo>
                  <a:lnTo>
                    <a:pt x="2642" y="2599"/>
                  </a:lnTo>
                  <a:lnTo>
                    <a:pt x="2642" y="2512"/>
                  </a:lnTo>
                  <a:lnTo>
                    <a:pt x="2642" y="1906"/>
                  </a:lnTo>
                  <a:lnTo>
                    <a:pt x="2642" y="650"/>
                  </a:lnTo>
                  <a:lnTo>
                    <a:pt x="2642" y="607"/>
                  </a:lnTo>
                  <a:lnTo>
                    <a:pt x="2599" y="650"/>
                  </a:lnTo>
                  <a:lnTo>
                    <a:pt x="2512" y="1863"/>
                  </a:lnTo>
                  <a:lnTo>
                    <a:pt x="2469" y="2469"/>
                  </a:lnTo>
                  <a:lnTo>
                    <a:pt x="2469" y="2816"/>
                  </a:lnTo>
                  <a:lnTo>
                    <a:pt x="1949" y="3725"/>
                  </a:lnTo>
                  <a:lnTo>
                    <a:pt x="1516" y="4548"/>
                  </a:lnTo>
                  <a:lnTo>
                    <a:pt x="1126" y="5414"/>
                  </a:lnTo>
                  <a:lnTo>
                    <a:pt x="1126" y="4807"/>
                  </a:lnTo>
                  <a:lnTo>
                    <a:pt x="1083" y="4115"/>
                  </a:lnTo>
                  <a:lnTo>
                    <a:pt x="1040" y="3422"/>
                  </a:lnTo>
                  <a:lnTo>
                    <a:pt x="997" y="3378"/>
                  </a:lnTo>
                  <a:lnTo>
                    <a:pt x="997" y="3422"/>
                  </a:lnTo>
                  <a:lnTo>
                    <a:pt x="997" y="4807"/>
                  </a:lnTo>
                  <a:lnTo>
                    <a:pt x="997" y="5500"/>
                  </a:lnTo>
                  <a:lnTo>
                    <a:pt x="1040" y="5760"/>
                  </a:lnTo>
                  <a:lnTo>
                    <a:pt x="607" y="6929"/>
                  </a:lnTo>
                  <a:lnTo>
                    <a:pt x="347" y="8098"/>
                  </a:lnTo>
                  <a:lnTo>
                    <a:pt x="131" y="9397"/>
                  </a:lnTo>
                  <a:lnTo>
                    <a:pt x="1" y="10653"/>
                  </a:lnTo>
                  <a:lnTo>
                    <a:pt x="174" y="9527"/>
                  </a:lnTo>
                  <a:lnTo>
                    <a:pt x="304" y="8921"/>
                  </a:lnTo>
                  <a:lnTo>
                    <a:pt x="477" y="8358"/>
                  </a:lnTo>
                  <a:lnTo>
                    <a:pt x="823" y="7189"/>
                  </a:lnTo>
                  <a:lnTo>
                    <a:pt x="1386" y="6886"/>
                  </a:lnTo>
                  <a:lnTo>
                    <a:pt x="1906" y="6583"/>
                  </a:lnTo>
                  <a:lnTo>
                    <a:pt x="3075" y="5977"/>
                  </a:lnTo>
                  <a:lnTo>
                    <a:pt x="4201" y="5327"/>
                  </a:lnTo>
                  <a:lnTo>
                    <a:pt x="5370" y="4721"/>
                  </a:lnTo>
                  <a:lnTo>
                    <a:pt x="4158" y="5240"/>
                  </a:lnTo>
                  <a:lnTo>
                    <a:pt x="2988" y="5803"/>
                  </a:lnTo>
                  <a:lnTo>
                    <a:pt x="2382" y="6106"/>
                  </a:lnTo>
                  <a:lnTo>
                    <a:pt x="1819" y="6410"/>
                  </a:lnTo>
                  <a:lnTo>
                    <a:pt x="1386" y="6713"/>
                  </a:lnTo>
                  <a:lnTo>
                    <a:pt x="910" y="6972"/>
                  </a:lnTo>
                  <a:lnTo>
                    <a:pt x="910" y="6972"/>
                  </a:lnTo>
                  <a:lnTo>
                    <a:pt x="1170" y="6193"/>
                  </a:lnTo>
                  <a:lnTo>
                    <a:pt x="1603" y="5111"/>
                  </a:lnTo>
                  <a:lnTo>
                    <a:pt x="2122" y="4071"/>
                  </a:lnTo>
                  <a:lnTo>
                    <a:pt x="2209" y="4028"/>
                  </a:lnTo>
                  <a:lnTo>
                    <a:pt x="2729" y="3768"/>
                  </a:lnTo>
                  <a:lnTo>
                    <a:pt x="3768" y="3162"/>
                  </a:lnTo>
                  <a:lnTo>
                    <a:pt x="5846" y="1993"/>
                  </a:lnTo>
                  <a:lnTo>
                    <a:pt x="5846" y="1949"/>
                  </a:lnTo>
                  <a:lnTo>
                    <a:pt x="3725" y="3075"/>
                  </a:lnTo>
                  <a:lnTo>
                    <a:pt x="2685" y="3638"/>
                  </a:lnTo>
                  <a:lnTo>
                    <a:pt x="2252" y="3855"/>
                  </a:lnTo>
                  <a:lnTo>
                    <a:pt x="2729" y="2989"/>
                  </a:lnTo>
                  <a:lnTo>
                    <a:pt x="3248" y="2166"/>
                  </a:lnTo>
                  <a:lnTo>
                    <a:pt x="3984" y="1127"/>
                  </a:lnTo>
                  <a:lnTo>
                    <a:pt x="4764" y="44"/>
                  </a:lnTo>
                  <a:lnTo>
                    <a:pt x="476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5" name="Google Shape;9435;p75"/>
            <p:cNvSpPr/>
            <p:nvPr/>
          </p:nvSpPr>
          <p:spPr>
            <a:xfrm>
              <a:off x="8063368" y="3065196"/>
              <a:ext cx="3531" cy="40879"/>
            </a:xfrm>
            <a:custGeom>
              <a:avLst/>
              <a:gdLst/>
              <a:ahLst/>
              <a:cxnLst/>
              <a:rect l="l" t="t" r="r" b="b"/>
              <a:pathLst>
                <a:path w="131" h="1517" extrusionOk="0">
                  <a:moveTo>
                    <a:pt x="44" y="1"/>
                  </a:moveTo>
                  <a:lnTo>
                    <a:pt x="1" y="44"/>
                  </a:lnTo>
                  <a:lnTo>
                    <a:pt x="44" y="737"/>
                  </a:lnTo>
                  <a:lnTo>
                    <a:pt x="87" y="1473"/>
                  </a:lnTo>
                  <a:lnTo>
                    <a:pt x="131" y="1516"/>
                  </a:lnTo>
                  <a:lnTo>
                    <a:pt x="131" y="1473"/>
                  </a:lnTo>
                  <a:lnTo>
                    <a:pt x="87" y="780"/>
                  </a:lnTo>
                  <a:lnTo>
                    <a:pt x="44" y="44"/>
                  </a:lnTo>
                  <a:lnTo>
                    <a:pt x="44"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6" name="Google Shape;9436;p75"/>
            <p:cNvSpPr/>
            <p:nvPr/>
          </p:nvSpPr>
          <p:spPr>
            <a:xfrm>
              <a:off x="8135749" y="3109552"/>
              <a:ext cx="46717" cy="19860"/>
            </a:xfrm>
            <a:custGeom>
              <a:avLst/>
              <a:gdLst/>
              <a:ahLst/>
              <a:cxnLst/>
              <a:rect l="l" t="t" r="r" b="b"/>
              <a:pathLst>
                <a:path w="1733" h="737" extrusionOk="0">
                  <a:moveTo>
                    <a:pt x="1732" y="0"/>
                  </a:moveTo>
                  <a:lnTo>
                    <a:pt x="0" y="693"/>
                  </a:lnTo>
                  <a:lnTo>
                    <a:pt x="0" y="736"/>
                  </a:lnTo>
                  <a:lnTo>
                    <a:pt x="1732" y="43"/>
                  </a:lnTo>
                  <a:lnTo>
                    <a:pt x="1732"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7" name="Google Shape;9437;p75"/>
            <p:cNvSpPr/>
            <p:nvPr/>
          </p:nvSpPr>
          <p:spPr>
            <a:xfrm>
              <a:off x="8161440" y="3004510"/>
              <a:ext cx="44372" cy="24549"/>
            </a:xfrm>
            <a:custGeom>
              <a:avLst/>
              <a:gdLst/>
              <a:ahLst/>
              <a:cxnLst/>
              <a:rect l="l" t="t" r="r" b="b"/>
              <a:pathLst>
                <a:path w="1646" h="911" extrusionOk="0">
                  <a:moveTo>
                    <a:pt x="1646" y="1"/>
                  </a:moveTo>
                  <a:lnTo>
                    <a:pt x="823" y="391"/>
                  </a:lnTo>
                  <a:lnTo>
                    <a:pt x="0" y="867"/>
                  </a:lnTo>
                  <a:lnTo>
                    <a:pt x="43" y="910"/>
                  </a:lnTo>
                  <a:lnTo>
                    <a:pt x="823" y="434"/>
                  </a:lnTo>
                  <a:lnTo>
                    <a:pt x="1646" y="44"/>
                  </a:lnTo>
                  <a:lnTo>
                    <a:pt x="1646"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8" name="Google Shape;9438;p75"/>
            <p:cNvSpPr/>
            <p:nvPr/>
          </p:nvSpPr>
          <p:spPr>
            <a:xfrm>
              <a:off x="7848598" y="3741982"/>
              <a:ext cx="353709" cy="372280"/>
            </a:xfrm>
            <a:custGeom>
              <a:avLst/>
              <a:gdLst/>
              <a:ahLst/>
              <a:cxnLst/>
              <a:rect l="l" t="t" r="r" b="b"/>
              <a:pathLst>
                <a:path w="13121" h="13815" extrusionOk="0">
                  <a:moveTo>
                    <a:pt x="0" y="1"/>
                  </a:moveTo>
                  <a:lnTo>
                    <a:pt x="0" y="13814"/>
                  </a:lnTo>
                  <a:lnTo>
                    <a:pt x="13121" y="13814"/>
                  </a:lnTo>
                  <a:lnTo>
                    <a:pt x="13121" y="1"/>
                  </a:lnTo>
                  <a:close/>
                </a:path>
              </a:pathLst>
            </a:custGeom>
            <a:solidFill>
              <a:srgbClr val="22514A"/>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39" name="Google Shape;9439;p75"/>
            <p:cNvSpPr/>
            <p:nvPr/>
          </p:nvSpPr>
          <p:spPr>
            <a:xfrm>
              <a:off x="7824067" y="3873837"/>
              <a:ext cx="17549" cy="639491"/>
            </a:xfrm>
            <a:custGeom>
              <a:avLst/>
              <a:gdLst/>
              <a:ahLst/>
              <a:cxnLst/>
              <a:rect l="l" t="t" r="r" b="b"/>
              <a:pathLst>
                <a:path w="651" h="23731" extrusionOk="0">
                  <a:moveTo>
                    <a:pt x="1" y="1"/>
                  </a:moveTo>
                  <a:lnTo>
                    <a:pt x="1" y="23730"/>
                  </a:lnTo>
                  <a:lnTo>
                    <a:pt x="650" y="23730"/>
                  </a:lnTo>
                  <a:lnTo>
                    <a:pt x="65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40" name="Google Shape;9440;p75"/>
            <p:cNvSpPr/>
            <p:nvPr/>
          </p:nvSpPr>
          <p:spPr>
            <a:xfrm>
              <a:off x="8205785" y="3873837"/>
              <a:ext cx="18709" cy="639491"/>
            </a:xfrm>
            <a:custGeom>
              <a:avLst/>
              <a:gdLst/>
              <a:ahLst/>
              <a:cxnLst/>
              <a:rect l="l" t="t" r="r" b="b"/>
              <a:pathLst>
                <a:path w="694" h="23731" extrusionOk="0">
                  <a:moveTo>
                    <a:pt x="1" y="1"/>
                  </a:moveTo>
                  <a:lnTo>
                    <a:pt x="1" y="23730"/>
                  </a:lnTo>
                  <a:lnTo>
                    <a:pt x="693" y="23730"/>
                  </a:lnTo>
                  <a:lnTo>
                    <a:pt x="693"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41" name="Google Shape;9441;p75"/>
            <p:cNvSpPr/>
            <p:nvPr/>
          </p:nvSpPr>
          <p:spPr>
            <a:xfrm>
              <a:off x="8024846" y="3873837"/>
              <a:ext cx="17549" cy="639491"/>
            </a:xfrm>
            <a:custGeom>
              <a:avLst/>
              <a:gdLst/>
              <a:ahLst/>
              <a:cxnLst/>
              <a:rect l="l" t="t" r="r" b="b"/>
              <a:pathLst>
                <a:path w="651" h="23731" extrusionOk="0">
                  <a:moveTo>
                    <a:pt x="1" y="1"/>
                  </a:moveTo>
                  <a:lnTo>
                    <a:pt x="1" y="23730"/>
                  </a:lnTo>
                  <a:lnTo>
                    <a:pt x="650" y="23730"/>
                  </a:lnTo>
                  <a:lnTo>
                    <a:pt x="650" y="1"/>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442" name="Google Shape;9442;p75"/>
            <p:cNvSpPr/>
            <p:nvPr/>
          </p:nvSpPr>
          <p:spPr>
            <a:xfrm>
              <a:off x="7832235" y="4090899"/>
              <a:ext cx="382904" cy="51362"/>
            </a:xfrm>
            <a:custGeom>
              <a:avLst/>
              <a:gdLst/>
              <a:ahLst/>
              <a:cxnLst/>
              <a:rect l="l" t="t" r="r" b="b"/>
              <a:pathLst>
                <a:path w="14204" h="1906" extrusionOk="0">
                  <a:moveTo>
                    <a:pt x="1" y="0"/>
                  </a:moveTo>
                  <a:lnTo>
                    <a:pt x="1" y="1905"/>
                  </a:lnTo>
                  <a:lnTo>
                    <a:pt x="14204" y="1905"/>
                  </a:lnTo>
                  <a:lnTo>
                    <a:pt x="14204" y="0"/>
                  </a:lnTo>
                  <a:close/>
                </a:path>
              </a:pathLst>
            </a:custGeom>
            <a:solidFill>
              <a:srgbClr val="11292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grpSp>
      <p:grpSp>
        <p:nvGrpSpPr>
          <p:cNvPr id="9692" name="Google Shape;9692;p75"/>
          <p:cNvGrpSpPr/>
          <p:nvPr/>
        </p:nvGrpSpPr>
        <p:grpSpPr>
          <a:xfrm>
            <a:off x="981099" y="3568049"/>
            <a:ext cx="932703" cy="1427113"/>
            <a:chOff x="6484009" y="3173714"/>
            <a:chExt cx="932703" cy="1427113"/>
          </a:xfrm>
        </p:grpSpPr>
        <p:sp>
          <p:nvSpPr>
            <p:cNvPr id="9693" name="Google Shape;9693;p75"/>
            <p:cNvSpPr/>
            <p:nvPr/>
          </p:nvSpPr>
          <p:spPr>
            <a:xfrm>
              <a:off x="6499159" y="4394274"/>
              <a:ext cx="917552" cy="206553"/>
            </a:xfrm>
            <a:custGeom>
              <a:avLst/>
              <a:gdLst/>
              <a:ahLst/>
              <a:cxnLst/>
              <a:rect l="l" t="t" r="r" b="b"/>
              <a:pathLst>
                <a:path w="34037" h="7665" extrusionOk="0">
                  <a:moveTo>
                    <a:pt x="15287" y="1"/>
                  </a:moveTo>
                  <a:lnTo>
                    <a:pt x="13598" y="44"/>
                  </a:lnTo>
                  <a:lnTo>
                    <a:pt x="11952" y="130"/>
                  </a:lnTo>
                  <a:lnTo>
                    <a:pt x="10393" y="260"/>
                  </a:lnTo>
                  <a:lnTo>
                    <a:pt x="8921" y="434"/>
                  </a:lnTo>
                  <a:lnTo>
                    <a:pt x="7492" y="650"/>
                  </a:lnTo>
                  <a:lnTo>
                    <a:pt x="6193" y="867"/>
                  </a:lnTo>
                  <a:lnTo>
                    <a:pt x="4981" y="1083"/>
                  </a:lnTo>
                  <a:lnTo>
                    <a:pt x="3898" y="1386"/>
                  </a:lnTo>
                  <a:lnTo>
                    <a:pt x="2902" y="1689"/>
                  </a:lnTo>
                  <a:lnTo>
                    <a:pt x="2036" y="1992"/>
                  </a:lnTo>
                  <a:lnTo>
                    <a:pt x="1343" y="2339"/>
                  </a:lnTo>
                  <a:lnTo>
                    <a:pt x="780" y="2685"/>
                  </a:lnTo>
                  <a:lnTo>
                    <a:pt x="521" y="2858"/>
                  </a:lnTo>
                  <a:lnTo>
                    <a:pt x="347" y="3032"/>
                  </a:lnTo>
                  <a:lnTo>
                    <a:pt x="217" y="3248"/>
                  </a:lnTo>
                  <a:lnTo>
                    <a:pt x="88" y="3421"/>
                  </a:lnTo>
                  <a:lnTo>
                    <a:pt x="44" y="3638"/>
                  </a:lnTo>
                  <a:lnTo>
                    <a:pt x="1" y="3811"/>
                  </a:lnTo>
                  <a:lnTo>
                    <a:pt x="44" y="4028"/>
                  </a:lnTo>
                  <a:lnTo>
                    <a:pt x="88" y="4201"/>
                  </a:lnTo>
                  <a:lnTo>
                    <a:pt x="217" y="4417"/>
                  </a:lnTo>
                  <a:lnTo>
                    <a:pt x="347" y="4591"/>
                  </a:lnTo>
                  <a:lnTo>
                    <a:pt x="521" y="4764"/>
                  </a:lnTo>
                  <a:lnTo>
                    <a:pt x="780" y="4937"/>
                  </a:lnTo>
                  <a:lnTo>
                    <a:pt x="1343" y="5327"/>
                  </a:lnTo>
                  <a:lnTo>
                    <a:pt x="2036" y="5630"/>
                  </a:lnTo>
                  <a:lnTo>
                    <a:pt x="2902" y="5976"/>
                  </a:lnTo>
                  <a:lnTo>
                    <a:pt x="3898" y="6236"/>
                  </a:lnTo>
                  <a:lnTo>
                    <a:pt x="4981" y="6539"/>
                  </a:lnTo>
                  <a:lnTo>
                    <a:pt x="6193" y="6756"/>
                  </a:lnTo>
                  <a:lnTo>
                    <a:pt x="7492" y="7015"/>
                  </a:lnTo>
                  <a:lnTo>
                    <a:pt x="8921" y="7189"/>
                  </a:lnTo>
                  <a:lnTo>
                    <a:pt x="10393" y="7362"/>
                  </a:lnTo>
                  <a:lnTo>
                    <a:pt x="11952" y="7492"/>
                  </a:lnTo>
                  <a:lnTo>
                    <a:pt x="13598" y="7578"/>
                  </a:lnTo>
                  <a:lnTo>
                    <a:pt x="15287" y="7622"/>
                  </a:lnTo>
                  <a:lnTo>
                    <a:pt x="17019" y="7665"/>
                  </a:lnTo>
                  <a:lnTo>
                    <a:pt x="18751" y="7622"/>
                  </a:lnTo>
                  <a:lnTo>
                    <a:pt x="20440" y="7578"/>
                  </a:lnTo>
                  <a:lnTo>
                    <a:pt x="22085" y="7492"/>
                  </a:lnTo>
                  <a:lnTo>
                    <a:pt x="23644" y="7362"/>
                  </a:lnTo>
                  <a:lnTo>
                    <a:pt x="25159" y="7189"/>
                  </a:lnTo>
                  <a:lnTo>
                    <a:pt x="26545" y="7015"/>
                  </a:lnTo>
                  <a:lnTo>
                    <a:pt x="27844" y="6756"/>
                  </a:lnTo>
                  <a:lnTo>
                    <a:pt x="29057" y="6539"/>
                  </a:lnTo>
                  <a:lnTo>
                    <a:pt x="30182" y="6236"/>
                  </a:lnTo>
                  <a:lnTo>
                    <a:pt x="31135" y="5976"/>
                  </a:lnTo>
                  <a:lnTo>
                    <a:pt x="32001" y="5630"/>
                  </a:lnTo>
                  <a:lnTo>
                    <a:pt x="32694" y="5327"/>
                  </a:lnTo>
                  <a:lnTo>
                    <a:pt x="33300" y="4937"/>
                  </a:lnTo>
                  <a:lnTo>
                    <a:pt x="33517" y="4764"/>
                  </a:lnTo>
                  <a:lnTo>
                    <a:pt x="33690" y="4591"/>
                  </a:lnTo>
                  <a:lnTo>
                    <a:pt x="33863" y="4417"/>
                  </a:lnTo>
                  <a:lnTo>
                    <a:pt x="33950" y="4201"/>
                  </a:lnTo>
                  <a:lnTo>
                    <a:pt x="34036" y="4028"/>
                  </a:lnTo>
                  <a:lnTo>
                    <a:pt x="34036" y="3811"/>
                  </a:lnTo>
                  <a:lnTo>
                    <a:pt x="34036" y="3638"/>
                  </a:lnTo>
                  <a:lnTo>
                    <a:pt x="33950" y="3421"/>
                  </a:lnTo>
                  <a:lnTo>
                    <a:pt x="33863" y="3248"/>
                  </a:lnTo>
                  <a:lnTo>
                    <a:pt x="33690" y="3032"/>
                  </a:lnTo>
                  <a:lnTo>
                    <a:pt x="33517" y="2858"/>
                  </a:lnTo>
                  <a:lnTo>
                    <a:pt x="33300" y="2685"/>
                  </a:lnTo>
                  <a:lnTo>
                    <a:pt x="32694" y="2339"/>
                  </a:lnTo>
                  <a:lnTo>
                    <a:pt x="32001" y="1992"/>
                  </a:lnTo>
                  <a:lnTo>
                    <a:pt x="31135" y="1689"/>
                  </a:lnTo>
                  <a:lnTo>
                    <a:pt x="30182" y="1386"/>
                  </a:lnTo>
                  <a:lnTo>
                    <a:pt x="29057" y="1083"/>
                  </a:lnTo>
                  <a:lnTo>
                    <a:pt x="27844" y="867"/>
                  </a:lnTo>
                  <a:lnTo>
                    <a:pt x="26545" y="650"/>
                  </a:lnTo>
                  <a:lnTo>
                    <a:pt x="25159" y="434"/>
                  </a:lnTo>
                  <a:lnTo>
                    <a:pt x="23644" y="260"/>
                  </a:lnTo>
                  <a:lnTo>
                    <a:pt x="22085" y="130"/>
                  </a:lnTo>
                  <a:lnTo>
                    <a:pt x="20440" y="44"/>
                  </a:lnTo>
                  <a:lnTo>
                    <a:pt x="18751" y="1"/>
                  </a:lnTo>
                  <a:close/>
                </a:path>
              </a:pathLst>
            </a:custGeom>
            <a:solidFill>
              <a:srgbClr val="F9DDC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4" name="Google Shape;9694;p75"/>
            <p:cNvSpPr/>
            <p:nvPr/>
          </p:nvSpPr>
          <p:spPr>
            <a:xfrm>
              <a:off x="6962586" y="3400099"/>
              <a:ext cx="280196" cy="642967"/>
            </a:xfrm>
            <a:custGeom>
              <a:avLst/>
              <a:gdLst/>
              <a:ahLst/>
              <a:cxnLst/>
              <a:rect l="l" t="t" r="r" b="b"/>
              <a:pathLst>
                <a:path w="10394" h="23860" extrusionOk="0">
                  <a:moveTo>
                    <a:pt x="6410" y="0"/>
                  </a:moveTo>
                  <a:lnTo>
                    <a:pt x="6063" y="44"/>
                  </a:lnTo>
                  <a:lnTo>
                    <a:pt x="5717" y="87"/>
                  </a:lnTo>
                  <a:lnTo>
                    <a:pt x="5414" y="217"/>
                  </a:lnTo>
                  <a:lnTo>
                    <a:pt x="5111" y="347"/>
                  </a:lnTo>
                  <a:lnTo>
                    <a:pt x="4851" y="520"/>
                  </a:lnTo>
                  <a:lnTo>
                    <a:pt x="4591" y="693"/>
                  </a:lnTo>
                  <a:lnTo>
                    <a:pt x="4374" y="910"/>
                  </a:lnTo>
                  <a:lnTo>
                    <a:pt x="4158" y="1169"/>
                  </a:lnTo>
                  <a:lnTo>
                    <a:pt x="3811" y="1689"/>
                  </a:lnTo>
                  <a:lnTo>
                    <a:pt x="3508" y="2252"/>
                  </a:lnTo>
                  <a:lnTo>
                    <a:pt x="3292" y="2858"/>
                  </a:lnTo>
                  <a:lnTo>
                    <a:pt x="3075" y="3508"/>
                  </a:lnTo>
                  <a:lnTo>
                    <a:pt x="2945" y="4114"/>
                  </a:lnTo>
                  <a:lnTo>
                    <a:pt x="2686" y="5673"/>
                  </a:lnTo>
                  <a:lnTo>
                    <a:pt x="2426" y="7232"/>
                  </a:lnTo>
                  <a:lnTo>
                    <a:pt x="1906" y="10306"/>
                  </a:lnTo>
                  <a:lnTo>
                    <a:pt x="1430" y="13424"/>
                  </a:lnTo>
                  <a:lnTo>
                    <a:pt x="954" y="16628"/>
                  </a:lnTo>
                  <a:lnTo>
                    <a:pt x="694" y="18404"/>
                  </a:lnTo>
                  <a:lnTo>
                    <a:pt x="477" y="20179"/>
                  </a:lnTo>
                  <a:lnTo>
                    <a:pt x="217" y="21954"/>
                  </a:lnTo>
                  <a:lnTo>
                    <a:pt x="87" y="22864"/>
                  </a:lnTo>
                  <a:lnTo>
                    <a:pt x="1" y="23730"/>
                  </a:lnTo>
                  <a:lnTo>
                    <a:pt x="87" y="23816"/>
                  </a:lnTo>
                  <a:lnTo>
                    <a:pt x="131" y="23860"/>
                  </a:lnTo>
                  <a:lnTo>
                    <a:pt x="217" y="23860"/>
                  </a:lnTo>
                  <a:lnTo>
                    <a:pt x="261" y="23816"/>
                  </a:lnTo>
                  <a:lnTo>
                    <a:pt x="304" y="23773"/>
                  </a:lnTo>
                  <a:lnTo>
                    <a:pt x="434" y="22994"/>
                  </a:lnTo>
                  <a:lnTo>
                    <a:pt x="564" y="22258"/>
                  </a:lnTo>
                  <a:lnTo>
                    <a:pt x="780" y="20742"/>
                  </a:lnTo>
                  <a:lnTo>
                    <a:pt x="997" y="19226"/>
                  </a:lnTo>
                  <a:lnTo>
                    <a:pt x="1213" y="17711"/>
                  </a:lnTo>
                  <a:lnTo>
                    <a:pt x="2079" y="11649"/>
                  </a:lnTo>
                  <a:lnTo>
                    <a:pt x="3032" y="5630"/>
                  </a:lnTo>
                  <a:lnTo>
                    <a:pt x="3205" y="4331"/>
                  </a:lnTo>
                  <a:lnTo>
                    <a:pt x="3335" y="3638"/>
                  </a:lnTo>
                  <a:lnTo>
                    <a:pt x="3508" y="2945"/>
                  </a:lnTo>
                  <a:lnTo>
                    <a:pt x="3725" y="2339"/>
                  </a:lnTo>
                  <a:lnTo>
                    <a:pt x="4028" y="1732"/>
                  </a:lnTo>
                  <a:lnTo>
                    <a:pt x="4201" y="1429"/>
                  </a:lnTo>
                  <a:lnTo>
                    <a:pt x="4418" y="1169"/>
                  </a:lnTo>
                  <a:lnTo>
                    <a:pt x="4634" y="953"/>
                  </a:lnTo>
                  <a:lnTo>
                    <a:pt x="4937" y="736"/>
                  </a:lnTo>
                  <a:lnTo>
                    <a:pt x="5240" y="520"/>
                  </a:lnTo>
                  <a:lnTo>
                    <a:pt x="5587" y="390"/>
                  </a:lnTo>
                  <a:lnTo>
                    <a:pt x="5933" y="303"/>
                  </a:lnTo>
                  <a:lnTo>
                    <a:pt x="6280" y="217"/>
                  </a:lnTo>
                  <a:lnTo>
                    <a:pt x="6669" y="217"/>
                  </a:lnTo>
                  <a:lnTo>
                    <a:pt x="7016" y="260"/>
                  </a:lnTo>
                  <a:lnTo>
                    <a:pt x="7406" y="303"/>
                  </a:lnTo>
                  <a:lnTo>
                    <a:pt x="7752" y="433"/>
                  </a:lnTo>
                  <a:lnTo>
                    <a:pt x="8098" y="607"/>
                  </a:lnTo>
                  <a:lnTo>
                    <a:pt x="8445" y="780"/>
                  </a:lnTo>
                  <a:lnTo>
                    <a:pt x="9094" y="1213"/>
                  </a:lnTo>
                  <a:lnTo>
                    <a:pt x="9701" y="1689"/>
                  </a:lnTo>
                  <a:lnTo>
                    <a:pt x="10307" y="2209"/>
                  </a:lnTo>
                  <a:lnTo>
                    <a:pt x="10393" y="2252"/>
                  </a:lnTo>
                  <a:lnTo>
                    <a:pt x="10393" y="2209"/>
                  </a:lnTo>
                  <a:lnTo>
                    <a:pt x="9917" y="1776"/>
                  </a:lnTo>
                  <a:lnTo>
                    <a:pt x="9397" y="1299"/>
                  </a:lnTo>
                  <a:lnTo>
                    <a:pt x="8878" y="910"/>
                  </a:lnTo>
                  <a:lnTo>
                    <a:pt x="8315" y="520"/>
                  </a:lnTo>
                  <a:lnTo>
                    <a:pt x="7709" y="217"/>
                  </a:lnTo>
                  <a:lnTo>
                    <a:pt x="7406" y="130"/>
                  </a:lnTo>
                  <a:lnTo>
                    <a:pt x="7059" y="44"/>
                  </a:lnTo>
                  <a:lnTo>
                    <a:pt x="6756"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5" name="Google Shape;9695;p75"/>
            <p:cNvSpPr/>
            <p:nvPr/>
          </p:nvSpPr>
          <p:spPr>
            <a:xfrm>
              <a:off x="7086321" y="3331249"/>
              <a:ext cx="323382" cy="366432"/>
            </a:xfrm>
            <a:custGeom>
              <a:avLst/>
              <a:gdLst/>
              <a:ahLst/>
              <a:cxnLst/>
              <a:rect l="l" t="t" r="r" b="b"/>
              <a:pathLst>
                <a:path w="11996" h="13598" extrusionOk="0">
                  <a:moveTo>
                    <a:pt x="5630" y="1"/>
                  </a:moveTo>
                  <a:lnTo>
                    <a:pt x="5414" y="44"/>
                  </a:lnTo>
                  <a:lnTo>
                    <a:pt x="5197" y="87"/>
                  </a:lnTo>
                  <a:lnTo>
                    <a:pt x="4981" y="130"/>
                  </a:lnTo>
                  <a:lnTo>
                    <a:pt x="4764" y="217"/>
                  </a:lnTo>
                  <a:lnTo>
                    <a:pt x="4591" y="347"/>
                  </a:lnTo>
                  <a:lnTo>
                    <a:pt x="4418" y="477"/>
                  </a:lnTo>
                  <a:lnTo>
                    <a:pt x="4244" y="650"/>
                  </a:lnTo>
                  <a:lnTo>
                    <a:pt x="4115" y="823"/>
                  </a:lnTo>
                  <a:lnTo>
                    <a:pt x="3985" y="1040"/>
                  </a:lnTo>
                  <a:lnTo>
                    <a:pt x="3898" y="1256"/>
                  </a:lnTo>
                  <a:lnTo>
                    <a:pt x="3855" y="1473"/>
                  </a:lnTo>
                  <a:lnTo>
                    <a:pt x="3811" y="1733"/>
                  </a:lnTo>
                  <a:lnTo>
                    <a:pt x="3768" y="1992"/>
                  </a:lnTo>
                  <a:lnTo>
                    <a:pt x="3768" y="2296"/>
                  </a:lnTo>
                  <a:lnTo>
                    <a:pt x="3811" y="2599"/>
                  </a:lnTo>
                  <a:lnTo>
                    <a:pt x="3898" y="2902"/>
                  </a:lnTo>
                  <a:lnTo>
                    <a:pt x="3985" y="3205"/>
                  </a:lnTo>
                  <a:lnTo>
                    <a:pt x="4158" y="3551"/>
                  </a:lnTo>
                  <a:lnTo>
                    <a:pt x="3725" y="3421"/>
                  </a:lnTo>
                  <a:lnTo>
                    <a:pt x="3292" y="3378"/>
                  </a:lnTo>
                  <a:lnTo>
                    <a:pt x="2729" y="3335"/>
                  </a:lnTo>
                  <a:lnTo>
                    <a:pt x="2426" y="3335"/>
                  </a:lnTo>
                  <a:lnTo>
                    <a:pt x="2123" y="3378"/>
                  </a:lnTo>
                  <a:lnTo>
                    <a:pt x="1820" y="3465"/>
                  </a:lnTo>
                  <a:lnTo>
                    <a:pt x="1516" y="3551"/>
                  </a:lnTo>
                  <a:lnTo>
                    <a:pt x="1213" y="3724"/>
                  </a:lnTo>
                  <a:lnTo>
                    <a:pt x="910" y="3898"/>
                  </a:lnTo>
                  <a:lnTo>
                    <a:pt x="650" y="4158"/>
                  </a:lnTo>
                  <a:lnTo>
                    <a:pt x="391" y="4461"/>
                  </a:lnTo>
                  <a:lnTo>
                    <a:pt x="174" y="4850"/>
                  </a:lnTo>
                  <a:lnTo>
                    <a:pt x="44" y="5283"/>
                  </a:lnTo>
                  <a:lnTo>
                    <a:pt x="1" y="5760"/>
                  </a:lnTo>
                  <a:lnTo>
                    <a:pt x="88" y="6279"/>
                  </a:lnTo>
                  <a:lnTo>
                    <a:pt x="217" y="6842"/>
                  </a:lnTo>
                  <a:lnTo>
                    <a:pt x="521" y="7448"/>
                  </a:lnTo>
                  <a:lnTo>
                    <a:pt x="910" y="8098"/>
                  </a:lnTo>
                  <a:lnTo>
                    <a:pt x="1473" y="8704"/>
                  </a:lnTo>
                  <a:lnTo>
                    <a:pt x="2166" y="9354"/>
                  </a:lnTo>
                  <a:lnTo>
                    <a:pt x="2989" y="10003"/>
                  </a:lnTo>
                  <a:lnTo>
                    <a:pt x="4028" y="10653"/>
                  </a:lnTo>
                  <a:lnTo>
                    <a:pt x="5240" y="11302"/>
                  </a:lnTo>
                  <a:lnTo>
                    <a:pt x="6626" y="11909"/>
                  </a:lnTo>
                  <a:lnTo>
                    <a:pt x="8185" y="12515"/>
                  </a:lnTo>
                  <a:lnTo>
                    <a:pt x="10004" y="13078"/>
                  </a:lnTo>
                  <a:lnTo>
                    <a:pt x="11996" y="13597"/>
                  </a:lnTo>
                  <a:lnTo>
                    <a:pt x="11866" y="12255"/>
                  </a:lnTo>
                  <a:lnTo>
                    <a:pt x="11649" y="10913"/>
                  </a:lnTo>
                  <a:lnTo>
                    <a:pt x="11389" y="9614"/>
                  </a:lnTo>
                  <a:lnTo>
                    <a:pt x="11086" y="8314"/>
                  </a:lnTo>
                  <a:lnTo>
                    <a:pt x="10696" y="7015"/>
                  </a:lnTo>
                  <a:lnTo>
                    <a:pt x="10263" y="5760"/>
                  </a:lnTo>
                  <a:lnTo>
                    <a:pt x="9787" y="4504"/>
                  </a:lnTo>
                  <a:lnTo>
                    <a:pt x="9268" y="3291"/>
                  </a:lnTo>
                  <a:lnTo>
                    <a:pt x="9051" y="2815"/>
                  </a:lnTo>
                  <a:lnTo>
                    <a:pt x="8791" y="2382"/>
                  </a:lnTo>
                  <a:lnTo>
                    <a:pt x="8531" y="1949"/>
                  </a:lnTo>
                  <a:lnTo>
                    <a:pt x="8272" y="1603"/>
                  </a:lnTo>
                  <a:lnTo>
                    <a:pt x="8012" y="1300"/>
                  </a:lnTo>
                  <a:lnTo>
                    <a:pt x="7752" y="1040"/>
                  </a:lnTo>
                  <a:lnTo>
                    <a:pt x="7492" y="780"/>
                  </a:lnTo>
                  <a:lnTo>
                    <a:pt x="7232" y="563"/>
                  </a:lnTo>
                  <a:lnTo>
                    <a:pt x="6929" y="390"/>
                  </a:lnTo>
                  <a:lnTo>
                    <a:pt x="6669" y="260"/>
                  </a:lnTo>
                  <a:lnTo>
                    <a:pt x="6410" y="174"/>
                  </a:lnTo>
                  <a:lnTo>
                    <a:pt x="6150" y="87"/>
                  </a:lnTo>
                  <a:lnTo>
                    <a:pt x="5890" y="44"/>
                  </a:lnTo>
                  <a:lnTo>
                    <a:pt x="5630"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6" name="Google Shape;9696;p75"/>
            <p:cNvSpPr/>
            <p:nvPr/>
          </p:nvSpPr>
          <p:spPr>
            <a:xfrm>
              <a:off x="7164551" y="3422277"/>
              <a:ext cx="228815" cy="255570"/>
            </a:xfrm>
            <a:custGeom>
              <a:avLst/>
              <a:gdLst/>
              <a:ahLst/>
              <a:cxnLst/>
              <a:rect l="l" t="t" r="r" b="b"/>
              <a:pathLst>
                <a:path w="8488" h="9484" extrusionOk="0">
                  <a:moveTo>
                    <a:pt x="4547" y="0"/>
                  </a:moveTo>
                  <a:lnTo>
                    <a:pt x="4330" y="823"/>
                  </a:lnTo>
                  <a:lnTo>
                    <a:pt x="4200" y="1689"/>
                  </a:lnTo>
                  <a:lnTo>
                    <a:pt x="4114" y="2555"/>
                  </a:lnTo>
                  <a:lnTo>
                    <a:pt x="4114" y="3421"/>
                  </a:lnTo>
                  <a:lnTo>
                    <a:pt x="3724" y="2988"/>
                  </a:lnTo>
                  <a:lnTo>
                    <a:pt x="3378" y="2598"/>
                  </a:lnTo>
                  <a:lnTo>
                    <a:pt x="2555" y="1732"/>
                  </a:lnTo>
                  <a:lnTo>
                    <a:pt x="1689" y="866"/>
                  </a:lnTo>
                  <a:lnTo>
                    <a:pt x="3075" y="2468"/>
                  </a:lnTo>
                  <a:lnTo>
                    <a:pt x="4460" y="4070"/>
                  </a:lnTo>
                  <a:lnTo>
                    <a:pt x="3378" y="4114"/>
                  </a:lnTo>
                  <a:lnTo>
                    <a:pt x="2338" y="4157"/>
                  </a:lnTo>
                  <a:lnTo>
                    <a:pt x="1213" y="4244"/>
                  </a:lnTo>
                  <a:lnTo>
                    <a:pt x="43" y="4417"/>
                  </a:lnTo>
                  <a:lnTo>
                    <a:pt x="0" y="4460"/>
                  </a:lnTo>
                  <a:lnTo>
                    <a:pt x="43" y="4460"/>
                  </a:lnTo>
                  <a:lnTo>
                    <a:pt x="1213" y="4330"/>
                  </a:lnTo>
                  <a:lnTo>
                    <a:pt x="2338" y="4287"/>
                  </a:lnTo>
                  <a:lnTo>
                    <a:pt x="3464" y="4244"/>
                  </a:lnTo>
                  <a:lnTo>
                    <a:pt x="4547" y="4287"/>
                  </a:lnTo>
                  <a:lnTo>
                    <a:pt x="5283" y="5153"/>
                  </a:lnTo>
                  <a:lnTo>
                    <a:pt x="5976" y="6062"/>
                  </a:lnTo>
                  <a:lnTo>
                    <a:pt x="5370" y="6062"/>
                  </a:lnTo>
                  <a:lnTo>
                    <a:pt x="4850" y="6106"/>
                  </a:lnTo>
                  <a:lnTo>
                    <a:pt x="4330" y="6149"/>
                  </a:lnTo>
                  <a:lnTo>
                    <a:pt x="3248" y="6279"/>
                  </a:lnTo>
                  <a:lnTo>
                    <a:pt x="2209" y="6452"/>
                  </a:lnTo>
                  <a:lnTo>
                    <a:pt x="2209" y="6495"/>
                  </a:lnTo>
                  <a:lnTo>
                    <a:pt x="3291" y="6409"/>
                  </a:lnTo>
                  <a:lnTo>
                    <a:pt x="3811" y="6365"/>
                  </a:lnTo>
                  <a:lnTo>
                    <a:pt x="6019" y="6365"/>
                  </a:lnTo>
                  <a:lnTo>
                    <a:pt x="6149" y="6322"/>
                  </a:lnTo>
                  <a:lnTo>
                    <a:pt x="7102" y="7535"/>
                  </a:lnTo>
                  <a:lnTo>
                    <a:pt x="7794" y="8487"/>
                  </a:lnTo>
                  <a:lnTo>
                    <a:pt x="8487" y="9483"/>
                  </a:lnTo>
                  <a:lnTo>
                    <a:pt x="8487" y="9440"/>
                  </a:lnTo>
                  <a:lnTo>
                    <a:pt x="7881" y="8531"/>
                  </a:lnTo>
                  <a:lnTo>
                    <a:pt x="7318" y="7621"/>
                  </a:lnTo>
                  <a:lnTo>
                    <a:pt x="6885" y="6972"/>
                  </a:lnTo>
                  <a:lnTo>
                    <a:pt x="6885" y="6885"/>
                  </a:lnTo>
                  <a:lnTo>
                    <a:pt x="6885" y="6798"/>
                  </a:lnTo>
                  <a:lnTo>
                    <a:pt x="6928" y="6495"/>
                  </a:lnTo>
                  <a:lnTo>
                    <a:pt x="7015" y="5846"/>
                  </a:lnTo>
                  <a:lnTo>
                    <a:pt x="7058" y="5543"/>
                  </a:lnTo>
                  <a:lnTo>
                    <a:pt x="7145" y="5240"/>
                  </a:lnTo>
                  <a:lnTo>
                    <a:pt x="7188" y="4893"/>
                  </a:lnTo>
                  <a:lnTo>
                    <a:pt x="7318" y="4547"/>
                  </a:lnTo>
                  <a:lnTo>
                    <a:pt x="7318" y="4503"/>
                  </a:lnTo>
                  <a:lnTo>
                    <a:pt x="7275" y="4503"/>
                  </a:lnTo>
                  <a:lnTo>
                    <a:pt x="7232" y="4547"/>
                  </a:lnTo>
                  <a:lnTo>
                    <a:pt x="7145" y="4893"/>
                  </a:lnTo>
                  <a:lnTo>
                    <a:pt x="7102" y="5066"/>
                  </a:lnTo>
                  <a:lnTo>
                    <a:pt x="7102" y="5196"/>
                  </a:lnTo>
                  <a:lnTo>
                    <a:pt x="7015" y="5499"/>
                  </a:lnTo>
                  <a:lnTo>
                    <a:pt x="6928" y="5846"/>
                  </a:lnTo>
                  <a:lnTo>
                    <a:pt x="6799" y="6452"/>
                  </a:lnTo>
                  <a:lnTo>
                    <a:pt x="6799" y="6582"/>
                  </a:lnTo>
                  <a:lnTo>
                    <a:pt x="6755" y="6755"/>
                  </a:lnTo>
                  <a:lnTo>
                    <a:pt x="6149" y="5889"/>
                  </a:lnTo>
                  <a:lnTo>
                    <a:pt x="5240" y="4720"/>
                  </a:lnTo>
                  <a:lnTo>
                    <a:pt x="4244" y="3594"/>
                  </a:lnTo>
                  <a:lnTo>
                    <a:pt x="4244" y="3551"/>
                  </a:lnTo>
                  <a:lnTo>
                    <a:pt x="4330" y="1775"/>
                  </a:lnTo>
                  <a:lnTo>
                    <a:pt x="4417" y="866"/>
                  </a:lnTo>
                  <a:lnTo>
                    <a:pt x="4547"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7" name="Google Shape;9697;p75"/>
            <p:cNvSpPr/>
            <p:nvPr/>
          </p:nvSpPr>
          <p:spPr>
            <a:xfrm>
              <a:off x="7159861" y="3494604"/>
              <a:ext cx="67744" cy="2371"/>
            </a:xfrm>
            <a:custGeom>
              <a:avLst/>
              <a:gdLst/>
              <a:ahLst/>
              <a:cxnLst/>
              <a:rect l="l" t="t" r="r" b="b"/>
              <a:pathLst>
                <a:path w="2513" h="88" extrusionOk="0">
                  <a:moveTo>
                    <a:pt x="650" y="1"/>
                  </a:moveTo>
                  <a:lnTo>
                    <a:pt x="44" y="44"/>
                  </a:lnTo>
                  <a:lnTo>
                    <a:pt x="1" y="44"/>
                  </a:lnTo>
                  <a:lnTo>
                    <a:pt x="1" y="87"/>
                  </a:lnTo>
                  <a:lnTo>
                    <a:pt x="2512" y="87"/>
                  </a:lnTo>
                  <a:lnTo>
                    <a:pt x="1863"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8" name="Google Shape;9698;p75"/>
            <p:cNvSpPr/>
            <p:nvPr/>
          </p:nvSpPr>
          <p:spPr>
            <a:xfrm>
              <a:off x="7318613" y="3488784"/>
              <a:ext cx="9381" cy="63030"/>
            </a:xfrm>
            <a:custGeom>
              <a:avLst/>
              <a:gdLst/>
              <a:ahLst/>
              <a:cxnLst/>
              <a:rect l="l" t="t" r="r" b="b"/>
              <a:pathLst>
                <a:path w="348" h="2339" extrusionOk="0">
                  <a:moveTo>
                    <a:pt x="304" y="0"/>
                  </a:moveTo>
                  <a:lnTo>
                    <a:pt x="304" y="44"/>
                  </a:lnTo>
                  <a:lnTo>
                    <a:pt x="88" y="1169"/>
                  </a:lnTo>
                  <a:lnTo>
                    <a:pt x="44" y="1473"/>
                  </a:lnTo>
                  <a:lnTo>
                    <a:pt x="44" y="1776"/>
                  </a:lnTo>
                  <a:lnTo>
                    <a:pt x="1" y="2035"/>
                  </a:lnTo>
                  <a:lnTo>
                    <a:pt x="1" y="2339"/>
                  </a:lnTo>
                  <a:lnTo>
                    <a:pt x="88" y="2339"/>
                  </a:lnTo>
                  <a:lnTo>
                    <a:pt x="131" y="2035"/>
                  </a:lnTo>
                  <a:lnTo>
                    <a:pt x="131" y="1776"/>
                  </a:lnTo>
                  <a:lnTo>
                    <a:pt x="174" y="1213"/>
                  </a:lnTo>
                  <a:lnTo>
                    <a:pt x="218" y="650"/>
                  </a:lnTo>
                  <a:lnTo>
                    <a:pt x="347" y="44"/>
                  </a:lnTo>
                  <a:lnTo>
                    <a:pt x="30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699" name="Google Shape;9699;p75"/>
            <p:cNvSpPr/>
            <p:nvPr/>
          </p:nvSpPr>
          <p:spPr>
            <a:xfrm>
              <a:off x="7291791" y="3404761"/>
              <a:ext cx="12859" cy="63030"/>
            </a:xfrm>
            <a:custGeom>
              <a:avLst/>
              <a:gdLst/>
              <a:ahLst/>
              <a:cxnLst/>
              <a:rect l="l" t="t" r="r" b="b"/>
              <a:pathLst>
                <a:path w="477" h="2339" extrusionOk="0">
                  <a:moveTo>
                    <a:pt x="476" y="1"/>
                  </a:moveTo>
                  <a:lnTo>
                    <a:pt x="433" y="44"/>
                  </a:lnTo>
                  <a:lnTo>
                    <a:pt x="130" y="1170"/>
                  </a:lnTo>
                  <a:lnTo>
                    <a:pt x="43" y="1733"/>
                  </a:lnTo>
                  <a:lnTo>
                    <a:pt x="0" y="2036"/>
                  </a:lnTo>
                  <a:lnTo>
                    <a:pt x="43" y="2339"/>
                  </a:lnTo>
                  <a:lnTo>
                    <a:pt x="130" y="2036"/>
                  </a:lnTo>
                  <a:lnTo>
                    <a:pt x="130" y="1776"/>
                  </a:lnTo>
                  <a:lnTo>
                    <a:pt x="260" y="1213"/>
                  </a:lnTo>
                  <a:lnTo>
                    <a:pt x="346" y="650"/>
                  </a:lnTo>
                  <a:lnTo>
                    <a:pt x="476" y="44"/>
                  </a:lnTo>
                  <a:lnTo>
                    <a:pt x="476"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0" name="Google Shape;9700;p75"/>
            <p:cNvSpPr/>
            <p:nvPr/>
          </p:nvSpPr>
          <p:spPr>
            <a:xfrm>
              <a:off x="6752479" y="3655643"/>
              <a:ext cx="154116" cy="436442"/>
            </a:xfrm>
            <a:custGeom>
              <a:avLst/>
              <a:gdLst/>
              <a:ahLst/>
              <a:cxnLst/>
              <a:rect l="l" t="t" r="r" b="b"/>
              <a:pathLst>
                <a:path w="5717" h="16196" extrusionOk="0">
                  <a:moveTo>
                    <a:pt x="2079" y="0"/>
                  </a:moveTo>
                  <a:lnTo>
                    <a:pt x="1863" y="44"/>
                  </a:lnTo>
                  <a:lnTo>
                    <a:pt x="1646" y="130"/>
                  </a:lnTo>
                  <a:lnTo>
                    <a:pt x="1429" y="217"/>
                  </a:lnTo>
                  <a:lnTo>
                    <a:pt x="1083" y="520"/>
                  </a:lnTo>
                  <a:lnTo>
                    <a:pt x="737" y="823"/>
                  </a:lnTo>
                  <a:lnTo>
                    <a:pt x="477" y="1213"/>
                  </a:lnTo>
                  <a:lnTo>
                    <a:pt x="217" y="1603"/>
                  </a:lnTo>
                  <a:lnTo>
                    <a:pt x="1" y="1992"/>
                  </a:lnTo>
                  <a:lnTo>
                    <a:pt x="1" y="2036"/>
                  </a:lnTo>
                  <a:lnTo>
                    <a:pt x="44" y="2036"/>
                  </a:lnTo>
                  <a:lnTo>
                    <a:pt x="390" y="1559"/>
                  </a:lnTo>
                  <a:lnTo>
                    <a:pt x="607" y="1256"/>
                  </a:lnTo>
                  <a:lnTo>
                    <a:pt x="910" y="996"/>
                  </a:lnTo>
                  <a:lnTo>
                    <a:pt x="1213" y="693"/>
                  </a:lnTo>
                  <a:lnTo>
                    <a:pt x="1559" y="477"/>
                  </a:lnTo>
                  <a:lnTo>
                    <a:pt x="1906" y="347"/>
                  </a:lnTo>
                  <a:lnTo>
                    <a:pt x="2079" y="304"/>
                  </a:lnTo>
                  <a:lnTo>
                    <a:pt x="2296" y="304"/>
                  </a:lnTo>
                  <a:lnTo>
                    <a:pt x="2555" y="347"/>
                  </a:lnTo>
                  <a:lnTo>
                    <a:pt x="2772" y="433"/>
                  </a:lnTo>
                  <a:lnTo>
                    <a:pt x="2988" y="563"/>
                  </a:lnTo>
                  <a:lnTo>
                    <a:pt x="3205" y="780"/>
                  </a:lnTo>
                  <a:lnTo>
                    <a:pt x="3378" y="1083"/>
                  </a:lnTo>
                  <a:lnTo>
                    <a:pt x="3551" y="1473"/>
                  </a:lnTo>
                  <a:lnTo>
                    <a:pt x="3724" y="1949"/>
                  </a:lnTo>
                  <a:lnTo>
                    <a:pt x="3854" y="2555"/>
                  </a:lnTo>
                  <a:lnTo>
                    <a:pt x="4158" y="4331"/>
                  </a:lnTo>
                  <a:lnTo>
                    <a:pt x="4461" y="6366"/>
                  </a:lnTo>
                  <a:lnTo>
                    <a:pt x="4720" y="8531"/>
                  </a:lnTo>
                  <a:lnTo>
                    <a:pt x="4980" y="10653"/>
                  </a:lnTo>
                  <a:lnTo>
                    <a:pt x="5327" y="14247"/>
                  </a:lnTo>
                  <a:lnTo>
                    <a:pt x="5500" y="15979"/>
                  </a:lnTo>
                  <a:lnTo>
                    <a:pt x="5543" y="16152"/>
                  </a:lnTo>
                  <a:lnTo>
                    <a:pt x="5586" y="16195"/>
                  </a:lnTo>
                  <a:lnTo>
                    <a:pt x="5630" y="16195"/>
                  </a:lnTo>
                  <a:lnTo>
                    <a:pt x="5716" y="16152"/>
                  </a:lnTo>
                  <a:lnTo>
                    <a:pt x="5716" y="15979"/>
                  </a:lnTo>
                  <a:lnTo>
                    <a:pt x="5716" y="14896"/>
                  </a:lnTo>
                  <a:lnTo>
                    <a:pt x="5630" y="13857"/>
                  </a:lnTo>
                  <a:lnTo>
                    <a:pt x="5500" y="12775"/>
                  </a:lnTo>
                  <a:lnTo>
                    <a:pt x="5413" y="11692"/>
                  </a:lnTo>
                  <a:lnTo>
                    <a:pt x="5153" y="9570"/>
                  </a:lnTo>
                  <a:lnTo>
                    <a:pt x="4894" y="7448"/>
                  </a:lnTo>
                  <a:lnTo>
                    <a:pt x="4591" y="5327"/>
                  </a:lnTo>
                  <a:lnTo>
                    <a:pt x="4287" y="3205"/>
                  </a:lnTo>
                  <a:lnTo>
                    <a:pt x="4114" y="2252"/>
                  </a:lnTo>
                  <a:lnTo>
                    <a:pt x="3854" y="1300"/>
                  </a:lnTo>
                  <a:lnTo>
                    <a:pt x="3681" y="910"/>
                  </a:lnTo>
                  <a:lnTo>
                    <a:pt x="3465" y="563"/>
                  </a:lnTo>
                  <a:lnTo>
                    <a:pt x="3162" y="304"/>
                  </a:lnTo>
                  <a:lnTo>
                    <a:pt x="2772" y="87"/>
                  </a:lnTo>
                  <a:lnTo>
                    <a:pt x="2512" y="44"/>
                  </a:lnTo>
                  <a:lnTo>
                    <a:pt x="2296"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1" name="Google Shape;9701;p75"/>
            <p:cNvSpPr/>
            <p:nvPr/>
          </p:nvSpPr>
          <p:spPr>
            <a:xfrm>
              <a:off x="6603054" y="3622982"/>
              <a:ext cx="240515" cy="311567"/>
            </a:xfrm>
            <a:custGeom>
              <a:avLst/>
              <a:gdLst/>
              <a:ahLst/>
              <a:cxnLst/>
              <a:rect l="l" t="t" r="r" b="b"/>
              <a:pathLst>
                <a:path w="8922" h="11562" extrusionOk="0">
                  <a:moveTo>
                    <a:pt x="5587" y="0"/>
                  </a:moveTo>
                  <a:lnTo>
                    <a:pt x="5284" y="87"/>
                  </a:lnTo>
                  <a:lnTo>
                    <a:pt x="4937" y="260"/>
                  </a:lnTo>
                  <a:lnTo>
                    <a:pt x="4461" y="606"/>
                  </a:lnTo>
                  <a:lnTo>
                    <a:pt x="4071" y="953"/>
                  </a:lnTo>
                  <a:lnTo>
                    <a:pt x="3725" y="1299"/>
                  </a:lnTo>
                  <a:lnTo>
                    <a:pt x="3378" y="1645"/>
                  </a:lnTo>
                  <a:lnTo>
                    <a:pt x="3032" y="2078"/>
                  </a:lnTo>
                  <a:lnTo>
                    <a:pt x="2469" y="2901"/>
                  </a:lnTo>
                  <a:lnTo>
                    <a:pt x="1949" y="3767"/>
                  </a:lnTo>
                  <a:lnTo>
                    <a:pt x="1560" y="4677"/>
                  </a:lnTo>
                  <a:lnTo>
                    <a:pt x="1170" y="5586"/>
                  </a:lnTo>
                  <a:lnTo>
                    <a:pt x="867" y="6495"/>
                  </a:lnTo>
                  <a:lnTo>
                    <a:pt x="650" y="7361"/>
                  </a:lnTo>
                  <a:lnTo>
                    <a:pt x="434" y="8227"/>
                  </a:lnTo>
                  <a:lnTo>
                    <a:pt x="304" y="9007"/>
                  </a:lnTo>
                  <a:lnTo>
                    <a:pt x="131" y="10306"/>
                  </a:lnTo>
                  <a:lnTo>
                    <a:pt x="44" y="11215"/>
                  </a:lnTo>
                  <a:lnTo>
                    <a:pt x="1" y="11562"/>
                  </a:lnTo>
                  <a:lnTo>
                    <a:pt x="1213" y="10825"/>
                  </a:lnTo>
                  <a:lnTo>
                    <a:pt x="2512" y="10003"/>
                  </a:lnTo>
                  <a:lnTo>
                    <a:pt x="3985" y="8963"/>
                  </a:lnTo>
                  <a:lnTo>
                    <a:pt x="4721" y="8401"/>
                  </a:lnTo>
                  <a:lnTo>
                    <a:pt x="5500" y="7794"/>
                  </a:lnTo>
                  <a:lnTo>
                    <a:pt x="6193" y="7188"/>
                  </a:lnTo>
                  <a:lnTo>
                    <a:pt x="6886" y="6539"/>
                  </a:lnTo>
                  <a:lnTo>
                    <a:pt x="7492" y="5932"/>
                  </a:lnTo>
                  <a:lnTo>
                    <a:pt x="7968" y="5326"/>
                  </a:lnTo>
                  <a:lnTo>
                    <a:pt x="8358" y="4720"/>
                  </a:lnTo>
                  <a:lnTo>
                    <a:pt x="8531" y="4460"/>
                  </a:lnTo>
                  <a:lnTo>
                    <a:pt x="8618" y="4157"/>
                  </a:lnTo>
                  <a:lnTo>
                    <a:pt x="8834" y="3421"/>
                  </a:lnTo>
                  <a:lnTo>
                    <a:pt x="8921" y="2858"/>
                  </a:lnTo>
                  <a:lnTo>
                    <a:pt x="8921" y="2382"/>
                  </a:lnTo>
                  <a:lnTo>
                    <a:pt x="8878" y="2208"/>
                  </a:lnTo>
                  <a:lnTo>
                    <a:pt x="8791" y="2078"/>
                  </a:lnTo>
                  <a:lnTo>
                    <a:pt x="8705" y="1949"/>
                  </a:lnTo>
                  <a:lnTo>
                    <a:pt x="8618" y="1862"/>
                  </a:lnTo>
                  <a:lnTo>
                    <a:pt x="8531" y="1819"/>
                  </a:lnTo>
                  <a:lnTo>
                    <a:pt x="8401" y="1775"/>
                  </a:lnTo>
                  <a:lnTo>
                    <a:pt x="8098" y="1732"/>
                  </a:lnTo>
                  <a:lnTo>
                    <a:pt x="7795" y="1775"/>
                  </a:lnTo>
                  <a:lnTo>
                    <a:pt x="7449" y="1862"/>
                  </a:lnTo>
                  <a:lnTo>
                    <a:pt x="7146" y="1992"/>
                  </a:lnTo>
                  <a:lnTo>
                    <a:pt x="6539" y="2295"/>
                  </a:lnTo>
                  <a:lnTo>
                    <a:pt x="6063" y="2555"/>
                  </a:lnTo>
                  <a:lnTo>
                    <a:pt x="5890" y="2641"/>
                  </a:lnTo>
                  <a:lnTo>
                    <a:pt x="6020" y="2035"/>
                  </a:lnTo>
                  <a:lnTo>
                    <a:pt x="6150" y="1472"/>
                  </a:lnTo>
                  <a:lnTo>
                    <a:pt x="6150" y="866"/>
                  </a:lnTo>
                  <a:lnTo>
                    <a:pt x="6150" y="563"/>
                  </a:lnTo>
                  <a:lnTo>
                    <a:pt x="6063" y="346"/>
                  </a:lnTo>
                  <a:lnTo>
                    <a:pt x="5933" y="130"/>
                  </a:lnTo>
                  <a:lnTo>
                    <a:pt x="5803" y="43"/>
                  </a:lnTo>
                  <a:lnTo>
                    <a:pt x="5587"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2" name="Google Shape;9702;p75"/>
            <p:cNvSpPr/>
            <p:nvPr/>
          </p:nvSpPr>
          <p:spPr>
            <a:xfrm>
              <a:off x="6614726" y="3681324"/>
              <a:ext cx="185629" cy="227545"/>
            </a:xfrm>
            <a:custGeom>
              <a:avLst/>
              <a:gdLst/>
              <a:ahLst/>
              <a:cxnLst/>
              <a:rect l="l" t="t" r="r" b="b"/>
              <a:pathLst>
                <a:path w="6886" h="8444" extrusionOk="0">
                  <a:moveTo>
                    <a:pt x="3205" y="0"/>
                  </a:moveTo>
                  <a:lnTo>
                    <a:pt x="3508" y="1126"/>
                  </a:lnTo>
                  <a:lnTo>
                    <a:pt x="3638" y="1689"/>
                  </a:lnTo>
                  <a:lnTo>
                    <a:pt x="3811" y="2208"/>
                  </a:lnTo>
                  <a:lnTo>
                    <a:pt x="3032" y="3334"/>
                  </a:lnTo>
                  <a:lnTo>
                    <a:pt x="2816" y="2771"/>
                  </a:lnTo>
                  <a:lnTo>
                    <a:pt x="2642" y="2208"/>
                  </a:lnTo>
                  <a:lnTo>
                    <a:pt x="2599" y="2165"/>
                  </a:lnTo>
                  <a:lnTo>
                    <a:pt x="2556" y="2208"/>
                  </a:lnTo>
                  <a:lnTo>
                    <a:pt x="2902" y="3508"/>
                  </a:lnTo>
                  <a:lnTo>
                    <a:pt x="2382" y="4287"/>
                  </a:lnTo>
                  <a:lnTo>
                    <a:pt x="1949" y="4980"/>
                  </a:lnTo>
                  <a:lnTo>
                    <a:pt x="1516" y="5716"/>
                  </a:lnTo>
                  <a:lnTo>
                    <a:pt x="1430" y="5759"/>
                  </a:lnTo>
                  <a:lnTo>
                    <a:pt x="1430" y="5846"/>
                  </a:lnTo>
                  <a:lnTo>
                    <a:pt x="694" y="7102"/>
                  </a:lnTo>
                  <a:lnTo>
                    <a:pt x="1" y="8401"/>
                  </a:lnTo>
                  <a:lnTo>
                    <a:pt x="44" y="8444"/>
                  </a:lnTo>
                  <a:lnTo>
                    <a:pt x="780" y="7188"/>
                  </a:lnTo>
                  <a:lnTo>
                    <a:pt x="1516" y="5932"/>
                  </a:lnTo>
                  <a:lnTo>
                    <a:pt x="1776" y="5889"/>
                  </a:lnTo>
                  <a:lnTo>
                    <a:pt x="1906" y="5846"/>
                  </a:lnTo>
                  <a:lnTo>
                    <a:pt x="2036" y="5803"/>
                  </a:lnTo>
                  <a:lnTo>
                    <a:pt x="2339" y="5759"/>
                  </a:lnTo>
                  <a:lnTo>
                    <a:pt x="2642" y="5673"/>
                  </a:lnTo>
                  <a:lnTo>
                    <a:pt x="3205" y="5543"/>
                  </a:lnTo>
                  <a:lnTo>
                    <a:pt x="3811" y="5413"/>
                  </a:lnTo>
                  <a:lnTo>
                    <a:pt x="3811" y="5370"/>
                  </a:lnTo>
                  <a:lnTo>
                    <a:pt x="3768" y="5370"/>
                  </a:lnTo>
                  <a:lnTo>
                    <a:pt x="3075" y="5456"/>
                  </a:lnTo>
                  <a:lnTo>
                    <a:pt x="2339" y="5543"/>
                  </a:lnTo>
                  <a:lnTo>
                    <a:pt x="1690" y="5629"/>
                  </a:lnTo>
                  <a:lnTo>
                    <a:pt x="1646" y="5629"/>
                  </a:lnTo>
                  <a:lnTo>
                    <a:pt x="2469" y="4417"/>
                  </a:lnTo>
                  <a:lnTo>
                    <a:pt x="3335" y="3204"/>
                  </a:lnTo>
                  <a:lnTo>
                    <a:pt x="3725" y="3118"/>
                  </a:lnTo>
                  <a:lnTo>
                    <a:pt x="4158" y="3031"/>
                  </a:lnTo>
                  <a:lnTo>
                    <a:pt x="5024" y="2858"/>
                  </a:lnTo>
                  <a:lnTo>
                    <a:pt x="5544" y="2815"/>
                  </a:lnTo>
                  <a:lnTo>
                    <a:pt x="6020" y="2728"/>
                  </a:lnTo>
                  <a:lnTo>
                    <a:pt x="6886" y="2512"/>
                  </a:lnTo>
                  <a:lnTo>
                    <a:pt x="6020" y="2685"/>
                  </a:lnTo>
                  <a:lnTo>
                    <a:pt x="5111" y="2815"/>
                  </a:lnTo>
                  <a:lnTo>
                    <a:pt x="4244" y="2945"/>
                  </a:lnTo>
                  <a:lnTo>
                    <a:pt x="3638" y="2988"/>
                  </a:lnTo>
                  <a:lnTo>
                    <a:pt x="5327" y="606"/>
                  </a:lnTo>
                  <a:lnTo>
                    <a:pt x="5327" y="563"/>
                  </a:lnTo>
                  <a:lnTo>
                    <a:pt x="5284" y="606"/>
                  </a:lnTo>
                  <a:lnTo>
                    <a:pt x="4591" y="1299"/>
                  </a:lnTo>
                  <a:lnTo>
                    <a:pt x="3985" y="2079"/>
                  </a:lnTo>
                  <a:lnTo>
                    <a:pt x="3638" y="1126"/>
                  </a:lnTo>
                  <a:lnTo>
                    <a:pt x="3465" y="563"/>
                  </a:lnTo>
                  <a:lnTo>
                    <a:pt x="3292"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3" name="Google Shape;9703;p75"/>
            <p:cNvSpPr/>
            <p:nvPr/>
          </p:nvSpPr>
          <p:spPr>
            <a:xfrm>
              <a:off x="6668425" y="3732659"/>
              <a:ext cx="12886" cy="38535"/>
            </a:xfrm>
            <a:custGeom>
              <a:avLst/>
              <a:gdLst/>
              <a:ahLst/>
              <a:cxnLst/>
              <a:rect l="l" t="t" r="r" b="b"/>
              <a:pathLst>
                <a:path w="478" h="1430" extrusionOk="0">
                  <a:moveTo>
                    <a:pt x="1" y="0"/>
                  </a:moveTo>
                  <a:lnTo>
                    <a:pt x="131" y="693"/>
                  </a:lnTo>
                  <a:lnTo>
                    <a:pt x="261" y="1083"/>
                  </a:lnTo>
                  <a:lnTo>
                    <a:pt x="347" y="1386"/>
                  </a:lnTo>
                  <a:lnTo>
                    <a:pt x="390" y="1429"/>
                  </a:lnTo>
                  <a:lnTo>
                    <a:pt x="434" y="1429"/>
                  </a:lnTo>
                  <a:lnTo>
                    <a:pt x="434" y="1386"/>
                  </a:lnTo>
                  <a:lnTo>
                    <a:pt x="477" y="1343"/>
                  </a:lnTo>
                  <a:lnTo>
                    <a:pt x="390" y="1213"/>
                  </a:lnTo>
                  <a:lnTo>
                    <a:pt x="347" y="1040"/>
                  </a:lnTo>
                  <a:lnTo>
                    <a:pt x="261" y="693"/>
                  </a:lnTo>
                  <a:lnTo>
                    <a:pt x="4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4" name="Google Shape;9704;p75"/>
            <p:cNvSpPr/>
            <p:nvPr/>
          </p:nvSpPr>
          <p:spPr>
            <a:xfrm>
              <a:off x="6765311" y="3723308"/>
              <a:ext cx="57231" cy="8219"/>
            </a:xfrm>
            <a:custGeom>
              <a:avLst/>
              <a:gdLst/>
              <a:ahLst/>
              <a:cxnLst/>
              <a:rect l="l" t="t" r="r" b="b"/>
              <a:pathLst>
                <a:path w="2123" h="305" extrusionOk="0">
                  <a:moveTo>
                    <a:pt x="2123" y="1"/>
                  </a:moveTo>
                  <a:lnTo>
                    <a:pt x="1603" y="88"/>
                  </a:lnTo>
                  <a:lnTo>
                    <a:pt x="1083" y="131"/>
                  </a:lnTo>
                  <a:lnTo>
                    <a:pt x="564" y="217"/>
                  </a:lnTo>
                  <a:lnTo>
                    <a:pt x="44" y="261"/>
                  </a:lnTo>
                  <a:lnTo>
                    <a:pt x="1" y="261"/>
                  </a:lnTo>
                  <a:lnTo>
                    <a:pt x="44" y="304"/>
                  </a:lnTo>
                  <a:lnTo>
                    <a:pt x="1083" y="217"/>
                  </a:lnTo>
                  <a:lnTo>
                    <a:pt x="2123" y="88"/>
                  </a:lnTo>
                  <a:lnTo>
                    <a:pt x="2123" y="44"/>
                  </a:lnTo>
                  <a:lnTo>
                    <a:pt x="2123"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5" name="Google Shape;9705;p75"/>
            <p:cNvSpPr/>
            <p:nvPr/>
          </p:nvSpPr>
          <p:spPr>
            <a:xfrm>
              <a:off x="6691771" y="3283417"/>
              <a:ext cx="378241" cy="855341"/>
            </a:xfrm>
            <a:custGeom>
              <a:avLst/>
              <a:gdLst/>
              <a:ahLst/>
              <a:cxnLst/>
              <a:rect l="l" t="t" r="r" b="b"/>
              <a:pathLst>
                <a:path w="14031" h="31741" extrusionOk="0">
                  <a:moveTo>
                    <a:pt x="7016" y="0"/>
                  </a:moveTo>
                  <a:lnTo>
                    <a:pt x="6539" y="87"/>
                  </a:lnTo>
                  <a:lnTo>
                    <a:pt x="6106" y="260"/>
                  </a:lnTo>
                  <a:lnTo>
                    <a:pt x="5630" y="433"/>
                  </a:lnTo>
                  <a:lnTo>
                    <a:pt x="5240" y="693"/>
                  </a:lnTo>
                  <a:lnTo>
                    <a:pt x="4807" y="953"/>
                  </a:lnTo>
                  <a:lnTo>
                    <a:pt x="4418" y="1256"/>
                  </a:lnTo>
                  <a:lnTo>
                    <a:pt x="3725" y="1905"/>
                  </a:lnTo>
                  <a:lnTo>
                    <a:pt x="2945" y="2685"/>
                  </a:lnTo>
                  <a:lnTo>
                    <a:pt x="2209" y="3508"/>
                  </a:lnTo>
                  <a:lnTo>
                    <a:pt x="780" y="5153"/>
                  </a:lnTo>
                  <a:lnTo>
                    <a:pt x="1" y="5976"/>
                  </a:lnTo>
                  <a:lnTo>
                    <a:pt x="1" y="6019"/>
                  </a:lnTo>
                  <a:lnTo>
                    <a:pt x="44" y="6019"/>
                  </a:lnTo>
                  <a:lnTo>
                    <a:pt x="1473" y="4417"/>
                  </a:lnTo>
                  <a:lnTo>
                    <a:pt x="2253" y="3638"/>
                  </a:lnTo>
                  <a:lnTo>
                    <a:pt x="2989" y="2858"/>
                  </a:lnTo>
                  <a:lnTo>
                    <a:pt x="3725" y="2165"/>
                  </a:lnTo>
                  <a:lnTo>
                    <a:pt x="4504" y="1516"/>
                  </a:lnTo>
                  <a:lnTo>
                    <a:pt x="4894" y="1213"/>
                  </a:lnTo>
                  <a:lnTo>
                    <a:pt x="5327" y="953"/>
                  </a:lnTo>
                  <a:lnTo>
                    <a:pt x="5760" y="693"/>
                  </a:lnTo>
                  <a:lnTo>
                    <a:pt x="6236" y="520"/>
                  </a:lnTo>
                  <a:lnTo>
                    <a:pt x="6713" y="433"/>
                  </a:lnTo>
                  <a:lnTo>
                    <a:pt x="7189" y="390"/>
                  </a:lnTo>
                  <a:lnTo>
                    <a:pt x="7622" y="390"/>
                  </a:lnTo>
                  <a:lnTo>
                    <a:pt x="8098" y="520"/>
                  </a:lnTo>
                  <a:lnTo>
                    <a:pt x="8445" y="650"/>
                  </a:lnTo>
                  <a:lnTo>
                    <a:pt x="8791" y="823"/>
                  </a:lnTo>
                  <a:lnTo>
                    <a:pt x="9094" y="1039"/>
                  </a:lnTo>
                  <a:lnTo>
                    <a:pt x="9397" y="1299"/>
                  </a:lnTo>
                  <a:lnTo>
                    <a:pt x="9657" y="1602"/>
                  </a:lnTo>
                  <a:lnTo>
                    <a:pt x="9917" y="1905"/>
                  </a:lnTo>
                  <a:lnTo>
                    <a:pt x="10090" y="2252"/>
                  </a:lnTo>
                  <a:lnTo>
                    <a:pt x="10307" y="2642"/>
                  </a:lnTo>
                  <a:lnTo>
                    <a:pt x="10610" y="3378"/>
                  </a:lnTo>
                  <a:lnTo>
                    <a:pt x="10826" y="4114"/>
                  </a:lnTo>
                  <a:lnTo>
                    <a:pt x="11129" y="5196"/>
                  </a:lnTo>
                  <a:lnTo>
                    <a:pt x="11389" y="6236"/>
                  </a:lnTo>
                  <a:lnTo>
                    <a:pt x="11562" y="7318"/>
                  </a:lnTo>
                  <a:lnTo>
                    <a:pt x="11736" y="8401"/>
                  </a:lnTo>
                  <a:lnTo>
                    <a:pt x="12039" y="10566"/>
                  </a:lnTo>
                  <a:lnTo>
                    <a:pt x="12255" y="12774"/>
                  </a:lnTo>
                  <a:lnTo>
                    <a:pt x="12472" y="14983"/>
                  </a:lnTo>
                  <a:lnTo>
                    <a:pt x="12645" y="17191"/>
                  </a:lnTo>
                  <a:lnTo>
                    <a:pt x="12818" y="19399"/>
                  </a:lnTo>
                  <a:lnTo>
                    <a:pt x="12948" y="21608"/>
                  </a:lnTo>
                  <a:lnTo>
                    <a:pt x="13165" y="26025"/>
                  </a:lnTo>
                  <a:lnTo>
                    <a:pt x="13295" y="28276"/>
                  </a:lnTo>
                  <a:lnTo>
                    <a:pt x="13511" y="30485"/>
                  </a:lnTo>
                  <a:lnTo>
                    <a:pt x="13598" y="31567"/>
                  </a:lnTo>
                  <a:lnTo>
                    <a:pt x="13641" y="31654"/>
                  </a:lnTo>
                  <a:lnTo>
                    <a:pt x="13684" y="31697"/>
                  </a:lnTo>
                  <a:lnTo>
                    <a:pt x="13814" y="31740"/>
                  </a:lnTo>
                  <a:lnTo>
                    <a:pt x="13944" y="31697"/>
                  </a:lnTo>
                  <a:lnTo>
                    <a:pt x="13987" y="31654"/>
                  </a:lnTo>
                  <a:lnTo>
                    <a:pt x="14031" y="31567"/>
                  </a:lnTo>
                  <a:lnTo>
                    <a:pt x="13857" y="29272"/>
                  </a:lnTo>
                  <a:lnTo>
                    <a:pt x="13728" y="26977"/>
                  </a:lnTo>
                  <a:lnTo>
                    <a:pt x="13511" y="22387"/>
                  </a:lnTo>
                  <a:lnTo>
                    <a:pt x="13381" y="20092"/>
                  </a:lnTo>
                  <a:lnTo>
                    <a:pt x="13251" y="17841"/>
                  </a:lnTo>
                  <a:lnTo>
                    <a:pt x="13078" y="15546"/>
                  </a:lnTo>
                  <a:lnTo>
                    <a:pt x="12862" y="13251"/>
                  </a:lnTo>
                  <a:lnTo>
                    <a:pt x="12602" y="10999"/>
                  </a:lnTo>
                  <a:lnTo>
                    <a:pt x="12342" y="8747"/>
                  </a:lnTo>
                  <a:lnTo>
                    <a:pt x="12169" y="7621"/>
                  </a:lnTo>
                  <a:lnTo>
                    <a:pt x="11952" y="6539"/>
                  </a:lnTo>
                  <a:lnTo>
                    <a:pt x="11736" y="5456"/>
                  </a:lnTo>
                  <a:lnTo>
                    <a:pt x="11476" y="4374"/>
                  </a:lnTo>
                  <a:lnTo>
                    <a:pt x="11216" y="3551"/>
                  </a:lnTo>
                  <a:lnTo>
                    <a:pt x="10870" y="2771"/>
                  </a:lnTo>
                  <a:lnTo>
                    <a:pt x="10480" y="2035"/>
                  </a:lnTo>
                  <a:lnTo>
                    <a:pt x="10004" y="1299"/>
                  </a:lnTo>
                  <a:lnTo>
                    <a:pt x="9700" y="996"/>
                  </a:lnTo>
                  <a:lnTo>
                    <a:pt x="9397" y="693"/>
                  </a:lnTo>
                  <a:lnTo>
                    <a:pt x="9051" y="476"/>
                  </a:lnTo>
                  <a:lnTo>
                    <a:pt x="8661" y="260"/>
                  </a:lnTo>
                  <a:lnTo>
                    <a:pt x="8272" y="130"/>
                  </a:lnTo>
                  <a:lnTo>
                    <a:pt x="7882" y="43"/>
                  </a:lnTo>
                  <a:lnTo>
                    <a:pt x="7449"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6" name="Google Shape;9706;p75"/>
            <p:cNvSpPr/>
            <p:nvPr/>
          </p:nvSpPr>
          <p:spPr>
            <a:xfrm>
              <a:off x="6484009" y="3227393"/>
              <a:ext cx="441267" cy="484274"/>
            </a:xfrm>
            <a:custGeom>
              <a:avLst/>
              <a:gdLst/>
              <a:ahLst/>
              <a:cxnLst/>
              <a:rect l="l" t="t" r="r" b="b"/>
              <a:pathLst>
                <a:path w="16369" h="17971" extrusionOk="0">
                  <a:moveTo>
                    <a:pt x="10522" y="1"/>
                  </a:moveTo>
                  <a:lnTo>
                    <a:pt x="10263" y="44"/>
                  </a:lnTo>
                  <a:lnTo>
                    <a:pt x="9960" y="87"/>
                  </a:lnTo>
                  <a:lnTo>
                    <a:pt x="9656" y="217"/>
                  </a:lnTo>
                  <a:lnTo>
                    <a:pt x="9353" y="390"/>
                  </a:lnTo>
                  <a:lnTo>
                    <a:pt x="9007" y="607"/>
                  </a:lnTo>
                  <a:lnTo>
                    <a:pt x="8660" y="867"/>
                  </a:lnTo>
                  <a:lnTo>
                    <a:pt x="7924" y="1516"/>
                  </a:lnTo>
                  <a:lnTo>
                    <a:pt x="7102" y="2339"/>
                  </a:lnTo>
                  <a:lnTo>
                    <a:pt x="6279" y="3292"/>
                  </a:lnTo>
                  <a:lnTo>
                    <a:pt x="5456" y="4417"/>
                  </a:lnTo>
                  <a:lnTo>
                    <a:pt x="4633" y="5717"/>
                  </a:lnTo>
                  <a:lnTo>
                    <a:pt x="3811" y="7102"/>
                  </a:lnTo>
                  <a:lnTo>
                    <a:pt x="2988" y="8618"/>
                  </a:lnTo>
                  <a:lnTo>
                    <a:pt x="2252" y="10307"/>
                  </a:lnTo>
                  <a:lnTo>
                    <a:pt x="1559" y="12039"/>
                  </a:lnTo>
                  <a:lnTo>
                    <a:pt x="1256" y="12991"/>
                  </a:lnTo>
                  <a:lnTo>
                    <a:pt x="953" y="13944"/>
                  </a:lnTo>
                  <a:lnTo>
                    <a:pt x="650" y="14897"/>
                  </a:lnTo>
                  <a:lnTo>
                    <a:pt x="433" y="15892"/>
                  </a:lnTo>
                  <a:lnTo>
                    <a:pt x="173" y="16932"/>
                  </a:lnTo>
                  <a:lnTo>
                    <a:pt x="0" y="17971"/>
                  </a:lnTo>
                  <a:lnTo>
                    <a:pt x="476" y="17754"/>
                  </a:lnTo>
                  <a:lnTo>
                    <a:pt x="1775" y="17105"/>
                  </a:lnTo>
                  <a:lnTo>
                    <a:pt x="3681" y="16152"/>
                  </a:lnTo>
                  <a:lnTo>
                    <a:pt x="6019" y="14897"/>
                  </a:lnTo>
                  <a:lnTo>
                    <a:pt x="7231" y="14160"/>
                  </a:lnTo>
                  <a:lnTo>
                    <a:pt x="8487" y="13381"/>
                  </a:lnTo>
                  <a:lnTo>
                    <a:pt x="9743" y="12602"/>
                  </a:lnTo>
                  <a:lnTo>
                    <a:pt x="10955" y="11735"/>
                  </a:lnTo>
                  <a:lnTo>
                    <a:pt x="12081" y="10869"/>
                  </a:lnTo>
                  <a:lnTo>
                    <a:pt x="13121" y="9960"/>
                  </a:lnTo>
                  <a:lnTo>
                    <a:pt x="14073" y="9051"/>
                  </a:lnTo>
                  <a:lnTo>
                    <a:pt x="14506" y="8618"/>
                  </a:lnTo>
                  <a:lnTo>
                    <a:pt x="14853" y="8141"/>
                  </a:lnTo>
                  <a:lnTo>
                    <a:pt x="15459" y="7275"/>
                  </a:lnTo>
                  <a:lnTo>
                    <a:pt x="15719" y="6886"/>
                  </a:lnTo>
                  <a:lnTo>
                    <a:pt x="15935" y="6496"/>
                  </a:lnTo>
                  <a:lnTo>
                    <a:pt x="16065" y="6150"/>
                  </a:lnTo>
                  <a:lnTo>
                    <a:pt x="16195" y="5803"/>
                  </a:lnTo>
                  <a:lnTo>
                    <a:pt x="16282" y="5457"/>
                  </a:lnTo>
                  <a:lnTo>
                    <a:pt x="16325" y="5197"/>
                  </a:lnTo>
                  <a:lnTo>
                    <a:pt x="16368" y="4894"/>
                  </a:lnTo>
                  <a:lnTo>
                    <a:pt x="16325" y="4634"/>
                  </a:lnTo>
                  <a:lnTo>
                    <a:pt x="16282" y="4417"/>
                  </a:lnTo>
                  <a:lnTo>
                    <a:pt x="16195" y="4201"/>
                  </a:lnTo>
                  <a:lnTo>
                    <a:pt x="16108" y="4028"/>
                  </a:lnTo>
                  <a:lnTo>
                    <a:pt x="15979" y="3855"/>
                  </a:lnTo>
                  <a:lnTo>
                    <a:pt x="15805" y="3725"/>
                  </a:lnTo>
                  <a:lnTo>
                    <a:pt x="15632" y="3595"/>
                  </a:lnTo>
                  <a:lnTo>
                    <a:pt x="15459" y="3465"/>
                  </a:lnTo>
                  <a:lnTo>
                    <a:pt x="15242" y="3378"/>
                  </a:lnTo>
                  <a:lnTo>
                    <a:pt x="14766" y="3292"/>
                  </a:lnTo>
                  <a:lnTo>
                    <a:pt x="14246" y="3248"/>
                  </a:lnTo>
                  <a:lnTo>
                    <a:pt x="13683" y="3335"/>
                  </a:lnTo>
                  <a:lnTo>
                    <a:pt x="13077" y="3465"/>
                  </a:lnTo>
                  <a:lnTo>
                    <a:pt x="12471" y="3681"/>
                  </a:lnTo>
                  <a:lnTo>
                    <a:pt x="11865" y="3941"/>
                  </a:lnTo>
                  <a:lnTo>
                    <a:pt x="11259" y="4331"/>
                  </a:lnTo>
                  <a:lnTo>
                    <a:pt x="11518" y="3811"/>
                  </a:lnTo>
                  <a:lnTo>
                    <a:pt x="11692" y="3248"/>
                  </a:lnTo>
                  <a:lnTo>
                    <a:pt x="11865" y="2599"/>
                  </a:lnTo>
                  <a:lnTo>
                    <a:pt x="11951" y="2252"/>
                  </a:lnTo>
                  <a:lnTo>
                    <a:pt x="11951" y="1863"/>
                  </a:lnTo>
                  <a:lnTo>
                    <a:pt x="11951" y="1516"/>
                  </a:lnTo>
                  <a:lnTo>
                    <a:pt x="11865" y="1170"/>
                  </a:lnTo>
                  <a:lnTo>
                    <a:pt x="11735" y="867"/>
                  </a:lnTo>
                  <a:lnTo>
                    <a:pt x="11562" y="564"/>
                  </a:lnTo>
                  <a:lnTo>
                    <a:pt x="11302" y="304"/>
                  </a:lnTo>
                  <a:lnTo>
                    <a:pt x="10955" y="87"/>
                  </a:lnTo>
                  <a:lnTo>
                    <a:pt x="10739"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7" name="Google Shape;9707;p75"/>
            <p:cNvSpPr/>
            <p:nvPr/>
          </p:nvSpPr>
          <p:spPr>
            <a:xfrm>
              <a:off x="6530700" y="3328904"/>
              <a:ext cx="301196" cy="323262"/>
            </a:xfrm>
            <a:custGeom>
              <a:avLst/>
              <a:gdLst/>
              <a:ahLst/>
              <a:cxnLst/>
              <a:rect l="l" t="t" r="r" b="b"/>
              <a:pathLst>
                <a:path w="11173" h="11996" extrusionOk="0">
                  <a:moveTo>
                    <a:pt x="5759" y="1"/>
                  </a:moveTo>
                  <a:lnTo>
                    <a:pt x="5673" y="1300"/>
                  </a:lnTo>
                  <a:lnTo>
                    <a:pt x="5586" y="2599"/>
                  </a:lnTo>
                  <a:lnTo>
                    <a:pt x="5586" y="3249"/>
                  </a:lnTo>
                  <a:lnTo>
                    <a:pt x="5586" y="3855"/>
                  </a:lnTo>
                  <a:lnTo>
                    <a:pt x="5586" y="4504"/>
                  </a:lnTo>
                  <a:lnTo>
                    <a:pt x="5586" y="4851"/>
                  </a:lnTo>
                  <a:lnTo>
                    <a:pt x="5370" y="5111"/>
                  </a:lnTo>
                  <a:lnTo>
                    <a:pt x="3897" y="6843"/>
                  </a:lnTo>
                  <a:lnTo>
                    <a:pt x="2512" y="8618"/>
                  </a:lnTo>
                  <a:lnTo>
                    <a:pt x="2468" y="8531"/>
                  </a:lnTo>
                  <a:lnTo>
                    <a:pt x="2468" y="8445"/>
                  </a:lnTo>
                  <a:lnTo>
                    <a:pt x="2425" y="8055"/>
                  </a:lnTo>
                  <a:lnTo>
                    <a:pt x="2382" y="7622"/>
                  </a:lnTo>
                  <a:lnTo>
                    <a:pt x="2295" y="7189"/>
                  </a:lnTo>
                  <a:lnTo>
                    <a:pt x="2252" y="6756"/>
                  </a:lnTo>
                  <a:lnTo>
                    <a:pt x="2165" y="6366"/>
                  </a:lnTo>
                  <a:lnTo>
                    <a:pt x="2122" y="5933"/>
                  </a:lnTo>
                  <a:lnTo>
                    <a:pt x="2035" y="5457"/>
                  </a:lnTo>
                  <a:lnTo>
                    <a:pt x="1992" y="5414"/>
                  </a:lnTo>
                  <a:lnTo>
                    <a:pt x="1949" y="5457"/>
                  </a:lnTo>
                  <a:lnTo>
                    <a:pt x="1949" y="5500"/>
                  </a:lnTo>
                  <a:lnTo>
                    <a:pt x="2035" y="5933"/>
                  </a:lnTo>
                  <a:lnTo>
                    <a:pt x="2079" y="6410"/>
                  </a:lnTo>
                  <a:lnTo>
                    <a:pt x="2122" y="6843"/>
                  </a:lnTo>
                  <a:lnTo>
                    <a:pt x="2122" y="7232"/>
                  </a:lnTo>
                  <a:lnTo>
                    <a:pt x="2165" y="7665"/>
                  </a:lnTo>
                  <a:lnTo>
                    <a:pt x="2209" y="8055"/>
                  </a:lnTo>
                  <a:lnTo>
                    <a:pt x="2252" y="8488"/>
                  </a:lnTo>
                  <a:lnTo>
                    <a:pt x="2252" y="8575"/>
                  </a:lnTo>
                  <a:lnTo>
                    <a:pt x="2295" y="8661"/>
                  </a:lnTo>
                  <a:lnTo>
                    <a:pt x="2295" y="8748"/>
                  </a:lnTo>
                  <a:lnTo>
                    <a:pt x="2338" y="8791"/>
                  </a:lnTo>
                  <a:lnTo>
                    <a:pt x="1862" y="9441"/>
                  </a:lnTo>
                  <a:lnTo>
                    <a:pt x="0" y="11952"/>
                  </a:lnTo>
                  <a:lnTo>
                    <a:pt x="0" y="11996"/>
                  </a:lnTo>
                  <a:lnTo>
                    <a:pt x="43" y="11996"/>
                  </a:lnTo>
                  <a:lnTo>
                    <a:pt x="909" y="10870"/>
                  </a:lnTo>
                  <a:lnTo>
                    <a:pt x="1819" y="9744"/>
                  </a:lnTo>
                  <a:lnTo>
                    <a:pt x="2512" y="9744"/>
                  </a:lnTo>
                  <a:lnTo>
                    <a:pt x="3204" y="9701"/>
                  </a:lnTo>
                  <a:lnTo>
                    <a:pt x="4633" y="9701"/>
                  </a:lnTo>
                  <a:lnTo>
                    <a:pt x="4677" y="9657"/>
                  </a:lnTo>
                  <a:lnTo>
                    <a:pt x="1862" y="9657"/>
                  </a:lnTo>
                  <a:lnTo>
                    <a:pt x="3508" y="7752"/>
                  </a:lnTo>
                  <a:lnTo>
                    <a:pt x="4071" y="7016"/>
                  </a:lnTo>
                  <a:lnTo>
                    <a:pt x="4374" y="7059"/>
                  </a:lnTo>
                  <a:lnTo>
                    <a:pt x="5889" y="7059"/>
                  </a:lnTo>
                  <a:lnTo>
                    <a:pt x="6539" y="7016"/>
                  </a:lnTo>
                  <a:lnTo>
                    <a:pt x="9050" y="6973"/>
                  </a:lnTo>
                  <a:lnTo>
                    <a:pt x="9094" y="6973"/>
                  </a:lnTo>
                  <a:lnTo>
                    <a:pt x="9094" y="6929"/>
                  </a:lnTo>
                  <a:lnTo>
                    <a:pt x="9050" y="6929"/>
                  </a:lnTo>
                  <a:lnTo>
                    <a:pt x="7795" y="6886"/>
                  </a:lnTo>
                  <a:lnTo>
                    <a:pt x="6539" y="6886"/>
                  </a:lnTo>
                  <a:lnTo>
                    <a:pt x="5283" y="6843"/>
                  </a:lnTo>
                  <a:lnTo>
                    <a:pt x="4287" y="6843"/>
                  </a:lnTo>
                  <a:lnTo>
                    <a:pt x="5673" y="5197"/>
                  </a:lnTo>
                  <a:lnTo>
                    <a:pt x="5716" y="5154"/>
                  </a:lnTo>
                  <a:lnTo>
                    <a:pt x="7102" y="3552"/>
                  </a:lnTo>
                  <a:lnTo>
                    <a:pt x="7275" y="3335"/>
                  </a:lnTo>
                  <a:lnTo>
                    <a:pt x="9223" y="3335"/>
                  </a:lnTo>
                  <a:lnTo>
                    <a:pt x="11172" y="3292"/>
                  </a:lnTo>
                  <a:lnTo>
                    <a:pt x="11172" y="3205"/>
                  </a:lnTo>
                  <a:lnTo>
                    <a:pt x="11172" y="3162"/>
                  </a:lnTo>
                  <a:lnTo>
                    <a:pt x="9267" y="3119"/>
                  </a:lnTo>
                  <a:lnTo>
                    <a:pt x="7405" y="3075"/>
                  </a:lnTo>
                  <a:lnTo>
                    <a:pt x="7751" y="2686"/>
                  </a:lnTo>
                  <a:lnTo>
                    <a:pt x="8098" y="2296"/>
                  </a:lnTo>
                  <a:lnTo>
                    <a:pt x="8617" y="1733"/>
                  </a:lnTo>
                  <a:lnTo>
                    <a:pt x="9094" y="1170"/>
                  </a:lnTo>
                  <a:lnTo>
                    <a:pt x="9094" y="1127"/>
                  </a:lnTo>
                  <a:lnTo>
                    <a:pt x="9050" y="1127"/>
                  </a:lnTo>
                  <a:lnTo>
                    <a:pt x="8531" y="1603"/>
                  </a:lnTo>
                  <a:lnTo>
                    <a:pt x="8098" y="2079"/>
                  </a:lnTo>
                  <a:lnTo>
                    <a:pt x="7145" y="3075"/>
                  </a:lnTo>
                  <a:lnTo>
                    <a:pt x="5759" y="4634"/>
                  </a:lnTo>
                  <a:lnTo>
                    <a:pt x="5759" y="3855"/>
                  </a:lnTo>
                  <a:lnTo>
                    <a:pt x="5759" y="3205"/>
                  </a:lnTo>
                  <a:lnTo>
                    <a:pt x="5759" y="2599"/>
                  </a:lnTo>
                  <a:lnTo>
                    <a:pt x="5803" y="1300"/>
                  </a:lnTo>
                  <a:lnTo>
                    <a:pt x="5846"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8" name="Google Shape;9708;p75"/>
            <p:cNvSpPr/>
            <p:nvPr/>
          </p:nvSpPr>
          <p:spPr>
            <a:xfrm>
              <a:off x="6805019" y="3474771"/>
              <a:ext cx="9354" cy="27"/>
            </a:xfrm>
            <a:custGeom>
              <a:avLst/>
              <a:gdLst/>
              <a:ahLst/>
              <a:cxnLst/>
              <a:rect l="l" t="t" r="r" b="b"/>
              <a:pathLst>
                <a:path w="347" h="1" extrusionOk="0">
                  <a:moveTo>
                    <a:pt x="347" y="1"/>
                  </a:moveTo>
                  <a:lnTo>
                    <a:pt x="43" y="1"/>
                  </a:lnTo>
                  <a:lnTo>
                    <a:pt x="43" y="1"/>
                  </a:lnTo>
                  <a:lnTo>
                    <a:pt x="0" y="1"/>
                  </a:lnTo>
                  <a:lnTo>
                    <a:pt x="43" y="1"/>
                  </a:lnTo>
                  <a:lnTo>
                    <a:pt x="347" y="1"/>
                  </a:lnTo>
                  <a:lnTo>
                    <a:pt x="347" y="1"/>
                  </a:lnTo>
                  <a:lnTo>
                    <a:pt x="347" y="1"/>
                  </a:lnTo>
                  <a:lnTo>
                    <a:pt x="347" y="1"/>
                  </a:lnTo>
                  <a:lnTo>
                    <a:pt x="347" y="1"/>
                  </a:lnTo>
                  <a:lnTo>
                    <a:pt x="347"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09" name="Google Shape;9709;p75"/>
            <p:cNvSpPr/>
            <p:nvPr/>
          </p:nvSpPr>
          <p:spPr>
            <a:xfrm>
              <a:off x="6732638" y="3472453"/>
              <a:ext cx="63054" cy="2344"/>
            </a:xfrm>
            <a:custGeom>
              <a:avLst/>
              <a:gdLst/>
              <a:ahLst/>
              <a:cxnLst/>
              <a:rect l="l" t="t" r="r" b="b"/>
              <a:pathLst>
                <a:path w="2339" h="87" extrusionOk="0">
                  <a:moveTo>
                    <a:pt x="0" y="0"/>
                  </a:moveTo>
                  <a:lnTo>
                    <a:pt x="0" y="43"/>
                  </a:lnTo>
                  <a:lnTo>
                    <a:pt x="304" y="87"/>
                  </a:lnTo>
                  <a:lnTo>
                    <a:pt x="2339" y="87"/>
                  </a:lnTo>
                  <a:lnTo>
                    <a:pt x="1732" y="43"/>
                  </a:lnTo>
                  <a:lnTo>
                    <a:pt x="1170" y="43"/>
                  </a:lnTo>
                  <a:lnTo>
                    <a:pt x="563"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0" name="Google Shape;9710;p75"/>
            <p:cNvSpPr/>
            <p:nvPr/>
          </p:nvSpPr>
          <p:spPr>
            <a:xfrm>
              <a:off x="6635753" y="3569303"/>
              <a:ext cx="67717" cy="7006"/>
            </a:xfrm>
            <a:custGeom>
              <a:avLst/>
              <a:gdLst/>
              <a:ahLst/>
              <a:cxnLst/>
              <a:rect l="l" t="t" r="r" b="b"/>
              <a:pathLst>
                <a:path w="2512" h="260" extrusionOk="0">
                  <a:moveTo>
                    <a:pt x="0" y="0"/>
                  </a:moveTo>
                  <a:lnTo>
                    <a:pt x="0" y="0"/>
                  </a:lnTo>
                  <a:lnTo>
                    <a:pt x="0" y="0"/>
                  </a:lnTo>
                  <a:lnTo>
                    <a:pt x="1256" y="130"/>
                  </a:lnTo>
                  <a:lnTo>
                    <a:pt x="2469" y="260"/>
                  </a:lnTo>
                  <a:lnTo>
                    <a:pt x="2512" y="217"/>
                  </a:lnTo>
                  <a:lnTo>
                    <a:pt x="2469" y="173"/>
                  </a:lnTo>
                  <a:lnTo>
                    <a:pt x="1297" y="91"/>
                  </a:lnTo>
                  <a:lnTo>
                    <a:pt x="1256" y="87"/>
                  </a:lnTo>
                  <a:lnTo>
                    <a:pt x="650" y="43"/>
                  </a:lnTo>
                  <a:lnTo>
                    <a:pt x="0" y="0"/>
                  </a:lnTo>
                  <a:lnTo>
                    <a:pt x="0" y="0"/>
                  </a:lnTo>
                  <a:lnTo>
                    <a:pt x="0"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1" name="Google Shape;9711;p75"/>
            <p:cNvSpPr/>
            <p:nvPr/>
          </p:nvSpPr>
          <p:spPr>
            <a:xfrm>
              <a:off x="6635753" y="3569303"/>
              <a:ext cx="66558" cy="5848"/>
            </a:xfrm>
            <a:custGeom>
              <a:avLst/>
              <a:gdLst/>
              <a:ahLst/>
              <a:cxnLst/>
              <a:rect l="l" t="t" r="r" b="b"/>
              <a:pathLst>
                <a:path w="2469" h="217" fill="none" extrusionOk="0">
                  <a:moveTo>
                    <a:pt x="2469" y="217"/>
                  </a:moveTo>
                  <a:lnTo>
                    <a:pt x="2469" y="217"/>
                  </a:lnTo>
                  <a:lnTo>
                    <a:pt x="1256" y="87"/>
                  </a:lnTo>
                  <a:lnTo>
                    <a:pt x="650" y="43"/>
                  </a:lnTo>
                  <a:lnTo>
                    <a:pt x="0"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2" name="Google Shape;9712;p75"/>
            <p:cNvSpPr/>
            <p:nvPr/>
          </p:nvSpPr>
          <p:spPr>
            <a:xfrm>
              <a:off x="6635753" y="3569303"/>
              <a:ext cx="67717" cy="7006"/>
            </a:xfrm>
            <a:custGeom>
              <a:avLst/>
              <a:gdLst/>
              <a:ahLst/>
              <a:cxnLst/>
              <a:rect l="l" t="t" r="r" b="b"/>
              <a:pathLst>
                <a:path w="2512" h="260" fill="none" extrusionOk="0">
                  <a:moveTo>
                    <a:pt x="0" y="0"/>
                  </a:moveTo>
                  <a:lnTo>
                    <a:pt x="0" y="0"/>
                  </a:lnTo>
                  <a:lnTo>
                    <a:pt x="1256" y="130"/>
                  </a:lnTo>
                  <a:lnTo>
                    <a:pt x="2469" y="260"/>
                  </a:lnTo>
                  <a:lnTo>
                    <a:pt x="2469" y="260"/>
                  </a:lnTo>
                  <a:lnTo>
                    <a:pt x="2512" y="217"/>
                  </a:lnTo>
                  <a:lnTo>
                    <a:pt x="2469" y="173"/>
                  </a:lnTo>
                  <a:lnTo>
                    <a:pt x="0" y="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3" name="Google Shape;9713;p75"/>
            <p:cNvSpPr/>
            <p:nvPr/>
          </p:nvSpPr>
          <p:spPr>
            <a:xfrm>
              <a:off x="6603054" y="3435104"/>
              <a:ext cx="9381" cy="50203"/>
            </a:xfrm>
            <a:custGeom>
              <a:avLst/>
              <a:gdLst/>
              <a:ahLst/>
              <a:cxnLst/>
              <a:rect l="l" t="t" r="r" b="b"/>
              <a:pathLst>
                <a:path w="348" h="1863" extrusionOk="0">
                  <a:moveTo>
                    <a:pt x="1" y="0"/>
                  </a:moveTo>
                  <a:lnTo>
                    <a:pt x="131" y="953"/>
                  </a:lnTo>
                  <a:lnTo>
                    <a:pt x="131" y="1429"/>
                  </a:lnTo>
                  <a:lnTo>
                    <a:pt x="174" y="1646"/>
                  </a:lnTo>
                  <a:lnTo>
                    <a:pt x="217" y="1862"/>
                  </a:lnTo>
                  <a:lnTo>
                    <a:pt x="304" y="1862"/>
                  </a:lnTo>
                  <a:lnTo>
                    <a:pt x="304" y="1732"/>
                  </a:lnTo>
                  <a:lnTo>
                    <a:pt x="347" y="1646"/>
                  </a:lnTo>
                  <a:lnTo>
                    <a:pt x="304" y="1429"/>
                  </a:lnTo>
                  <a:lnTo>
                    <a:pt x="261" y="1170"/>
                  </a:lnTo>
                  <a:lnTo>
                    <a:pt x="217" y="910"/>
                  </a:lnTo>
                  <a:lnTo>
                    <a:pt x="87"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4" name="Google Shape;9714;p75"/>
            <p:cNvSpPr/>
            <p:nvPr/>
          </p:nvSpPr>
          <p:spPr>
            <a:xfrm>
              <a:off x="6934577" y="3188885"/>
              <a:ext cx="117939" cy="806350"/>
            </a:xfrm>
            <a:custGeom>
              <a:avLst/>
              <a:gdLst/>
              <a:ahLst/>
              <a:cxnLst/>
              <a:rect l="l" t="t" r="r" b="b"/>
              <a:pathLst>
                <a:path w="4375" h="29923" extrusionOk="0">
                  <a:moveTo>
                    <a:pt x="3984" y="910"/>
                  </a:moveTo>
                  <a:lnTo>
                    <a:pt x="4093" y="1083"/>
                  </a:lnTo>
                  <a:lnTo>
                    <a:pt x="4071" y="1040"/>
                  </a:lnTo>
                  <a:lnTo>
                    <a:pt x="3984" y="910"/>
                  </a:lnTo>
                  <a:close/>
                  <a:moveTo>
                    <a:pt x="4093" y="1083"/>
                  </a:moveTo>
                  <a:lnTo>
                    <a:pt x="4374" y="1646"/>
                  </a:lnTo>
                  <a:lnTo>
                    <a:pt x="4374" y="1603"/>
                  </a:lnTo>
                  <a:lnTo>
                    <a:pt x="4201" y="1256"/>
                  </a:lnTo>
                  <a:lnTo>
                    <a:pt x="4093" y="1083"/>
                  </a:lnTo>
                  <a:close/>
                  <a:moveTo>
                    <a:pt x="2469" y="1"/>
                  </a:moveTo>
                  <a:lnTo>
                    <a:pt x="2209" y="44"/>
                  </a:lnTo>
                  <a:lnTo>
                    <a:pt x="1949" y="174"/>
                  </a:lnTo>
                  <a:lnTo>
                    <a:pt x="1733" y="304"/>
                  </a:lnTo>
                  <a:lnTo>
                    <a:pt x="1560" y="520"/>
                  </a:lnTo>
                  <a:lnTo>
                    <a:pt x="1386" y="780"/>
                  </a:lnTo>
                  <a:lnTo>
                    <a:pt x="1300" y="1040"/>
                  </a:lnTo>
                  <a:lnTo>
                    <a:pt x="1126" y="1560"/>
                  </a:lnTo>
                  <a:lnTo>
                    <a:pt x="953" y="2339"/>
                  </a:lnTo>
                  <a:lnTo>
                    <a:pt x="823" y="3162"/>
                  </a:lnTo>
                  <a:lnTo>
                    <a:pt x="693" y="3984"/>
                  </a:lnTo>
                  <a:lnTo>
                    <a:pt x="607" y="4807"/>
                  </a:lnTo>
                  <a:lnTo>
                    <a:pt x="520" y="6496"/>
                  </a:lnTo>
                  <a:lnTo>
                    <a:pt x="434" y="8141"/>
                  </a:lnTo>
                  <a:lnTo>
                    <a:pt x="174" y="15070"/>
                  </a:lnTo>
                  <a:lnTo>
                    <a:pt x="44" y="18534"/>
                  </a:lnTo>
                  <a:lnTo>
                    <a:pt x="1" y="22041"/>
                  </a:lnTo>
                  <a:lnTo>
                    <a:pt x="1" y="25852"/>
                  </a:lnTo>
                  <a:lnTo>
                    <a:pt x="1" y="27844"/>
                  </a:lnTo>
                  <a:lnTo>
                    <a:pt x="44" y="28840"/>
                  </a:lnTo>
                  <a:lnTo>
                    <a:pt x="87" y="29792"/>
                  </a:lnTo>
                  <a:lnTo>
                    <a:pt x="131" y="29879"/>
                  </a:lnTo>
                  <a:lnTo>
                    <a:pt x="217" y="29922"/>
                  </a:lnTo>
                  <a:lnTo>
                    <a:pt x="260" y="29879"/>
                  </a:lnTo>
                  <a:lnTo>
                    <a:pt x="304" y="29792"/>
                  </a:lnTo>
                  <a:lnTo>
                    <a:pt x="260" y="26458"/>
                  </a:lnTo>
                  <a:lnTo>
                    <a:pt x="260" y="24813"/>
                  </a:lnTo>
                  <a:lnTo>
                    <a:pt x="304" y="23167"/>
                  </a:lnTo>
                  <a:lnTo>
                    <a:pt x="390" y="19833"/>
                  </a:lnTo>
                  <a:lnTo>
                    <a:pt x="477" y="16542"/>
                  </a:lnTo>
                  <a:lnTo>
                    <a:pt x="780" y="9917"/>
                  </a:lnTo>
                  <a:lnTo>
                    <a:pt x="910" y="6626"/>
                  </a:lnTo>
                  <a:lnTo>
                    <a:pt x="997" y="5024"/>
                  </a:lnTo>
                  <a:lnTo>
                    <a:pt x="1126" y="3422"/>
                  </a:lnTo>
                  <a:lnTo>
                    <a:pt x="1256" y="2512"/>
                  </a:lnTo>
                  <a:lnTo>
                    <a:pt x="1386" y="1646"/>
                  </a:lnTo>
                  <a:lnTo>
                    <a:pt x="1473" y="1343"/>
                  </a:lnTo>
                  <a:lnTo>
                    <a:pt x="1603" y="997"/>
                  </a:lnTo>
                  <a:lnTo>
                    <a:pt x="1733" y="737"/>
                  </a:lnTo>
                  <a:lnTo>
                    <a:pt x="1949" y="434"/>
                  </a:lnTo>
                  <a:lnTo>
                    <a:pt x="2079" y="304"/>
                  </a:lnTo>
                  <a:lnTo>
                    <a:pt x="2252" y="217"/>
                  </a:lnTo>
                  <a:lnTo>
                    <a:pt x="2469" y="131"/>
                  </a:lnTo>
                  <a:lnTo>
                    <a:pt x="3032" y="131"/>
                  </a:lnTo>
                  <a:lnTo>
                    <a:pt x="3205" y="217"/>
                  </a:lnTo>
                  <a:lnTo>
                    <a:pt x="3378" y="304"/>
                  </a:lnTo>
                  <a:lnTo>
                    <a:pt x="3681" y="607"/>
                  </a:lnTo>
                  <a:lnTo>
                    <a:pt x="3984" y="910"/>
                  </a:lnTo>
                  <a:lnTo>
                    <a:pt x="3898" y="780"/>
                  </a:lnTo>
                  <a:lnTo>
                    <a:pt x="3681" y="520"/>
                  </a:lnTo>
                  <a:lnTo>
                    <a:pt x="3421" y="304"/>
                  </a:lnTo>
                  <a:lnTo>
                    <a:pt x="3162" y="131"/>
                  </a:lnTo>
                  <a:lnTo>
                    <a:pt x="2859"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5" name="Google Shape;9715;p75"/>
            <p:cNvSpPr/>
            <p:nvPr/>
          </p:nvSpPr>
          <p:spPr>
            <a:xfrm>
              <a:off x="6988276" y="3173714"/>
              <a:ext cx="166948" cy="215903"/>
            </a:xfrm>
            <a:custGeom>
              <a:avLst/>
              <a:gdLst/>
              <a:ahLst/>
              <a:cxnLst/>
              <a:rect l="l" t="t" r="r" b="b"/>
              <a:pathLst>
                <a:path w="6193" h="8012" extrusionOk="0">
                  <a:moveTo>
                    <a:pt x="2166" y="1"/>
                  </a:moveTo>
                  <a:lnTo>
                    <a:pt x="2079" y="87"/>
                  </a:lnTo>
                  <a:lnTo>
                    <a:pt x="1992" y="217"/>
                  </a:lnTo>
                  <a:lnTo>
                    <a:pt x="1949" y="390"/>
                  </a:lnTo>
                  <a:lnTo>
                    <a:pt x="1949" y="564"/>
                  </a:lnTo>
                  <a:lnTo>
                    <a:pt x="1949" y="997"/>
                  </a:lnTo>
                  <a:lnTo>
                    <a:pt x="2036" y="1386"/>
                  </a:lnTo>
                  <a:lnTo>
                    <a:pt x="2122" y="1819"/>
                  </a:lnTo>
                  <a:lnTo>
                    <a:pt x="2122" y="1819"/>
                  </a:lnTo>
                  <a:lnTo>
                    <a:pt x="1689" y="1560"/>
                  </a:lnTo>
                  <a:lnTo>
                    <a:pt x="1256" y="1343"/>
                  </a:lnTo>
                  <a:lnTo>
                    <a:pt x="1040" y="1257"/>
                  </a:lnTo>
                  <a:lnTo>
                    <a:pt x="780" y="1213"/>
                  </a:lnTo>
                  <a:lnTo>
                    <a:pt x="563" y="1170"/>
                  </a:lnTo>
                  <a:lnTo>
                    <a:pt x="390" y="1213"/>
                  </a:lnTo>
                  <a:lnTo>
                    <a:pt x="217" y="1257"/>
                  </a:lnTo>
                  <a:lnTo>
                    <a:pt x="87" y="1430"/>
                  </a:lnTo>
                  <a:lnTo>
                    <a:pt x="44" y="1646"/>
                  </a:lnTo>
                  <a:lnTo>
                    <a:pt x="1" y="1949"/>
                  </a:lnTo>
                  <a:lnTo>
                    <a:pt x="87" y="2382"/>
                  </a:lnTo>
                  <a:lnTo>
                    <a:pt x="217" y="2859"/>
                  </a:lnTo>
                  <a:lnTo>
                    <a:pt x="390" y="3292"/>
                  </a:lnTo>
                  <a:lnTo>
                    <a:pt x="650" y="3681"/>
                  </a:lnTo>
                  <a:lnTo>
                    <a:pt x="996" y="4114"/>
                  </a:lnTo>
                  <a:lnTo>
                    <a:pt x="1429" y="4547"/>
                  </a:lnTo>
                  <a:lnTo>
                    <a:pt x="1906" y="4980"/>
                  </a:lnTo>
                  <a:lnTo>
                    <a:pt x="2382" y="5413"/>
                  </a:lnTo>
                  <a:lnTo>
                    <a:pt x="3465" y="6193"/>
                  </a:lnTo>
                  <a:lnTo>
                    <a:pt x="4504" y="6929"/>
                  </a:lnTo>
                  <a:lnTo>
                    <a:pt x="5370" y="7492"/>
                  </a:lnTo>
                  <a:lnTo>
                    <a:pt x="6193" y="8012"/>
                  </a:lnTo>
                  <a:lnTo>
                    <a:pt x="6193" y="7795"/>
                  </a:lnTo>
                  <a:lnTo>
                    <a:pt x="6149" y="7146"/>
                  </a:lnTo>
                  <a:lnTo>
                    <a:pt x="6020" y="6236"/>
                  </a:lnTo>
                  <a:lnTo>
                    <a:pt x="5803" y="5110"/>
                  </a:lnTo>
                  <a:lnTo>
                    <a:pt x="5630" y="4504"/>
                  </a:lnTo>
                  <a:lnTo>
                    <a:pt x="5413" y="3855"/>
                  </a:lnTo>
                  <a:lnTo>
                    <a:pt x="5153" y="3205"/>
                  </a:lnTo>
                  <a:lnTo>
                    <a:pt x="4850" y="2599"/>
                  </a:lnTo>
                  <a:lnTo>
                    <a:pt x="4504" y="1993"/>
                  </a:lnTo>
                  <a:lnTo>
                    <a:pt x="4114" y="1386"/>
                  </a:lnTo>
                  <a:lnTo>
                    <a:pt x="3638" y="867"/>
                  </a:lnTo>
                  <a:lnTo>
                    <a:pt x="3118" y="390"/>
                  </a:lnTo>
                  <a:lnTo>
                    <a:pt x="2815" y="174"/>
                  </a:lnTo>
                  <a:lnTo>
                    <a:pt x="2555" y="44"/>
                  </a:lnTo>
                  <a:lnTo>
                    <a:pt x="2339" y="1"/>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6" name="Google Shape;9716;p75"/>
            <p:cNvSpPr/>
            <p:nvPr/>
          </p:nvSpPr>
          <p:spPr>
            <a:xfrm>
              <a:off x="7025639" y="3227393"/>
              <a:ext cx="124921" cy="143549"/>
            </a:xfrm>
            <a:custGeom>
              <a:avLst/>
              <a:gdLst/>
              <a:ahLst/>
              <a:cxnLst/>
              <a:rect l="l" t="t" r="r" b="b"/>
              <a:pathLst>
                <a:path w="4634" h="5327" extrusionOk="0">
                  <a:moveTo>
                    <a:pt x="953" y="1"/>
                  </a:moveTo>
                  <a:lnTo>
                    <a:pt x="953" y="44"/>
                  </a:lnTo>
                  <a:lnTo>
                    <a:pt x="1949" y="1386"/>
                  </a:lnTo>
                  <a:lnTo>
                    <a:pt x="1949" y="1386"/>
                  </a:lnTo>
                  <a:lnTo>
                    <a:pt x="996" y="1213"/>
                  </a:lnTo>
                  <a:lnTo>
                    <a:pt x="43" y="1083"/>
                  </a:lnTo>
                  <a:lnTo>
                    <a:pt x="0" y="1083"/>
                  </a:lnTo>
                  <a:lnTo>
                    <a:pt x="43" y="1126"/>
                  </a:lnTo>
                  <a:lnTo>
                    <a:pt x="520" y="1213"/>
                  </a:lnTo>
                  <a:lnTo>
                    <a:pt x="1039" y="1343"/>
                  </a:lnTo>
                  <a:lnTo>
                    <a:pt x="2035" y="1560"/>
                  </a:lnTo>
                  <a:lnTo>
                    <a:pt x="2815" y="2642"/>
                  </a:lnTo>
                  <a:lnTo>
                    <a:pt x="3118" y="3118"/>
                  </a:lnTo>
                  <a:lnTo>
                    <a:pt x="3075" y="3118"/>
                  </a:lnTo>
                  <a:lnTo>
                    <a:pt x="2858" y="3075"/>
                  </a:lnTo>
                  <a:lnTo>
                    <a:pt x="2642" y="3032"/>
                  </a:lnTo>
                  <a:lnTo>
                    <a:pt x="2425" y="3032"/>
                  </a:lnTo>
                  <a:lnTo>
                    <a:pt x="1516" y="2988"/>
                  </a:lnTo>
                  <a:lnTo>
                    <a:pt x="1472" y="2988"/>
                  </a:lnTo>
                  <a:lnTo>
                    <a:pt x="1516" y="3032"/>
                  </a:lnTo>
                  <a:lnTo>
                    <a:pt x="1949" y="3075"/>
                  </a:lnTo>
                  <a:lnTo>
                    <a:pt x="2425" y="3118"/>
                  </a:lnTo>
                  <a:lnTo>
                    <a:pt x="2901" y="3162"/>
                  </a:lnTo>
                  <a:lnTo>
                    <a:pt x="3118" y="3205"/>
                  </a:lnTo>
                  <a:lnTo>
                    <a:pt x="3205" y="3205"/>
                  </a:lnTo>
                  <a:lnTo>
                    <a:pt x="3724" y="3984"/>
                  </a:lnTo>
                  <a:lnTo>
                    <a:pt x="4157" y="4634"/>
                  </a:lnTo>
                  <a:lnTo>
                    <a:pt x="4374" y="4980"/>
                  </a:lnTo>
                  <a:lnTo>
                    <a:pt x="4590" y="5327"/>
                  </a:lnTo>
                  <a:lnTo>
                    <a:pt x="4634" y="5327"/>
                  </a:lnTo>
                  <a:lnTo>
                    <a:pt x="4634" y="5283"/>
                  </a:lnTo>
                  <a:lnTo>
                    <a:pt x="3724" y="3855"/>
                  </a:lnTo>
                  <a:lnTo>
                    <a:pt x="3551" y="3638"/>
                  </a:lnTo>
                  <a:lnTo>
                    <a:pt x="3551" y="3378"/>
                  </a:lnTo>
                  <a:lnTo>
                    <a:pt x="3551" y="2988"/>
                  </a:lnTo>
                  <a:lnTo>
                    <a:pt x="3551" y="2642"/>
                  </a:lnTo>
                  <a:lnTo>
                    <a:pt x="3594" y="2252"/>
                  </a:lnTo>
                  <a:lnTo>
                    <a:pt x="3551" y="2252"/>
                  </a:lnTo>
                  <a:lnTo>
                    <a:pt x="3508" y="2988"/>
                  </a:lnTo>
                  <a:lnTo>
                    <a:pt x="3508" y="3335"/>
                  </a:lnTo>
                  <a:lnTo>
                    <a:pt x="3508" y="3508"/>
                  </a:lnTo>
                  <a:lnTo>
                    <a:pt x="2858" y="2555"/>
                  </a:lnTo>
                  <a:lnTo>
                    <a:pt x="2685" y="2252"/>
                  </a:lnTo>
                  <a:lnTo>
                    <a:pt x="2642" y="1819"/>
                  </a:lnTo>
                  <a:lnTo>
                    <a:pt x="2685" y="1300"/>
                  </a:lnTo>
                  <a:lnTo>
                    <a:pt x="2685" y="823"/>
                  </a:lnTo>
                  <a:lnTo>
                    <a:pt x="2685" y="304"/>
                  </a:lnTo>
                  <a:lnTo>
                    <a:pt x="2685" y="260"/>
                  </a:lnTo>
                  <a:lnTo>
                    <a:pt x="2642" y="304"/>
                  </a:lnTo>
                  <a:lnTo>
                    <a:pt x="2598" y="1343"/>
                  </a:lnTo>
                  <a:lnTo>
                    <a:pt x="2598" y="1733"/>
                  </a:lnTo>
                  <a:lnTo>
                    <a:pt x="2598" y="2079"/>
                  </a:lnTo>
                  <a:lnTo>
                    <a:pt x="1776" y="1040"/>
                  </a:lnTo>
                  <a:lnTo>
                    <a:pt x="996" y="44"/>
                  </a:lnTo>
                  <a:lnTo>
                    <a:pt x="953"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7" name="Google Shape;9717;p75"/>
            <p:cNvSpPr/>
            <p:nvPr/>
          </p:nvSpPr>
          <p:spPr>
            <a:xfrm>
              <a:off x="7087507" y="3214566"/>
              <a:ext cx="2345" cy="38535"/>
            </a:xfrm>
            <a:custGeom>
              <a:avLst/>
              <a:gdLst/>
              <a:ahLst/>
              <a:cxnLst/>
              <a:rect l="l" t="t" r="r" b="b"/>
              <a:pathLst>
                <a:path w="87" h="1430" extrusionOk="0">
                  <a:moveTo>
                    <a:pt x="44" y="0"/>
                  </a:moveTo>
                  <a:lnTo>
                    <a:pt x="44" y="44"/>
                  </a:lnTo>
                  <a:lnTo>
                    <a:pt x="0" y="736"/>
                  </a:lnTo>
                  <a:lnTo>
                    <a:pt x="0" y="1083"/>
                  </a:lnTo>
                  <a:lnTo>
                    <a:pt x="0" y="1256"/>
                  </a:lnTo>
                  <a:lnTo>
                    <a:pt x="0" y="1386"/>
                  </a:lnTo>
                  <a:lnTo>
                    <a:pt x="0" y="1429"/>
                  </a:lnTo>
                  <a:lnTo>
                    <a:pt x="44" y="1429"/>
                  </a:lnTo>
                  <a:lnTo>
                    <a:pt x="87" y="1386"/>
                  </a:lnTo>
                  <a:lnTo>
                    <a:pt x="87" y="1256"/>
                  </a:lnTo>
                  <a:lnTo>
                    <a:pt x="87" y="1083"/>
                  </a:lnTo>
                  <a:lnTo>
                    <a:pt x="87" y="736"/>
                  </a:lnTo>
                  <a:lnTo>
                    <a:pt x="87" y="390"/>
                  </a:lnTo>
                  <a:lnTo>
                    <a:pt x="87" y="44"/>
                  </a:lnTo>
                  <a:lnTo>
                    <a:pt x="87"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8" name="Google Shape;9718;p75"/>
            <p:cNvSpPr/>
            <p:nvPr/>
          </p:nvSpPr>
          <p:spPr>
            <a:xfrm>
              <a:off x="7036126" y="3272907"/>
              <a:ext cx="36231" cy="4689"/>
            </a:xfrm>
            <a:custGeom>
              <a:avLst/>
              <a:gdLst/>
              <a:ahLst/>
              <a:cxnLst/>
              <a:rect l="l" t="t" r="r" b="b"/>
              <a:pathLst>
                <a:path w="1344" h="174" extrusionOk="0">
                  <a:moveTo>
                    <a:pt x="44" y="0"/>
                  </a:moveTo>
                  <a:lnTo>
                    <a:pt x="1" y="44"/>
                  </a:lnTo>
                  <a:lnTo>
                    <a:pt x="88" y="44"/>
                  </a:lnTo>
                  <a:lnTo>
                    <a:pt x="1343" y="174"/>
                  </a:lnTo>
                  <a:lnTo>
                    <a:pt x="1343" y="130"/>
                  </a:lnTo>
                  <a:lnTo>
                    <a:pt x="737" y="44"/>
                  </a:lnTo>
                  <a:lnTo>
                    <a:pt x="4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19" name="Google Shape;9719;p75"/>
            <p:cNvSpPr/>
            <p:nvPr/>
          </p:nvSpPr>
          <p:spPr>
            <a:xfrm>
              <a:off x="7116675" y="3275252"/>
              <a:ext cx="1213" cy="22178"/>
            </a:xfrm>
            <a:custGeom>
              <a:avLst/>
              <a:gdLst/>
              <a:ahLst/>
              <a:cxnLst/>
              <a:rect l="l" t="t" r="r" b="b"/>
              <a:pathLst>
                <a:path w="45" h="823" extrusionOk="0">
                  <a:moveTo>
                    <a:pt x="1" y="0"/>
                  </a:moveTo>
                  <a:lnTo>
                    <a:pt x="1" y="43"/>
                  </a:lnTo>
                  <a:lnTo>
                    <a:pt x="44" y="823"/>
                  </a:lnTo>
                  <a:lnTo>
                    <a:pt x="44" y="736"/>
                  </a:lnTo>
                  <a:lnTo>
                    <a:pt x="44" y="650"/>
                  </a:lnTo>
                  <a:lnTo>
                    <a:pt x="44" y="476"/>
                  </a:lnTo>
                  <a:lnTo>
                    <a:pt x="44" y="260"/>
                  </a:lnTo>
                  <a:lnTo>
                    <a:pt x="44" y="173"/>
                  </a:lnTo>
                  <a:lnTo>
                    <a:pt x="44" y="43"/>
                  </a:lnTo>
                  <a:lnTo>
                    <a:pt x="1"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0" name="Google Shape;9720;p75"/>
            <p:cNvSpPr/>
            <p:nvPr/>
          </p:nvSpPr>
          <p:spPr>
            <a:xfrm>
              <a:off x="7116675" y="3277569"/>
              <a:ext cx="27" cy="21046"/>
            </a:xfrm>
            <a:custGeom>
              <a:avLst/>
              <a:gdLst/>
              <a:ahLst/>
              <a:cxnLst/>
              <a:rect l="l" t="t" r="r" b="b"/>
              <a:pathLst>
                <a:path w="1" h="781" fill="none" extrusionOk="0">
                  <a:moveTo>
                    <a:pt x="1" y="1"/>
                  </a:moveTo>
                  <a:lnTo>
                    <a:pt x="1" y="1"/>
                  </a:lnTo>
                  <a:lnTo>
                    <a:pt x="1" y="44"/>
                  </a:lnTo>
                  <a:lnTo>
                    <a:pt x="1" y="87"/>
                  </a:lnTo>
                  <a:lnTo>
                    <a:pt x="1" y="174"/>
                  </a:lnTo>
                  <a:lnTo>
                    <a:pt x="1" y="174"/>
                  </a:lnTo>
                  <a:lnTo>
                    <a:pt x="1" y="390"/>
                  </a:lnTo>
                  <a:lnTo>
                    <a:pt x="1" y="607"/>
                  </a:lnTo>
                  <a:lnTo>
                    <a:pt x="1" y="607"/>
                  </a:lnTo>
                  <a:lnTo>
                    <a:pt x="1" y="780"/>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1" name="Google Shape;9721;p75"/>
            <p:cNvSpPr/>
            <p:nvPr/>
          </p:nvSpPr>
          <p:spPr>
            <a:xfrm>
              <a:off x="7116675" y="3275252"/>
              <a:ext cx="1213" cy="22178"/>
            </a:xfrm>
            <a:custGeom>
              <a:avLst/>
              <a:gdLst/>
              <a:ahLst/>
              <a:cxnLst/>
              <a:rect l="l" t="t" r="r" b="b"/>
              <a:pathLst>
                <a:path w="45" h="823" fill="none" extrusionOk="0">
                  <a:moveTo>
                    <a:pt x="44" y="823"/>
                  </a:moveTo>
                  <a:lnTo>
                    <a:pt x="44" y="823"/>
                  </a:lnTo>
                  <a:lnTo>
                    <a:pt x="44" y="736"/>
                  </a:lnTo>
                  <a:lnTo>
                    <a:pt x="44" y="736"/>
                  </a:lnTo>
                  <a:lnTo>
                    <a:pt x="44" y="650"/>
                  </a:lnTo>
                  <a:lnTo>
                    <a:pt x="44" y="476"/>
                  </a:lnTo>
                  <a:lnTo>
                    <a:pt x="44" y="476"/>
                  </a:lnTo>
                  <a:lnTo>
                    <a:pt x="44" y="260"/>
                  </a:lnTo>
                  <a:lnTo>
                    <a:pt x="44" y="173"/>
                  </a:lnTo>
                  <a:lnTo>
                    <a:pt x="44" y="173"/>
                  </a:lnTo>
                  <a:lnTo>
                    <a:pt x="44" y="43"/>
                  </a:lnTo>
                  <a:lnTo>
                    <a:pt x="44" y="43"/>
                  </a:lnTo>
                  <a:lnTo>
                    <a:pt x="1" y="0"/>
                  </a:lnTo>
                  <a:lnTo>
                    <a:pt x="1" y="0"/>
                  </a:lnTo>
                  <a:lnTo>
                    <a:pt x="1" y="43"/>
                  </a:lnTo>
                  <a:lnTo>
                    <a:pt x="44" y="823"/>
                  </a:lnTo>
                </a:path>
              </a:pathLst>
            </a:custGeom>
            <a:no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2" name="Google Shape;9722;p75"/>
            <p:cNvSpPr/>
            <p:nvPr/>
          </p:nvSpPr>
          <p:spPr>
            <a:xfrm>
              <a:off x="6809683" y="3590295"/>
              <a:ext cx="248656" cy="439945"/>
            </a:xfrm>
            <a:custGeom>
              <a:avLst/>
              <a:gdLst/>
              <a:ahLst/>
              <a:cxnLst/>
              <a:rect l="l" t="t" r="r" b="b"/>
              <a:pathLst>
                <a:path w="9224" h="16326" extrusionOk="0">
                  <a:moveTo>
                    <a:pt x="8797" y="1836"/>
                  </a:moveTo>
                  <a:lnTo>
                    <a:pt x="9137" y="2122"/>
                  </a:lnTo>
                  <a:lnTo>
                    <a:pt x="9224" y="2166"/>
                  </a:lnTo>
                  <a:lnTo>
                    <a:pt x="8797" y="1836"/>
                  </a:lnTo>
                  <a:close/>
                  <a:moveTo>
                    <a:pt x="5067" y="1"/>
                  </a:moveTo>
                  <a:lnTo>
                    <a:pt x="4634" y="130"/>
                  </a:lnTo>
                  <a:lnTo>
                    <a:pt x="4287" y="304"/>
                  </a:lnTo>
                  <a:lnTo>
                    <a:pt x="3941" y="563"/>
                  </a:lnTo>
                  <a:lnTo>
                    <a:pt x="3594" y="867"/>
                  </a:lnTo>
                  <a:lnTo>
                    <a:pt x="3335" y="1170"/>
                  </a:lnTo>
                  <a:lnTo>
                    <a:pt x="3118" y="1559"/>
                  </a:lnTo>
                  <a:lnTo>
                    <a:pt x="2902" y="1949"/>
                  </a:lnTo>
                  <a:lnTo>
                    <a:pt x="2555" y="2772"/>
                  </a:lnTo>
                  <a:lnTo>
                    <a:pt x="2295" y="3638"/>
                  </a:lnTo>
                  <a:lnTo>
                    <a:pt x="1646" y="6020"/>
                  </a:lnTo>
                  <a:lnTo>
                    <a:pt x="1343" y="7189"/>
                  </a:lnTo>
                  <a:lnTo>
                    <a:pt x="1083" y="8401"/>
                  </a:lnTo>
                  <a:lnTo>
                    <a:pt x="866" y="9570"/>
                  </a:lnTo>
                  <a:lnTo>
                    <a:pt x="650" y="10783"/>
                  </a:lnTo>
                  <a:lnTo>
                    <a:pt x="433" y="12082"/>
                  </a:lnTo>
                  <a:lnTo>
                    <a:pt x="260" y="13424"/>
                  </a:lnTo>
                  <a:lnTo>
                    <a:pt x="174" y="14117"/>
                  </a:lnTo>
                  <a:lnTo>
                    <a:pt x="87" y="14810"/>
                  </a:lnTo>
                  <a:lnTo>
                    <a:pt x="0" y="16152"/>
                  </a:lnTo>
                  <a:lnTo>
                    <a:pt x="44" y="16282"/>
                  </a:lnTo>
                  <a:lnTo>
                    <a:pt x="174" y="16325"/>
                  </a:lnTo>
                  <a:lnTo>
                    <a:pt x="260" y="16282"/>
                  </a:lnTo>
                  <a:lnTo>
                    <a:pt x="303" y="16195"/>
                  </a:lnTo>
                  <a:lnTo>
                    <a:pt x="433" y="15633"/>
                  </a:lnTo>
                  <a:lnTo>
                    <a:pt x="520" y="15070"/>
                  </a:lnTo>
                  <a:lnTo>
                    <a:pt x="650" y="13944"/>
                  </a:lnTo>
                  <a:lnTo>
                    <a:pt x="823" y="12775"/>
                  </a:lnTo>
                  <a:lnTo>
                    <a:pt x="1040" y="11649"/>
                  </a:lnTo>
                  <a:lnTo>
                    <a:pt x="1429" y="9397"/>
                  </a:lnTo>
                  <a:lnTo>
                    <a:pt x="1906" y="7145"/>
                  </a:lnTo>
                  <a:lnTo>
                    <a:pt x="2425" y="5024"/>
                  </a:lnTo>
                  <a:lnTo>
                    <a:pt x="2685" y="3941"/>
                  </a:lnTo>
                  <a:lnTo>
                    <a:pt x="3031" y="2902"/>
                  </a:lnTo>
                  <a:lnTo>
                    <a:pt x="3335" y="2166"/>
                  </a:lnTo>
                  <a:lnTo>
                    <a:pt x="3508" y="1776"/>
                  </a:lnTo>
                  <a:lnTo>
                    <a:pt x="3724" y="1430"/>
                  </a:lnTo>
                  <a:lnTo>
                    <a:pt x="3941" y="1126"/>
                  </a:lnTo>
                  <a:lnTo>
                    <a:pt x="4244" y="823"/>
                  </a:lnTo>
                  <a:lnTo>
                    <a:pt x="4547" y="607"/>
                  </a:lnTo>
                  <a:lnTo>
                    <a:pt x="4937" y="434"/>
                  </a:lnTo>
                  <a:lnTo>
                    <a:pt x="5240" y="347"/>
                  </a:lnTo>
                  <a:lnTo>
                    <a:pt x="5543" y="304"/>
                  </a:lnTo>
                  <a:lnTo>
                    <a:pt x="5846" y="304"/>
                  </a:lnTo>
                  <a:lnTo>
                    <a:pt x="6106" y="347"/>
                  </a:lnTo>
                  <a:lnTo>
                    <a:pt x="6409" y="390"/>
                  </a:lnTo>
                  <a:lnTo>
                    <a:pt x="6712" y="477"/>
                  </a:lnTo>
                  <a:lnTo>
                    <a:pt x="7232" y="737"/>
                  </a:lnTo>
                  <a:lnTo>
                    <a:pt x="7751" y="1083"/>
                  </a:lnTo>
                  <a:lnTo>
                    <a:pt x="8271" y="1430"/>
                  </a:lnTo>
                  <a:lnTo>
                    <a:pt x="8797" y="1836"/>
                  </a:lnTo>
                  <a:lnTo>
                    <a:pt x="8797" y="1836"/>
                  </a:lnTo>
                  <a:lnTo>
                    <a:pt x="8314" y="1430"/>
                  </a:lnTo>
                  <a:lnTo>
                    <a:pt x="7881" y="1083"/>
                  </a:lnTo>
                  <a:lnTo>
                    <a:pt x="7492" y="780"/>
                  </a:lnTo>
                  <a:lnTo>
                    <a:pt x="7015" y="477"/>
                  </a:lnTo>
                  <a:lnTo>
                    <a:pt x="6582" y="217"/>
                  </a:lnTo>
                  <a:lnTo>
                    <a:pt x="6063" y="87"/>
                  </a:lnTo>
                  <a:lnTo>
                    <a:pt x="5803" y="44"/>
                  </a:lnTo>
                  <a:lnTo>
                    <a:pt x="5500"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3" name="Google Shape;9723;p75"/>
            <p:cNvSpPr/>
            <p:nvPr/>
          </p:nvSpPr>
          <p:spPr>
            <a:xfrm>
              <a:off x="6919400" y="3527292"/>
              <a:ext cx="309364" cy="430594"/>
            </a:xfrm>
            <a:custGeom>
              <a:avLst/>
              <a:gdLst/>
              <a:ahLst/>
              <a:cxnLst/>
              <a:rect l="l" t="t" r="r" b="b"/>
              <a:pathLst>
                <a:path w="11476" h="15979" extrusionOk="0">
                  <a:moveTo>
                    <a:pt x="4851" y="0"/>
                  </a:moveTo>
                  <a:lnTo>
                    <a:pt x="4591" y="44"/>
                  </a:lnTo>
                  <a:lnTo>
                    <a:pt x="4374" y="87"/>
                  </a:lnTo>
                  <a:lnTo>
                    <a:pt x="4114" y="217"/>
                  </a:lnTo>
                  <a:lnTo>
                    <a:pt x="3898" y="390"/>
                  </a:lnTo>
                  <a:lnTo>
                    <a:pt x="3768" y="650"/>
                  </a:lnTo>
                  <a:lnTo>
                    <a:pt x="3681" y="910"/>
                  </a:lnTo>
                  <a:lnTo>
                    <a:pt x="3595" y="1169"/>
                  </a:lnTo>
                  <a:lnTo>
                    <a:pt x="3551" y="1473"/>
                  </a:lnTo>
                  <a:lnTo>
                    <a:pt x="3595" y="2079"/>
                  </a:lnTo>
                  <a:lnTo>
                    <a:pt x="3638" y="2642"/>
                  </a:lnTo>
                  <a:lnTo>
                    <a:pt x="3768" y="3161"/>
                  </a:lnTo>
                  <a:lnTo>
                    <a:pt x="3898" y="3638"/>
                  </a:lnTo>
                  <a:lnTo>
                    <a:pt x="3595" y="3421"/>
                  </a:lnTo>
                  <a:lnTo>
                    <a:pt x="3292" y="3248"/>
                  </a:lnTo>
                  <a:lnTo>
                    <a:pt x="2859" y="3075"/>
                  </a:lnTo>
                  <a:lnTo>
                    <a:pt x="2382" y="2901"/>
                  </a:lnTo>
                  <a:lnTo>
                    <a:pt x="2123" y="2858"/>
                  </a:lnTo>
                  <a:lnTo>
                    <a:pt x="1819" y="2858"/>
                  </a:lnTo>
                  <a:lnTo>
                    <a:pt x="1560" y="2901"/>
                  </a:lnTo>
                  <a:lnTo>
                    <a:pt x="1256" y="2945"/>
                  </a:lnTo>
                  <a:lnTo>
                    <a:pt x="997" y="3031"/>
                  </a:lnTo>
                  <a:lnTo>
                    <a:pt x="694" y="3205"/>
                  </a:lnTo>
                  <a:lnTo>
                    <a:pt x="477" y="3421"/>
                  </a:lnTo>
                  <a:lnTo>
                    <a:pt x="261" y="3681"/>
                  </a:lnTo>
                  <a:lnTo>
                    <a:pt x="131" y="3984"/>
                  </a:lnTo>
                  <a:lnTo>
                    <a:pt x="44" y="4374"/>
                  </a:lnTo>
                  <a:lnTo>
                    <a:pt x="1" y="4763"/>
                  </a:lnTo>
                  <a:lnTo>
                    <a:pt x="44" y="5240"/>
                  </a:lnTo>
                  <a:lnTo>
                    <a:pt x="131" y="5716"/>
                  </a:lnTo>
                  <a:lnTo>
                    <a:pt x="261" y="6236"/>
                  </a:lnTo>
                  <a:lnTo>
                    <a:pt x="477" y="6755"/>
                  </a:lnTo>
                  <a:lnTo>
                    <a:pt x="737" y="7275"/>
                  </a:lnTo>
                  <a:lnTo>
                    <a:pt x="1040" y="7838"/>
                  </a:lnTo>
                  <a:lnTo>
                    <a:pt x="1430" y="8401"/>
                  </a:lnTo>
                  <a:lnTo>
                    <a:pt x="1819" y="8964"/>
                  </a:lnTo>
                  <a:lnTo>
                    <a:pt x="2296" y="9527"/>
                  </a:lnTo>
                  <a:lnTo>
                    <a:pt x="2859" y="10090"/>
                  </a:lnTo>
                  <a:lnTo>
                    <a:pt x="3465" y="10653"/>
                  </a:lnTo>
                  <a:lnTo>
                    <a:pt x="4721" y="11692"/>
                  </a:lnTo>
                  <a:lnTo>
                    <a:pt x="6063" y="12644"/>
                  </a:lnTo>
                  <a:lnTo>
                    <a:pt x="7405" y="13554"/>
                  </a:lnTo>
                  <a:lnTo>
                    <a:pt x="8618" y="14376"/>
                  </a:lnTo>
                  <a:lnTo>
                    <a:pt x="10566" y="15546"/>
                  </a:lnTo>
                  <a:lnTo>
                    <a:pt x="11303" y="15979"/>
                  </a:lnTo>
                  <a:lnTo>
                    <a:pt x="11389" y="15026"/>
                  </a:lnTo>
                  <a:lnTo>
                    <a:pt x="11476" y="14117"/>
                  </a:lnTo>
                  <a:lnTo>
                    <a:pt x="11476" y="13207"/>
                  </a:lnTo>
                  <a:lnTo>
                    <a:pt x="11432" y="12341"/>
                  </a:lnTo>
                  <a:lnTo>
                    <a:pt x="11389" y="11475"/>
                  </a:lnTo>
                  <a:lnTo>
                    <a:pt x="11303" y="10653"/>
                  </a:lnTo>
                  <a:lnTo>
                    <a:pt x="11173" y="9873"/>
                  </a:lnTo>
                  <a:lnTo>
                    <a:pt x="11043" y="9094"/>
                  </a:lnTo>
                  <a:lnTo>
                    <a:pt x="10870" y="8358"/>
                  </a:lnTo>
                  <a:lnTo>
                    <a:pt x="10696" y="7621"/>
                  </a:lnTo>
                  <a:lnTo>
                    <a:pt x="10480" y="6929"/>
                  </a:lnTo>
                  <a:lnTo>
                    <a:pt x="10220" y="6279"/>
                  </a:lnTo>
                  <a:lnTo>
                    <a:pt x="9960" y="5629"/>
                  </a:lnTo>
                  <a:lnTo>
                    <a:pt x="9700" y="5023"/>
                  </a:lnTo>
                  <a:lnTo>
                    <a:pt x="9137" y="3897"/>
                  </a:lnTo>
                  <a:lnTo>
                    <a:pt x="8488" y="2901"/>
                  </a:lnTo>
                  <a:lnTo>
                    <a:pt x="7882" y="2079"/>
                  </a:lnTo>
                  <a:lnTo>
                    <a:pt x="7232" y="1343"/>
                  </a:lnTo>
                  <a:lnTo>
                    <a:pt x="6583" y="780"/>
                  </a:lnTo>
                  <a:lnTo>
                    <a:pt x="6236" y="563"/>
                  </a:lnTo>
                  <a:lnTo>
                    <a:pt x="5933" y="390"/>
                  </a:lnTo>
                  <a:lnTo>
                    <a:pt x="5630" y="217"/>
                  </a:lnTo>
                  <a:lnTo>
                    <a:pt x="5370" y="130"/>
                  </a:lnTo>
                  <a:lnTo>
                    <a:pt x="5067" y="44"/>
                  </a:lnTo>
                  <a:lnTo>
                    <a:pt x="4851" y="0"/>
                  </a:lnTo>
                  <a:close/>
                </a:path>
              </a:pathLst>
            </a:custGeom>
            <a:solidFill>
              <a:srgbClr val="E6AA3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4" name="Google Shape;9724;p75"/>
            <p:cNvSpPr/>
            <p:nvPr/>
          </p:nvSpPr>
          <p:spPr>
            <a:xfrm>
              <a:off x="6998790" y="3611287"/>
              <a:ext cx="207788" cy="289416"/>
            </a:xfrm>
            <a:custGeom>
              <a:avLst/>
              <a:gdLst/>
              <a:ahLst/>
              <a:cxnLst/>
              <a:rect l="l" t="t" r="r" b="b"/>
              <a:pathLst>
                <a:path w="7708" h="10740" extrusionOk="0">
                  <a:moveTo>
                    <a:pt x="4071" y="1"/>
                  </a:moveTo>
                  <a:lnTo>
                    <a:pt x="3811" y="954"/>
                  </a:lnTo>
                  <a:lnTo>
                    <a:pt x="3594" y="1906"/>
                  </a:lnTo>
                  <a:lnTo>
                    <a:pt x="3508" y="2383"/>
                  </a:lnTo>
                  <a:lnTo>
                    <a:pt x="3464" y="2859"/>
                  </a:lnTo>
                  <a:lnTo>
                    <a:pt x="3378" y="3379"/>
                  </a:lnTo>
                  <a:lnTo>
                    <a:pt x="3378" y="3422"/>
                  </a:lnTo>
                  <a:lnTo>
                    <a:pt x="3378" y="3508"/>
                  </a:lnTo>
                  <a:lnTo>
                    <a:pt x="3118" y="3162"/>
                  </a:lnTo>
                  <a:lnTo>
                    <a:pt x="2858" y="2859"/>
                  </a:lnTo>
                  <a:lnTo>
                    <a:pt x="2079" y="1820"/>
                  </a:lnTo>
                  <a:lnTo>
                    <a:pt x="1256" y="867"/>
                  </a:lnTo>
                  <a:lnTo>
                    <a:pt x="1256" y="867"/>
                  </a:lnTo>
                  <a:lnTo>
                    <a:pt x="1906" y="1776"/>
                  </a:lnTo>
                  <a:lnTo>
                    <a:pt x="2555" y="2686"/>
                  </a:lnTo>
                  <a:lnTo>
                    <a:pt x="3205" y="3638"/>
                  </a:lnTo>
                  <a:lnTo>
                    <a:pt x="3811" y="4591"/>
                  </a:lnTo>
                  <a:lnTo>
                    <a:pt x="4027" y="4937"/>
                  </a:lnTo>
                  <a:lnTo>
                    <a:pt x="4244" y="5327"/>
                  </a:lnTo>
                  <a:lnTo>
                    <a:pt x="4071" y="5284"/>
                  </a:lnTo>
                  <a:lnTo>
                    <a:pt x="3464" y="5197"/>
                  </a:lnTo>
                  <a:lnTo>
                    <a:pt x="2339" y="5111"/>
                  </a:lnTo>
                  <a:lnTo>
                    <a:pt x="44" y="4937"/>
                  </a:lnTo>
                  <a:lnTo>
                    <a:pt x="0" y="4937"/>
                  </a:lnTo>
                  <a:lnTo>
                    <a:pt x="44" y="4981"/>
                  </a:lnTo>
                  <a:lnTo>
                    <a:pt x="2339" y="5327"/>
                  </a:lnTo>
                  <a:lnTo>
                    <a:pt x="3464" y="5457"/>
                  </a:lnTo>
                  <a:lnTo>
                    <a:pt x="3897" y="5544"/>
                  </a:lnTo>
                  <a:lnTo>
                    <a:pt x="4330" y="5544"/>
                  </a:lnTo>
                  <a:lnTo>
                    <a:pt x="5240" y="7016"/>
                  </a:lnTo>
                  <a:lnTo>
                    <a:pt x="2425" y="7016"/>
                  </a:lnTo>
                  <a:lnTo>
                    <a:pt x="2425" y="7059"/>
                  </a:lnTo>
                  <a:lnTo>
                    <a:pt x="2425" y="7102"/>
                  </a:lnTo>
                  <a:lnTo>
                    <a:pt x="3161" y="7102"/>
                  </a:lnTo>
                  <a:lnTo>
                    <a:pt x="3941" y="7146"/>
                  </a:lnTo>
                  <a:lnTo>
                    <a:pt x="4634" y="7189"/>
                  </a:lnTo>
                  <a:lnTo>
                    <a:pt x="5023" y="7232"/>
                  </a:lnTo>
                  <a:lnTo>
                    <a:pt x="5326" y="7232"/>
                  </a:lnTo>
                  <a:lnTo>
                    <a:pt x="6106" y="8445"/>
                  </a:lnTo>
                  <a:lnTo>
                    <a:pt x="6799" y="9571"/>
                  </a:lnTo>
                  <a:lnTo>
                    <a:pt x="7188" y="10177"/>
                  </a:lnTo>
                  <a:lnTo>
                    <a:pt x="7578" y="10740"/>
                  </a:lnTo>
                  <a:lnTo>
                    <a:pt x="7665" y="10740"/>
                  </a:lnTo>
                  <a:lnTo>
                    <a:pt x="7708" y="10697"/>
                  </a:lnTo>
                  <a:lnTo>
                    <a:pt x="7448" y="10177"/>
                  </a:lnTo>
                  <a:lnTo>
                    <a:pt x="7145" y="9657"/>
                  </a:lnTo>
                  <a:lnTo>
                    <a:pt x="6539" y="8618"/>
                  </a:lnTo>
                  <a:lnTo>
                    <a:pt x="5370" y="6626"/>
                  </a:lnTo>
                  <a:lnTo>
                    <a:pt x="5196" y="6323"/>
                  </a:lnTo>
                  <a:lnTo>
                    <a:pt x="5240" y="6193"/>
                  </a:lnTo>
                  <a:lnTo>
                    <a:pt x="5283" y="5890"/>
                  </a:lnTo>
                  <a:lnTo>
                    <a:pt x="5370" y="5587"/>
                  </a:lnTo>
                  <a:lnTo>
                    <a:pt x="5413" y="5197"/>
                  </a:lnTo>
                  <a:lnTo>
                    <a:pt x="5543" y="4591"/>
                  </a:lnTo>
                  <a:lnTo>
                    <a:pt x="5716" y="3941"/>
                  </a:lnTo>
                  <a:lnTo>
                    <a:pt x="5673" y="3898"/>
                  </a:lnTo>
                  <a:lnTo>
                    <a:pt x="5630" y="3941"/>
                  </a:lnTo>
                  <a:lnTo>
                    <a:pt x="5456" y="4591"/>
                  </a:lnTo>
                  <a:lnTo>
                    <a:pt x="5283" y="5197"/>
                  </a:lnTo>
                  <a:lnTo>
                    <a:pt x="5067" y="5847"/>
                  </a:lnTo>
                  <a:lnTo>
                    <a:pt x="5023" y="6063"/>
                  </a:lnTo>
                  <a:lnTo>
                    <a:pt x="4287" y="4851"/>
                  </a:lnTo>
                  <a:lnTo>
                    <a:pt x="3508" y="3725"/>
                  </a:lnTo>
                  <a:lnTo>
                    <a:pt x="3551" y="3552"/>
                  </a:lnTo>
                  <a:lnTo>
                    <a:pt x="3594" y="3379"/>
                  </a:lnTo>
                  <a:lnTo>
                    <a:pt x="3594" y="3162"/>
                  </a:lnTo>
                  <a:lnTo>
                    <a:pt x="3638" y="2946"/>
                  </a:lnTo>
                  <a:lnTo>
                    <a:pt x="3681" y="2426"/>
                  </a:lnTo>
                  <a:lnTo>
                    <a:pt x="3768" y="1950"/>
                  </a:lnTo>
                  <a:lnTo>
                    <a:pt x="3897" y="997"/>
                  </a:lnTo>
                  <a:lnTo>
                    <a:pt x="4027" y="521"/>
                  </a:lnTo>
                  <a:lnTo>
                    <a:pt x="4114"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5" name="Google Shape;9725;p75"/>
            <p:cNvSpPr/>
            <p:nvPr/>
          </p:nvSpPr>
          <p:spPr>
            <a:xfrm>
              <a:off x="7135356" y="3677820"/>
              <a:ext cx="14045" cy="53706"/>
            </a:xfrm>
            <a:custGeom>
              <a:avLst/>
              <a:gdLst/>
              <a:ahLst/>
              <a:cxnLst/>
              <a:rect l="l" t="t" r="r" b="b"/>
              <a:pathLst>
                <a:path w="521" h="1993" extrusionOk="0">
                  <a:moveTo>
                    <a:pt x="520" y="0"/>
                  </a:moveTo>
                  <a:lnTo>
                    <a:pt x="477" y="43"/>
                  </a:lnTo>
                  <a:lnTo>
                    <a:pt x="390" y="520"/>
                  </a:lnTo>
                  <a:lnTo>
                    <a:pt x="260" y="996"/>
                  </a:lnTo>
                  <a:lnTo>
                    <a:pt x="1" y="1992"/>
                  </a:lnTo>
                  <a:lnTo>
                    <a:pt x="44" y="1992"/>
                  </a:lnTo>
                  <a:lnTo>
                    <a:pt x="304" y="1039"/>
                  </a:lnTo>
                  <a:lnTo>
                    <a:pt x="434" y="563"/>
                  </a:lnTo>
                  <a:lnTo>
                    <a:pt x="520" y="43"/>
                  </a:lnTo>
                  <a:lnTo>
                    <a:pt x="520"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6" name="Google Shape;9726;p75"/>
            <p:cNvSpPr/>
            <p:nvPr/>
          </p:nvSpPr>
          <p:spPr>
            <a:xfrm>
              <a:off x="6973099" y="3719832"/>
              <a:ext cx="85240" cy="12854"/>
            </a:xfrm>
            <a:custGeom>
              <a:avLst/>
              <a:gdLst/>
              <a:ahLst/>
              <a:cxnLst/>
              <a:rect l="l" t="t" r="r" b="b"/>
              <a:pathLst>
                <a:path w="3162" h="477" extrusionOk="0">
                  <a:moveTo>
                    <a:pt x="44" y="0"/>
                  </a:moveTo>
                  <a:lnTo>
                    <a:pt x="1" y="43"/>
                  </a:lnTo>
                  <a:lnTo>
                    <a:pt x="44" y="87"/>
                  </a:lnTo>
                  <a:lnTo>
                    <a:pt x="1603" y="303"/>
                  </a:lnTo>
                  <a:lnTo>
                    <a:pt x="2382" y="390"/>
                  </a:lnTo>
                  <a:lnTo>
                    <a:pt x="2729" y="433"/>
                  </a:lnTo>
                  <a:lnTo>
                    <a:pt x="2945" y="433"/>
                  </a:lnTo>
                  <a:lnTo>
                    <a:pt x="3162" y="476"/>
                  </a:lnTo>
                  <a:lnTo>
                    <a:pt x="3162" y="433"/>
                  </a:lnTo>
                  <a:lnTo>
                    <a:pt x="3075" y="390"/>
                  </a:lnTo>
                  <a:lnTo>
                    <a:pt x="2945" y="346"/>
                  </a:lnTo>
                  <a:lnTo>
                    <a:pt x="2512" y="303"/>
                  </a:lnTo>
                  <a:lnTo>
                    <a:pt x="1689" y="217"/>
                  </a:lnTo>
                  <a:lnTo>
                    <a:pt x="44"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7" name="Google Shape;9727;p75"/>
            <p:cNvSpPr/>
            <p:nvPr/>
          </p:nvSpPr>
          <p:spPr>
            <a:xfrm>
              <a:off x="7103843" y="3851686"/>
              <a:ext cx="45558" cy="2344"/>
            </a:xfrm>
            <a:custGeom>
              <a:avLst/>
              <a:gdLst/>
              <a:ahLst/>
              <a:cxnLst/>
              <a:rect l="l" t="t" r="r" b="b"/>
              <a:pathLst>
                <a:path w="1690" h="87" extrusionOk="0">
                  <a:moveTo>
                    <a:pt x="0" y="0"/>
                  </a:moveTo>
                  <a:lnTo>
                    <a:pt x="0" y="43"/>
                  </a:lnTo>
                  <a:lnTo>
                    <a:pt x="477" y="43"/>
                  </a:lnTo>
                  <a:lnTo>
                    <a:pt x="866" y="87"/>
                  </a:lnTo>
                  <a:lnTo>
                    <a:pt x="1689" y="87"/>
                  </a:lnTo>
                  <a:lnTo>
                    <a:pt x="1689" y="43"/>
                  </a:lnTo>
                  <a:lnTo>
                    <a:pt x="1646"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8" name="Google Shape;9728;p75"/>
            <p:cNvSpPr/>
            <p:nvPr/>
          </p:nvSpPr>
          <p:spPr>
            <a:xfrm>
              <a:off x="7186710" y="3783994"/>
              <a:ext cx="11700" cy="47886"/>
            </a:xfrm>
            <a:custGeom>
              <a:avLst/>
              <a:gdLst/>
              <a:ahLst/>
              <a:cxnLst/>
              <a:rect l="l" t="t" r="r" b="b"/>
              <a:pathLst>
                <a:path w="434" h="1777" extrusionOk="0">
                  <a:moveTo>
                    <a:pt x="391" y="1"/>
                  </a:moveTo>
                  <a:lnTo>
                    <a:pt x="347" y="44"/>
                  </a:lnTo>
                  <a:lnTo>
                    <a:pt x="174" y="910"/>
                  </a:lnTo>
                  <a:lnTo>
                    <a:pt x="87" y="1343"/>
                  </a:lnTo>
                  <a:lnTo>
                    <a:pt x="44" y="1516"/>
                  </a:lnTo>
                  <a:lnTo>
                    <a:pt x="44" y="1603"/>
                  </a:lnTo>
                  <a:lnTo>
                    <a:pt x="1" y="1733"/>
                  </a:lnTo>
                  <a:lnTo>
                    <a:pt x="44" y="1776"/>
                  </a:lnTo>
                  <a:lnTo>
                    <a:pt x="87" y="1776"/>
                  </a:lnTo>
                  <a:lnTo>
                    <a:pt x="174" y="1386"/>
                  </a:lnTo>
                  <a:lnTo>
                    <a:pt x="261" y="910"/>
                  </a:lnTo>
                  <a:lnTo>
                    <a:pt x="347" y="477"/>
                  </a:lnTo>
                  <a:lnTo>
                    <a:pt x="434" y="44"/>
                  </a:lnTo>
                  <a:lnTo>
                    <a:pt x="391" y="1"/>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29" name="Google Shape;9729;p75"/>
            <p:cNvSpPr/>
            <p:nvPr/>
          </p:nvSpPr>
          <p:spPr>
            <a:xfrm>
              <a:off x="6717461" y="4057053"/>
              <a:ext cx="403904" cy="445766"/>
            </a:xfrm>
            <a:custGeom>
              <a:avLst/>
              <a:gdLst/>
              <a:ahLst/>
              <a:cxnLst/>
              <a:rect l="l" t="t" r="r" b="b"/>
              <a:pathLst>
                <a:path w="14983" h="16542" extrusionOk="0">
                  <a:moveTo>
                    <a:pt x="0" y="0"/>
                  </a:moveTo>
                  <a:lnTo>
                    <a:pt x="217" y="4157"/>
                  </a:lnTo>
                  <a:lnTo>
                    <a:pt x="867" y="16542"/>
                  </a:lnTo>
                  <a:lnTo>
                    <a:pt x="14117" y="16542"/>
                  </a:lnTo>
                  <a:lnTo>
                    <a:pt x="14766" y="4157"/>
                  </a:lnTo>
                  <a:lnTo>
                    <a:pt x="14983" y="0"/>
                  </a:lnTo>
                  <a:close/>
                </a:path>
              </a:pathLst>
            </a:custGeom>
            <a:solidFill>
              <a:srgbClr val="22514A"/>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30" name="Google Shape;9730;p75"/>
            <p:cNvSpPr/>
            <p:nvPr/>
          </p:nvSpPr>
          <p:spPr>
            <a:xfrm>
              <a:off x="6717461" y="4057053"/>
              <a:ext cx="403904" cy="112048"/>
            </a:xfrm>
            <a:custGeom>
              <a:avLst/>
              <a:gdLst/>
              <a:ahLst/>
              <a:cxnLst/>
              <a:rect l="l" t="t" r="r" b="b"/>
              <a:pathLst>
                <a:path w="14983" h="4158" extrusionOk="0">
                  <a:moveTo>
                    <a:pt x="0" y="0"/>
                  </a:moveTo>
                  <a:lnTo>
                    <a:pt x="217" y="4157"/>
                  </a:lnTo>
                  <a:lnTo>
                    <a:pt x="14766" y="4157"/>
                  </a:lnTo>
                  <a:lnTo>
                    <a:pt x="14983" y="0"/>
                  </a:lnTo>
                  <a:close/>
                </a:path>
              </a:pathLst>
            </a:custGeom>
            <a:solidFill>
              <a:srgbClr val="193D37"/>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9731" name="Google Shape;9731;p75"/>
            <p:cNvSpPr/>
            <p:nvPr/>
          </p:nvSpPr>
          <p:spPr>
            <a:xfrm>
              <a:off x="6690612" y="3977692"/>
              <a:ext cx="457604" cy="112048"/>
            </a:xfrm>
            <a:custGeom>
              <a:avLst/>
              <a:gdLst/>
              <a:ahLst/>
              <a:cxnLst/>
              <a:rect l="l" t="t" r="r" b="b"/>
              <a:pathLst>
                <a:path w="16975" h="4158" extrusionOk="0">
                  <a:moveTo>
                    <a:pt x="1" y="1"/>
                  </a:moveTo>
                  <a:lnTo>
                    <a:pt x="1" y="4158"/>
                  </a:lnTo>
                  <a:lnTo>
                    <a:pt x="16975" y="4158"/>
                  </a:lnTo>
                  <a:lnTo>
                    <a:pt x="16975" y="1"/>
                  </a:lnTo>
                  <a:close/>
                </a:path>
              </a:pathLst>
            </a:custGeom>
            <a:solidFill>
              <a:srgbClr val="22514A"/>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7" name="Rounded Rectangle 6"/>
          <p:cNvSpPr/>
          <p:nvPr/>
        </p:nvSpPr>
        <p:spPr>
          <a:xfrm>
            <a:off x="2375535" y="339090"/>
            <a:ext cx="4392295" cy="503555"/>
          </a:xfrm>
          <a:prstGeom prst="round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C.  Ciri-ciri Kepala Sekolah Efektif</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8" name="Text Box 7"/>
          <p:cNvSpPr txBox="1"/>
          <p:nvPr/>
        </p:nvSpPr>
        <p:spPr>
          <a:xfrm>
            <a:off x="2375535" y="1203325"/>
            <a:ext cx="5511165" cy="3322955"/>
          </a:xfrm>
          <a:prstGeom prst="rect">
            <a:avLst/>
          </a:prstGeom>
          <a:solidFill>
            <a:schemeClr val="accent4">
              <a:lumMod val="20000"/>
              <a:lumOff val="80000"/>
            </a:schemeClr>
          </a:solidFill>
          <a:ln>
            <a:solidFill>
              <a:schemeClr val="accent4">
                <a:lumMod val="50000"/>
              </a:schemeClr>
            </a:solidFill>
          </a:ln>
        </p:spPr>
        <p:txBody>
          <a:bodyPr wrap="square" rtlCol="0" anchor="t">
            <a:spAutoFit/>
          </a:bodyPr>
          <a:p>
            <a:pPr algn="just"/>
            <a:r>
              <a:rPr lang="en-US" b="1">
                <a:solidFill>
                  <a:schemeClr val="accent4">
                    <a:lumMod val="50000"/>
                  </a:schemeClr>
                </a:solidFill>
              </a:rPr>
              <a:t>Adapun karakteristik Kepala Sekolah efektif adalah sebagai berikut :</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harus menunjukkan kepemimpinannya.</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Kepala Sekolah harus cakap membangun hubungan dengan orang lain.</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harus bisa mengimbangi cinta dan penghargaan.</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tertata dan siap siaga.</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harus menjadi pendengar yang unggul.</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harus visioner.</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harus adil dan konsisten.</a:t>
            </a:r>
            <a:endParaRPr lang="en-US" b="1">
              <a:solidFill>
                <a:schemeClr val="accent4">
                  <a:lumMod val="50000"/>
                </a:schemeClr>
              </a:solidFill>
            </a:endParaRPr>
          </a:p>
          <a:p>
            <a:pPr marL="342900" indent="-342900" algn="just">
              <a:buClr>
                <a:srgbClr val="4D2C28"/>
              </a:buClr>
              <a:buFont typeface="+mj-lt"/>
              <a:buAutoNum type="arabicPeriod"/>
            </a:pPr>
            <a:r>
              <a:rPr lang="en-US" b="1">
                <a:solidFill>
                  <a:schemeClr val="accent4">
                    <a:lumMod val="50000"/>
                  </a:schemeClr>
                </a:solidFill>
              </a:rPr>
              <a:t>Seorang Kepala Sekolah mampu menjembatani berbagai kesenjangan.</a:t>
            </a:r>
            <a:endParaRPr lang="en-US" b="1">
              <a:solidFill>
                <a:schemeClr val="accent4">
                  <a:lumMod val="50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6595" name="Shape 6595"/>
        <p:cNvGrpSpPr/>
        <p:nvPr/>
      </p:nvGrpSpPr>
      <p:grpSpPr>
        <a:xfrm>
          <a:off x="0" y="0"/>
          <a:ext cx="0" cy="0"/>
          <a:chOff x="0" y="0"/>
          <a:chExt cx="0" cy="0"/>
        </a:xfrm>
      </p:grpSpPr>
      <p:grpSp>
        <p:nvGrpSpPr>
          <p:cNvPr id="6597" name="Google Shape;6597;p66"/>
          <p:cNvGrpSpPr/>
          <p:nvPr/>
        </p:nvGrpSpPr>
        <p:grpSpPr>
          <a:xfrm flipH="1">
            <a:off x="1721485" y="513715"/>
            <a:ext cx="6336665" cy="3854450"/>
            <a:chOff x="2043907" y="1175363"/>
            <a:chExt cx="5168793" cy="3055414"/>
          </a:xfrm>
        </p:grpSpPr>
        <p:sp>
          <p:nvSpPr>
            <p:cNvPr id="6598" name="Google Shape;6598;p66"/>
            <p:cNvSpPr/>
            <p:nvPr/>
          </p:nvSpPr>
          <p:spPr>
            <a:xfrm>
              <a:off x="5127047" y="1426065"/>
              <a:ext cx="2085654" cy="2487602"/>
            </a:xfrm>
            <a:custGeom>
              <a:avLst/>
              <a:gdLst/>
              <a:ahLst/>
              <a:cxnLst/>
              <a:rect l="l" t="t" r="r" b="b"/>
              <a:pathLst>
                <a:path w="87697" h="104598" extrusionOk="0">
                  <a:moveTo>
                    <a:pt x="1" y="1"/>
                  </a:moveTo>
                  <a:lnTo>
                    <a:pt x="4285" y="104597"/>
                  </a:lnTo>
                  <a:lnTo>
                    <a:pt x="87697" y="104597"/>
                  </a:lnTo>
                  <a:lnTo>
                    <a:pt x="8336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99" name="Google Shape;6599;p66"/>
            <p:cNvSpPr/>
            <p:nvPr/>
          </p:nvSpPr>
          <p:spPr>
            <a:xfrm>
              <a:off x="2043907" y="1175363"/>
              <a:ext cx="5065768" cy="258159"/>
            </a:xfrm>
            <a:custGeom>
              <a:avLst/>
              <a:gdLst/>
              <a:ahLst/>
              <a:cxnLst/>
              <a:rect l="l" t="t" r="r" b="b"/>
              <a:pathLst>
                <a:path w="213004" h="10855" extrusionOk="0">
                  <a:moveTo>
                    <a:pt x="4618" y="0"/>
                  </a:moveTo>
                  <a:lnTo>
                    <a:pt x="4094" y="95"/>
                  </a:lnTo>
                  <a:lnTo>
                    <a:pt x="3618" y="238"/>
                  </a:lnTo>
                  <a:lnTo>
                    <a:pt x="3142" y="381"/>
                  </a:lnTo>
                  <a:lnTo>
                    <a:pt x="2714" y="619"/>
                  </a:lnTo>
                  <a:lnTo>
                    <a:pt x="2285" y="857"/>
                  </a:lnTo>
                  <a:lnTo>
                    <a:pt x="1857" y="1190"/>
                  </a:lnTo>
                  <a:lnTo>
                    <a:pt x="1523" y="1523"/>
                  </a:lnTo>
                  <a:lnTo>
                    <a:pt x="1190" y="1857"/>
                  </a:lnTo>
                  <a:lnTo>
                    <a:pt x="905" y="2238"/>
                  </a:lnTo>
                  <a:lnTo>
                    <a:pt x="619" y="2666"/>
                  </a:lnTo>
                  <a:lnTo>
                    <a:pt x="428" y="3142"/>
                  </a:lnTo>
                  <a:lnTo>
                    <a:pt x="238" y="3618"/>
                  </a:lnTo>
                  <a:lnTo>
                    <a:pt x="95" y="4094"/>
                  </a:lnTo>
                  <a:lnTo>
                    <a:pt x="48" y="4618"/>
                  </a:lnTo>
                  <a:lnTo>
                    <a:pt x="0" y="5142"/>
                  </a:lnTo>
                  <a:lnTo>
                    <a:pt x="0" y="5713"/>
                  </a:lnTo>
                  <a:lnTo>
                    <a:pt x="48" y="6237"/>
                  </a:lnTo>
                  <a:lnTo>
                    <a:pt x="95" y="6760"/>
                  </a:lnTo>
                  <a:lnTo>
                    <a:pt x="238" y="7237"/>
                  </a:lnTo>
                  <a:lnTo>
                    <a:pt x="428" y="7713"/>
                  </a:lnTo>
                  <a:lnTo>
                    <a:pt x="619" y="8141"/>
                  </a:lnTo>
                  <a:lnTo>
                    <a:pt x="905" y="8570"/>
                  </a:lnTo>
                  <a:lnTo>
                    <a:pt x="1190" y="8950"/>
                  </a:lnTo>
                  <a:lnTo>
                    <a:pt x="1523" y="9331"/>
                  </a:lnTo>
                  <a:lnTo>
                    <a:pt x="1857" y="9665"/>
                  </a:lnTo>
                  <a:lnTo>
                    <a:pt x="2285" y="9950"/>
                  </a:lnTo>
                  <a:lnTo>
                    <a:pt x="2714" y="10236"/>
                  </a:lnTo>
                  <a:lnTo>
                    <a:pt x="3142" y="10426"/>
                  </a:lnTo>
                  <a:lnTo>
                    <a:pt x="3618" y="10617"/>
                  </a:lnTo>
                  <a:lnTo>
                    <a:pt x="4094" y="10760"/>
                  </a:lnTo>
                  <a:lnTo>
                    <a:pt x="4618" y="10807"/>
                  </a:lnTo>
                  <a:lnTo>
                    <a:pt x="5142" y="10855"/>
                  </a:lnTo>
                  <a:lnTo>
                    <a:pt x="213003" y="10855"/>
                  </a:lnTo>
                  <a:lnTo>
                    <a:pt x="213003" y="10284"/>
                  </a:lnTo>
                  <a:lnTo>
                    <a:pt x="212956" y="9236"/>
                  </a:lnTo>
                  <a:lnTo>
                    <a:pt x="212813" y="8189"/>
                  </a:lnTo>
                  <a:lnTo>
                    <a:pt x="212575" y="7237"/>
                  </a:lnTo>
                  <a:lnTo>
                    <a:pt x="212194" y="6284"/>
                  </a:lnTo>
                  <a:lnTo>
                    <a:pt x="211765" y="5380"/>
                  </a:lnTo>
                  <a:lnTo>
                    <a:pt x="211242" y="4523"/>
                  </a:lnTo>
                  <a:lnTo>
                    <a:pt x="210670" y="3713"/>
                  </a:lnTo>
                  <a:lnTo>
                    <a:pt x="210004" y="2999"/>
                  </a:lnTo>
                  <a:lnTo>
                    <a:pt x="209290" y="2333"/>
                  </a:lnTo>
                  <a:lnTo>
                    <a:pt x="208480" y="1762"/>
                  </a:lnTo>
                  <a:lnTo>
                    <a:pt x="207623" y="1238"/>
                  </a:lnTo>
                  <a:lnTo>
                    <a:pt x="206719" y="809"/>
                  </a:lnTo>
                  <a:lnTo>
                    <a:pt x="205814" y="476"/>
                  </a:lnTo>
                  <a:lnTo>
                    <a:pt x="204814" y="190"/>
                  </a:lnTo>
                  <a:lnTo>
                    <a:pt x="203815" y="48"/>
                  </a:lnTo>
                  <a:lnTo>
                    <a:pt x="20272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0" name="Google Shape;6600;p66"/>
            <p:cNvSpPr/>
            <p:nvPr/>
          </p:nvSpPr>
          <p:spPr>
            <a:xfrm>
              <a:off x="6902434" y="1309460"/>
              <a:ext cx="142695" cy="116629"/>
            </a:xfrm>
            <a:custGeom>
              <a:avLst/>
              <a:gdLst/>
              <a:ahLst/>
              <a:cxnLst/>
              <a:rect l="l" t="t" r="r" b="b"/>
              <a:pathLst>
                <a:path w="6000" h="4904" extrusionOk="0">
                  <a:moveTo>
                    <a:pt x="3000" y="0"/>
                  </a:moveTo>
                  <a:lnTo>
                    <a:pt x="2667" y="48"/>
                  </a:lnTo>
                  <a:lnTo>
                    <a:pt x="2381" y="48"/>
                  </a:lnTo>
                  <a:lnTo>
                    <a:pt x="2096" y="143"/>
                  </a:lnTo>
                  <a:lnTo>
                    <a:pt x="1810" y="238"/>
                  </a:lnTo>
                  <a:lnTo>
                    <a:pt x="1334" y="524"/>
                  </a:lnTo>
                  <a:lnTo>
                    <a:pt x="858" y="905"/>
                  </a:lnTo>
                  <a:lnTo>
                    <a:pt x="477" y="1333"/>
                  </a:lnTo>
                  <a:lnTo>
                    <a:pt x="239" y="1857"/>
                  </a:lnTo>
                  <a:lnTo>
                    <a:pt x="96" y="2143"/>
                  </a:lnTo>
                  <a:lnTo>
                    <a:pt x="48" y="2428"/>
                  </a:lnTo>
                  <a:lnTo>
                    <a:pt x="1" y="2714"/>
                  </a:lnTo>
                  <a:lnTo>
                    <a:pt x="1" y="3047"/>
                  </a:lnTo>
                  <a:lnTo>
                    <a:pt x="1" y="4904"/>
                  </a:lnTo>
                  <a:lnTo>
                    <a:pt x="6000" y="4904"/>
                  </a:lnTo>
                  <a:lnTo>
                    <a:pt x="6000" y="3047"/>
                  </a:lnTo>
                  <a:lnTo>
                    <a:pt x="6000" y="2999"/>
                  </a:lnTo>
                  <a:lnTo>
                    <a:pt x="6000" y="2714"/>
                  </a:lnTo>
                  <a:lnTo>
                    <a:pt x="5952" y="2428"/>
                  </a:lnTo>
                  <a:lnTo>
                    <a:pt x="5857" y="2143"/>
                  </a:lnTo>
                  <a:lnTo>
                    <a:pt x="5761" y="1857"/>
                  </a:lnTo>
                  <a:lnTo>
                    <a:pt x="5476" y="1333"/>
                  </a:lnTo>
                  <a:lnTo>
                    <a:pt x="5143" y="905"/>
                  </a:lnTo>
                  <a:lnTo>
                    <a:pt x="4666" y="524"/>
                  </a:lnTo>
                  <a:lnTo>
                    <a:pt x="4190" y="238"/>
                  </a:lnTo>
                  <a:lnTo>
                    <a:pt x="3905" y="143"/>
                  </a:lnTo>
                  <a:lnTo>
                    <a:pt x="3619" y="48"/>
                  </a:lnTo>
                  <a:lnTo>
                    <a:pt x="3286" y="48"/>
                  </a:lnTo>
                  <a:lnTo>
                    <a:pt x="3000" y="0"/>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1" name="Google Shape;6601;p66"/>
            <p:cNvSpPr/>
            <p:nvPr/>
          </p:nvSpPr>
          <p:spPr>
            <a:xfrm>
              <a:off x="5062501" y="1426065"/>
              <a:ext cx="2069815" cy="2804623"/>
            </a:xfrm>
            <a:custGeom>
              <a:avLst/>
              <a:gdLst/>
              <a:ahLst/>
              <a:cxnLst/>
              <a:rect l="l" t="t" r="r" b="b"/>
              <a:pathLst>
                <a:path w="87031" h="117928" extrusionOk="0">
                  <a:moveTo>
                    <a:pt x="1" y="1"/>
                  </a:moveTo>
                  <a:lnTo>
                    <a:pt x="3667" y="117928"/>
                  </a:lnTo>
                  <a:lnTo>
                    <a:pt x="87030" y="117928"/>
                  </a:lnTo>
                  <a:lnTo>
                    <a:pt x="83365"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2" name="Google Shape;6602;p66"/>
            <p:cNvSpPr/>
            <p:nvPr/>
          </p:nvSpPr>
          <p:spPr>
            <a:xfrm>
              <a:off x="5062500" y="1433525"/>
              <a:ext cx="2069815" cy="2797252"/>
            </a:xfrm>
            <a:custGeom>
              <a:avLst/>
              <a:gdLst/>
              <a:ahLst/>
              <a:cxnLst/>
              <a:rect l="l" t="t" r="r" b="b"/>
              <a:pathLst>
                <a:path w="87031" h="117928" fill="none" extrusionOk="0">
                  <a:moveTo>
                    <a:pt x="3667" y="117928"/>
                  </a:moveTo>
                  <a:lnTo>
                    <a:pt x="87030" y="117928"/>
                  </a:lnTo>
                  <a:lnTo>
                    <a:pt x="83365" y="1"/>
                  </a:lnTo>
                  <a:lnTo>
                    <a:pt x="1" y="1"/>
                  </a:lnTo>
                  <a:lnTo>
                    <a:pt x="3667" y="1179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3" name="Google Shape;6603;p66"/>
            <p:cNvSpPr/>
            <p:nvPr/>
          </p:nvSpPr>
          <p:spPr>
            <a:xfrm>
              <a:off x="6803927" y="1426065"/>
              <a:ext cx="241202" cy="2804623"/>
            </a:xfrm>
            <a:custGeom>
              <a:avLst/>
              <a:gdLst/>
              <a:ahLst/>
              <a:cxnLst/>
              <a:rect l="l" t="t" r="r" b="b"/>
              <a:pathLst>
                <a:path w="10142" h="117928" extrusionOk="0">
                  <a:moveTo>
                    <a:pt x="4095" y="1"/>
                  </a:moveTo>
                  <a:lnTo>
                    <a:pt x="1" y="117928"/>
                  </a:lnTo>
                  <a:lnTo>
                    <a:pt x="6047" y="117928"/>
                  </a:lnTo>
                  <a:lnTo>
                    <a:pt x="10142"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4" name="Google Shape;6604;p66"/>
            <p:cNvSpPr/>
            <p:nvPr/>
          </p:nvSpPr>
          <p:spPr>
            <a:xfrm>
              <a:off x="2068321" y="1426065"/>
              <a:ext cx="4840452" cy="2804623"/>
            </a:xfrm>
            <a:custGeom>
              <a:avLst/>
              <a:gdLst/>
              <a:ahLst/>
              <a:cxnLst/>
              <a:rect l="l" t="t" r="r" b="b"/>
              <a:pathLst>
                <a:path w="203530" h="117928" extrusionOk="0">
                  <a:moveTo>
                    <a:pt x="4142" y="1"/>
                  </a:moveTo>
                  <a:lnTo>
                    <a:pt x="0" y="117928"/>
                  </a:lnTo>
                  <a:lnTo>
                    <a:pt x="199435" y="117928"/>
                  </a:lnTo>
                  <a:lnTo>
                    <a:pt x="20352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5" name="Google Shape;6605;p66"/>
            <p:cNvSpPr/>
            <p:nvPr/>
          </p:nvSpPr>
          <p:spPr>
            <a:xfrm>
              <a:off x="2060888" y="1426065"/>
              <a:ext cx="4840452" cy="2804623"/>
            </a:xfrm>
            <a:custGeom>
              <a:avLst/>
              <a:gdLst/>
              <a:ahLst/>
              <a:cxnLst/>
              <a:rect l="l" t="t" r="r" b="b"/>
              <a:pathLst>
                <a:path w="203530" h="117928" fill="none" extrusionOk="0">
                  <a:moveTo>
                    <a:pt x="0" y="117928"/>
                  </a:moveTo>
                  <a:lnTo>
                    <a:pt x="199435" y="117928"/>
                  </a:lnTo>
                  <a:lnTo>
                    <a:pt x="203529" y="1"/>
                  </a:lnTo>
                  <a:lnTo>
                    <a:pt x="4142" y="1"/>
                  </a:lnTo>
                  <a:lnTo>
                    <a:pt x="0" y="1179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6" name="Google Shape;6606;p66"/>
            <p:cNvSpPr/>
            <p:nvPr/>
          </p:nvSpPr>
          <p:spPr>
            <a:xfrm>
              <a:off x="2243181" y="1848395"/>
              <a:ext cx="4557369" cy="9085"/>
            </a:xfrm>
            <a:custGeom>
              <a:avLst/>
              <a:gdLst/>
              <a:ahLst/>
              <a:cxnLst/>
              <a:rect l="l" t="t" r="r" b="b"/>
              <a:pathLst>
                <a:path w="191627" h="382" extrusionOk="0">
                  <a:moveTo>
                    <a:pt x="153873" y="1"/>
                  </a:moveTo>
                  <a:lnTo>
                    <a:pt x="134972" y="49"/>
                  </a:lnTo>
                  <a:lnTo>
                    <a:pt x="125498" y="96"/>
                  </a:lnTo>
                  <a:lnTo>
                    <a:pt x="0" y="191"/>
                  </a:lnTo>
                  <a:lnTo>
                    <a:pt x="125498" y="287"/>
                  </a:lnTo>
                  <a:lnTo>
                    <a:pt x="134924" y="334"/>
                  </a:lnTo>
                  <a:lnTo>
                    <a:pt x="153825" y="382"/>
                  </a:lnTo>
                  <a:lnTo>
                    <a:pt x="172726" y="334"/>
                  </a:lnTo>
                  <a:lnTo>
                    <a:pt x="182200" y="287"/>
                  </a:lnTo>
                  <a:lnTo>
                    <a:pt x="191627" y="191"/>
                  </a:lnTo>
                  <a:lnTo>
                    <a:pt x="182200" y="96"/>
                  </a:lnTo>
                  <a:lnTo>
                    <a:pt x="172726" y="49"/>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7" name="Google Shape;6607;p66"/>
            <p:cNvSpPr/>
            <p:nvPr/>
          </p:nvSpPr>
          <p:spPr>
            <a:xfrm>
              <a:off x="2238639" y="1986548"/>
              <a:ext cx="4557393" cy="7943"/>
            </a:xfrm>
            <a:custGeom>
              <a:avLst/>
              <a:gdLst/>
              <a:ahLst/>
              <a:cxnLst/>
              <a:rect l="l" t="t" r="r" b="b"/>
              <a:pathLst>
                <a:path w="191628" h="334" extrusionOk="0">
                  <a:moveTo>
                    <a:pt x="134925" y="0"/>
                  </a:moveTo>
                  <a:lnTo>
                    <a:pt x="125498" y="95"/>
                  </a:lnTo>
                  <a:lnTo>
                    <a:pt x="1" y="143"/>
                  </a:lnTo>
                  <a:lnTo>
                    <a:pt x="125451" y="238"/>
                  </a:lnTo>
                  <a:lnTo>
                    <a:pt x="134925" y="286"/>
                  </a:lnTo>
                  <a:lnTo>
                    <a:pt x="153826" y="333"/>
                  </a:lnTo>
                  <a:lnTo>
                    <a:pt x="172727" y="286"/>
                  </a:lnTo>
                  <a:lnTo>
                    <a:pt x="182153" y="238"/>
                  </a:lnTo>
                  <a:lnTo>
                    <a:pt x="191628" y="143"/>
                  </a:lnTo>
                  <a:lnTo>
                    <a:pt x="182153" y="95"/>
                  </a:lnTo>
                  <a:lnTo>
                    <a:pt x="17272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8" name="Google Shape;6608;p66"/>
            <p:cNvSpPr/>
            <p:nvPr/>
          </p:nvSpPr>
          <p:spPr>
            <a:xfrm>
              <a:off x="2232978" y="2123535"/>
              <a:ext cx="4557393" cy="9085"/>
            </a:xfrm>
            <a:custGeom>
              <a:avLst/>
              <a:gdLst/>
              <a:ahLst/>
              <a:cxnLst/>
              <a:rect l="l" t="t" r="r" b="b"/>
              <a:pathLst>
                <a:path w="191628" h="382" extrusionOk="0">
                  <a:moveTo>
                    <a:pt x="153873" y="1"/>
                  </a:moveTo>
                  <a:lnTo>
                    <a:pt x="134973" y="48"/>
                  </a:lnTo>
                  <a:lnTo>
                    <a:pt x="125498" y="96"/>
                  </a:lnTo>
                  <a:lnTo>
                    <a:pt x="1" y="191"/>
                  </a:lnTo>
                  <a:lnTo>
                    <a:pt x="125498" y="287"/>
                  </a:lnTo>
                  <a:lnTo>
                    <a:pt x="134925" y="334"/>
                  </a:lnTo>
                  <a:lnTo>
                    <a:pt x="153826" y="382"/>
                  </a:lnTo>
                  <a:lnTo>
                    <a:pt x="172727" y="334"/>
                  </a:lnTo>
                  <a:lnTo>
                    <a:pt x="182201" y="287"/>
                  </a:lnTo>
                  <a:lnTo>
                    <a:pt x="191627" y="191"/>
                  </a:lnTo>
                  <a:lnTo>
                    <a:pt x="182201" y="96"/>
                  </a:lnTo>
                  <a:lnTo>
                    <a:pt x="172727" y="48"/>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9" name="Google Shape;6609;p66"/>
            <p:cNvSpPr/>
            <p:nvPr/>
          </p:nvSpPr>
          <p:spPr>
            <a:xfrm>
              <a:off x="2228460" y="2261687"/>
              <a:ext cx="4557393" cy="7943"/>
            </a:xfrm>
            <a:custGeom>
              <a:avLst/>
              <a:gdLst/>
              <a:ahLst/>
              <a:cxnLst/>
              <a:rect l="l" t="t" r="r" b="b"/>
              <a:pathLst>
                <a:path w="191628" h="334" extrusionOk="0">
                  <a:moveTo>
                    <a:pt x="153825" y="0"/>
                  </a:moveTo>
                  <a:lnTo>
                    <a:pt x="134925" y="48"/>
                  </a:lnTo>
                  <a:lnTo>
                    <a:pt x="125498" y="95"/>
                  </a:lnTo>
                  <a:lnTo>
                    <a:pt x="0" y="191"/>
                  </a:lnTo>
                  <a:lnTo>
                    <a:pt x="125450" y="238"/>
                  </a:lnTo>
                  <a:lnTo>
                    <a:pt x="134925" y="333"/>
                  </a:lnTo>
                  <a:lnTo>
                    <a:pt x="172726" y="333"/>
                  </a:lnTo>
                  <a:lnTo>
                    <a:pt x="182153" y="238"/>
                  </a:lnTo>
                  <a:lnTo>
                    <a:pt x="191627" y="191"/>
                  </a:lnTo>
                  <a:lnTo>
                    <a:pt x="182153" y="95"/>
                  </a:lnTo>
                  <a:lnTo>
                    <a:pt x="172726" y="48"/>
                  </a:lnTo>
                  <a:lnTo>
                    <a:pt x="15382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0" name="Google Shape;6610;p66"/>
            <p:cNvSpPr/>
            <p:nvPr/>
          </p:nvSpPr>
          <p:spPr>
            <a:xfrm>
              <a:off x="2222799" y="2398675"/>
              <a:ext cx="4557369" cy="9085"/>
            </a:xfrm>
            <a:custGeom>
              <a:avLst/>
              <a:gdLst/>
              <a:ahLst/>
              <a:cxnLst/>
              <a:rect l="l" t="t" r="r" b="b"/>
              <a:pathLst>
                <a:path w="191627" h="382" extrusionOk="0">
                  <a:moveTo>
                    <a:pt x="153873" y="1"/>
                  </a:moveTo>
                  <a:lnTo>
                    <a:pt x="134972" y="48"/>
                  </a:lnTo>
                  <a:lnTo>
                    <a:pt x="125498" y="96"/>
                  </a:lnTo>
                  <a:lnTo>
                    <a:pt x="0" y="191"/>
                  </a:lnTo>
                  <a:lnTo>
                    <a:pt x="125498" y="286"/>
                  </a:lnTo>
                  <a:lnTo>
                    <a:pt x="134925" y="334"/>
                  </a:lnTo>
                  <a:lnTo>
                    <a:pt x="153825" y="382"/>
                  </a:lnTo>
                  <a:lnTo>
                    <a:pt x="172726" y="334"/>
                  </a:lnTo>
                  <a:lnTo>
                    <a:pt x="182200" y="286"/>
                  </a:lnTo>
                  <a:lnTo>
                    <a:pt x="191627" y="191"/>
                  </a:lnTo>
                  <a:lnTo>
                    <a:pt x="182200" y="96"/>
                  </a:lnTo>
                  <a:lnTo>
                    <a:pt x="172726" y="48"/>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1" name="Google Shape;6611;p66"/>
            <p:cNvSpPr/>
            <p:nvPr/>
          </p:nvSpPr>
          <p:spPr>
            <a:xfrm>
              <a:off x="2218257" y="2536827"/>
              <a:ext cx="4557393" cy="9061"/>
            </a:xfrm>
            <a:custGeom>
              <a:avLst/>
              <a:gdLst/>
              <a:ahLst/>
              <a:cxnLst/>
              <a:rect l="l" t="t" r="r" b="b"/>
              <a:pathLst>
                <a:path w="191628" h="381" extrusionOk="0">
                  <a:moveTo>
                    <a:pt x="153826" y="0"/>
                  </a:moveTo>
                  <a:lnTo>
                    <a:pt x="134925" y="48"/>
                  </a:lnTo>
                  <a:lnTo>
                    <a:pt x="125498" y="95"/>
                  </a:lnTo>
                  <a:lnTo>
                    <a:pt x="1" y="191"/>
                  </a:lnTo>
                  <a:lnTo>
                    <a:pt x="125451" y="286"/>
                  </a:lnTo>
                  <a:lnTo>
                    <a:pt x="134925" y="333"/>
                  </a:lnTo>
                  <a:lnTo>
                    <a:pt x="153826" y="381"/>
                  </a:lnTo>
                  <a:lnTo>
                    <a:pt x="172727" y="333"/>
                  </a:lnTo>
                  <a:lnTo>
                    <a:pt x="182153" y="286"/>
                  </a:lnTo>
                  <a:lnTo>
                    <a:pt x="191628" y="191"/>
                  </a:lnTo>
                  <a:lnTo>
                    <a:pt x="182153" y="95"/>
                  </a:lnTo>
                  <a:lnTo>
                    <a:pt x="172727"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2" name="Google Shape;6612;p66"/>
            <p:cNvSpPr/>
            <p:nvPr/>
          </p:nvSpPr>
          <p:spPr>
            <a:xfrm>
              <a:off x="2212597" y="2674956"/>
              <a:ext cx="4557393" cy="7943"/>
            </a:xfrm>
            <a:custGeom>
              <a:avLst/>
              <a:gdLst/>
              <a:ahLst/>
              <a:cxnLst/>
              <a:rect l="l" t="t" r="r" b="b"/>
              <a:pathLst>
                <a:path w="191628" h="334" extrusionOk="0">
                  <a:moveTo>
                    <a:pt x="134973" y="0"/>
                  </a:moveTo>
                  <a:lnTo>
                    <a:pt x="125498" y="96"/>
                  </a:lnTo>
                  <a:lnTo>
                    <a:pt x="1" y="143"/>
                  </a:lnTo>
                  <a:lnTo>
                    <a:pt x="125498" y="238"/>
                  </a:lnTo>
                  <a:lnTo>
                    <a:pt x="134925" y="286"/>
                  </a:lnTo>
                  <a:lnTo>
                    <a:pt x="153826" y="334"/>
                  </a:lnTo>
                  <a:lnTo>
                    <a:pt x="172727" y="286"/>
                  </a:lnTo>
                  <a:lnTo>
                    <a:pt x="182201" y="238"/>
                  </a:lnTo>
                  <a:lnTo>
                    <a:pt x="191628" y="143"/>
                  </a:lnTo>
                  <a:lnTo>
                    <a:pt x="182201" y="96"/>
                  </a:lnTo>
                  <a:lnTo>
                    <a:pt x="1727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3" name="Google Shape;6613;p66"/>
            <p:cNvSpPr/>
            <p:nvPr/>
          </p:nvSpPr>
          <p:spPr>
            <a:xfrm>
              <a:off x="2208078" y="2811967"/>
              <a:ext cx="4557393" cy="9061"/>
            </a:xfrm>
            <a:custGeom>
              <a:avLst/>
              <a:gdLst/>
              <a:ahLst/>
              <a:cxnLst/>
              <a:rect l="l" t="t" r="r" b="b"/>
              <a:pathLst>
                <a:path w="191628" h="381" extrusionOk="0">
                  <a:moveTo>
                    <a:pt x="153825" y="0"/>
                  </a:moveTo>
                  <a:lnTo>
                    <a:pt x="134925" y="48"/>
                  </a:lnTo>
                  <a:lnTo>
                    <a:pt x="125498" y="95"/>
                  </a:lnTo>
                  <a:lnTo>
                    <a:pt x="0" y="190"/>
                  </a:lnTo>
                  <a:lnTo>
                    <a:pt x="125450" y="286"/>
                  </a:lnTo>
                  <a:lnTo>
                    <a:pt x="134925" y="333"/>
                  </a:lnTo>
                  <a:lnTo>
                    <a:pt x="153825" y="381"/>
                  </a:lnTo>
                  <a:lnTo>
                    <a:pt x="172726" y="333"/>
                  </a:lnTo>
                  <a:lnTo>
                    <a:pt x="182153" y="286"/>
                  </a:lnTo>
                  <a:lnTo>
                    <a:pt x="191627" y="190"/>
                  </a:lnTo>
                  <a:lnTo>
                    <a:pt x="182153" y="95"/>
                  </a:lnTo>
                  <a:lnTo>
                    <a:pt x="172726" y="48"/>
                  </a:lnTo>
                  <a:lnTo>
                    <a:pt x="15382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4" name="Google Shape;6614;p66"/>
            <p:cNvSpPr/>
            <p:nvPr/>
          </p:nvSpPr>
          <p:spPr>
            <a:xfrm>
              <a:off x="2202418" y="2950096"/>
              <a:ext cx="4557393" cy="7943"/>
            </a:xfrm>
            <a:custGeom>
              <a:avLst/>
              <a:gdLst/>
              <a:ahLst/>
              <a:cxnLst/>
              <a:rect l="l" t="t" r="r" b="b"/>
              <a:pathLst>
                <a:path w="191628" h="334" extrusionOk="0">
                  <a:moveTo>
                    <a:pt x="153873" y="0"/>
                  </a:moveTo>
                  <a:lnTo>
                    <a:pt x="134972" y="48"/>
                  </a:lnTo>
                  <a:lnTo>
                    <a:pt x="125498" y="96"/>
                  </a:lnTo>
                  <a:lnTo>
                    <a:pt x="0" y="191"/>
                  </a:lnTo>
                  <a:lnTo>
                    <a:pt x="125498" y="238"/>
                  </a:lnTo>
                  <a:lnTo>
                    <a:pt x="134925" y="334"/>
                  </a:lnTo>
                  <a:lnTo>
                    <a:pt x="172726" y="334"/>
                  </a:lnTo>
                  <a:lnTo>
                    <a:pt x="182200" y="238"/>
                  </a:lnTo>
                  <a:lnTo>
                    <a:pt x="191627" y="191"/>
                  </a:lnTo>
                  <a:lnTo>
                    <a:pt x="182200" y="96"/>
                  </a:lnTo>
                  <a:lnTo>
                    <a:pt x="172774" y="48"/>
                  </a:lnTo>
                  <a:lnTo>
                    <a:pt x="15387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5" name="Google Shape;6615;p66"/>
            <p:cNvSpPr/>
            <p:nvPr/>
          </p:nvSpPr>
          <p:spPr>
            <a:xfrm>
              <a:off x="2197875" y="3087083"/>
              <a:ext cx="4557393" cy="9085"/>
            </a:xfrm>
            <a:custGeom>
              <a:avLst/>
              <a:gdLst/>
              <a:ahLst/>
              <a:cxnLst/>
              <a:rect l="l" t="t" r="r" b="b"/>
              <a:pathLst>
                <a:path w="191628" h="382" extrusionOk="0">
                  <a:moveTo>
                    <a:pt x="153826" y="1"/>
                  </a:moveTo>
                  <a:lnTo>
                    <a:pt x="134925" y="49"/>
                  </a:lnTo>
                  <a:lnTo>
                    <a:pt x="125499" y="96"/>
                  </a:lnTo>
                  <a:lnTo>
                    <a:pt x="1" y="191"/>
                  </a:lnTo>
                  <a:lnTo>
                    <a:pt x="125451" y="287"/>
                  </a:lnTo>
                  <a:lnTo>
                    <a:pt x="134925" y="334"/>
                  </a:lnTo>
                  <a:lnTo>
                    <a:pt x="153826" y="382"/>
                  </a:lnTo>
                  <a:lnTo>
                    <a:pt x="172727" y="334"/>
                  </a:lnTo>
                  <a:lnTo>
                    <a:pt x="182153" y="287"/>
                  </a:lnTo>
                  <a:lnTo>
                    <a:pt x="191628" y="191"/>
                  </a:lnTo>
                  <a:lnTo>
                    <a:pt x="182153" y="96"/>
                  </a:lnTo>
                  <a:lnTo>
                    <a:pt x="172727" y="49"/>
                  </a:lnTo>
                  <a:lnTo>
                    <a:pt x="15382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6" name="Google Shape;6616;p66"/>
            <p:cNvSpPr/>
            <p:nvPr/>
          </p:nvSpPr>
          <p:spPr>
            <a:xfrm>
              <a:off x="2192215" y="3225235"/>
              <a:ext cx="4557393" cy="9085"/>
            </a:xfrm>
            <a:custGeom>
              <a:avLst/>
              <a:gdLst/>
              <a:ahLst/>
              <a:cxnLst/>
              <a:rect l="l" t="t" r="r" b="b"/>
              <a:pathLst>
                <a:path w="191628" h="382" extrusionOk="0">
                  <a:moveTo>
                    <a:pt x="153874" y="0"/>
                  </a:moveTo>
                  <a:lnTo>
                    <a:pt x="134973" y="48"/>
                  </a:lnTo>
                  <a:lnTo>
                    <a:pt x="125498" y="95"/>
                  </a:lnTo>
                  <a:lnTo>
                    <a:pt x="1" y="191"/>
                  </a:lnTo>
                  <a:lnTo>
                    <a:pt x="125498" y="286"/>
                  </a:lnTo>
                  <a:lnTo>
                    <a:pt x="134925" y="334"/>
                  </a:lnTo>
                  <a:lnTo>
                    <a:pt x="153826" y="381"/>
                  </a:lnTo>
                  <a:lnTo>
                    <a:pt x="172727" y="334"/>
                  </a:lnTo>
                  <a:lnTo>
                    <a:pt x="182201" y="286"/>
                  </a:lnTo>
                  <a:lnTo>
                    <a:pt x="191628" y="191"/>
                  </a:lnTo>
                  <a:lnTo>
                    <a:pt x="182201" y="95"/>
                  </a:lnTo>
                  <a:lnTo>
                    <a:pt x="172774" y="48"/>
                  </a:lnTo>
                  <a:lnTo>
                    <a:pt x="1538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7" name="Google Shape;6617;p66"/>
            <p:cNvSpPr/>
            <p:nvPr/>
          </p:nvSpPr>
          <p:spPr>
            <a:xfrm>
              <a:off x="2187696" y="3363364"/>
              <a:ext cx="4557393" cy="7943"/>
            </a:xfrm>
            <a:custGeom>
              <a:avLst/>
              <a:gdLst/>
              <a:ahLst/>
              <a:cxnLst/>
              <a:rect l="l" t="t" r="r" b="b"/>
              <a:pathLst>
                <a:path w="191628" h="334" extrusionOk="0">
                  <a:moveTo>
                    <a:pt x="134925" y="1"/>
                  </a:moveTo>
                  <a:lnTo>
                    <a:pt x="125498" y="96"/>
                  </a:lnTo>
                  <a:lnTo>
                    <a:pt x="0" y="143"/>
                  </a:lnTo>
                  <a:lnTo>
                    <a:pt x="125498" y="239"/>
                  </a:lnTo>
                  <a:lnTo>
                    <a:pt x="134925" y="286"/>
                  </a:lnTo>
                  <a:lnTo>
                    <a:pt x="153825" y="334"/>
                  </a:lnTo>
                  <a:lnTo>
                    <a:pt x="172726" y="286"/>
                  </a:lnTo>
                  <a:lnTo>
                    <a:pt x="182153" y="239"/>
                  </a:lnTo>
                  <a:lnTo>
                    <a:pt x="191627" y="143"/>
                  </a:lnTo>
                  <a:lnTo>
                    <a:pt x="182201" y="96"/>
                  </a:lnTo>
                  <a:lnTo>
                    <a:pt x="17272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8" name="Google Shape;6618;p66"/>
            <p:cNvSpPr/>
            <p:nvPr/>
          </p:nvSpPr>
          <p:spPr>
            <a:xfrm>
              <a:off x="2182036" y="3500375"/>
              <a:ext cx="4557393" cy="9085"/>
            </a:xfrm>
            <a:custGeom>
              <a:avLst/>
              <a:gdLst/>
              <a:ahLst/>
              <a:cxnLst/>
              <a:rect l="l" t="t" r="r" b="b"/>
              <a:pathLst>
                <a:path w="191628" h="382" extrusionOk="0">
                  <a:moveTo>
                    <a:pt x="153873" y="0"/>
                  </a:moveTo>
                  <a:lnTo>
                    <a:pt x="134972" y="48"/>
                  </a:lnTo>
                  <a:lnTo>
                    <a:pt x="125498" y="95"/>
                  </a:lnTo>
                  <a:lnTo>
                    <a:pt x="0" y="191"/>
                  </a:lnTo>
                  <a:lnTo>
                    <a:pt x="125498" y="286"/>
                  </a:lnTo>
                  <a:lnTo>
                    <a:pt x="134925" y="333"/>
                  </a:lnTo>
                  <a:lnTo>
                    <a:pt x="153825" y="381"/>
                  </a:lnTo>
                  <a:lnTo>
                    <a:pt x="172726" y="333"/>
                  </a:lnTo>
                  <a:lnTo>
                    <a:pt x="182200" y="286"/>
                  </a:lnTo>
                  <a:lnTo>
                    <a:pt x="191627" y="191"/>
                  </a:lnTo>
                  <a:lnTo>
                    <a:pt x="182200" y="95"/>
                  </a:lnTo>
                  <a:lnTo>
                    <a:pt x="172774" y="48"/>
                  </a:lnTo>
                  <a:lnTo>
                    <a:pt x="15387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9" name="Google Shape;6619;p66"/>
            <p:cNvSpPr/>
            <p:nvPr/>
          </p:nvSpPr>
          <p:spPr>
            <a:xfrm>
              <a:off x="2177494" y="3638504"/>
              <a:ext cx="4557393" cy="7943"/>
            </a:xfrm>
            <a:custGeom>
              <a:avLst/>
              <a:gdLst/>
              <a:ahLst/>
              <a:cxnLst/>
              <a:rect l="l" t="t" r="r" b="b"/>
              <a:pathLst>
                <a:path w="191628" h="334" extrusionOk="0">
                  <a:moveTo>
                    <a:pt x="153826" y="0"/>
                  </a:moveTo>
                  <a:lnTo>
                    <a:pt x="134925" y="48"/>
                  </a:lnTo>
                  <a:lnTo>
                    <a:pt x="125499" y="96"/>
                  </a:lnTo>
                  <a:lnTo>
                    <a:pt x="1" y="191"/>
                  </a:lnTo>
                  <a:lnTo>
                    <a:pt x="125499" y="239"/>
                  </a:lnTo>
                  <a:lnTo>
                    <a:pt x="134925" y="334"/>
                  </a:lnTo>
                  <a:lnTo>
                    <a:pt x="172727" y="334"/>
                  </a:lnTo>
                  <a:lnTo>
                    <a:pt x="182153" y="239"/>
                  </a:lnTo>
                  <a:lnTo>
                    <a:pt x="191628" y="191"/>
                  </a:lnTo>
                  <a:lnTo>
                    <a:pt x="182201" y="96"/>
                  </a:lnTo>
                  <a:lnTo>
                    <a:pt x="172727"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0" name="Google Shape;6620;p66"/>
            <p:cNvSpPr/>
            <p:nvPr/>
          </p:nvSpPr>
          <p:spPr>
            <a:xfrm>
              <a:off x="2171834" y="3775515"/>
              <a:ext cx="4557393" cy="9085"/>
            </a:xfrm>
            <a:custGeom>
              <a:avLst/>
              <a:gdLst/>
              <a:ahLst/>
              <a:cxnLst/>
              <a:rect l="l" t="t" r="r" b="b"/>
              <a:pathLst>
                <a:path w="191628" h="382" extrusionOk="0">
                  <a:moveTo>
                    <a:pt x="153874" y="0"/>
                  </a:moveTo>
                  <a:lnTo>
                    <a:pt x="134973" y="48"/>
                  </a:lnTo>
                  <a:lnTo>
                    <a:pt x="125499" y="95"/>
                  </a:lnTo>
                  <a:lnTo>
                    <a:pt x="1" y="191"/>
                  </a:lnTo>
                  <a:lnTo>
                    <a:pt x="125499" y="286"/>
                  </a:lnTo>
                  <a:lnTo>
                    <a:pt x="134925" y="333"/>
                  </a:lnTo>
                  <a:lnTo>
                    <a:pt x="153826" y="381"/>
                  </a:lnTo>
                  <a:lnTo>
                    <a:pt x="172727" y="333"/>
                  </a:lnTo>
                  <a:lnTo>
                    <a:pt x="182201" y="286"/>
                  </a:lnTo>
                  <a:lnTo>
                    <a:pt x="191628" y="191"/>
                  </a:lnTo>
                  <a:lnTo>
                    <a:pt x="182201" y="95"/>
                  </a:lnTo>
                  <a:lnTo>
                    <a:pt x="172774" y="48"/>
                  </a:lnTo>
                  <a:lnTo>
                    <a:pt x="1538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1" name="Google Shape;6621;p66"/>
            <p:cNvSpPr/>
            <p:nvPr/>
          </p:nvSpPr>
          <p:spPr>
            <a:xfrm>
              <a:off x="2167315" y="3913644"/>
              <a:ext cx="4557393" cy="9085"/>
            </a:xfrm>
            <a:custGeom>
              <a:avLst/>
              <a:gdLst/>
              <a:ahLst/>
              <a:cxnLst/>
              <a:rect l="l" t="t" r="r" b="b"/>
              <a:pathLst>
                <a:path w="191628" h="382" extrusionOk="0">
                  <a:moveTo>
                    <a:pt x="153826" y="0"/>
                  </a:moveTo>
                  <a:lnTo>
                    <a:pt x="134925" y="48"/>
                  </a:lnTo>
                  <a:lnTo>
                    <a:pt x="125498" y="96"/>
                  </a:lnTo>
                  <a:lnTo>
                    <a:pt x="0" y="191"/>
                  </a:lnTo>
                  <a:lnTo>
                    <a:pt x="125498" y="286"/>
                  </a:lnTo>
                  <a:lnTo>
                    <a:pt x="134925" y="334"/>
                  </a:lnTo>
                  <a:lnTo>
                    <a:pt x="153826" y="381"/>
                  </a:lnTo>
                  <a:lnTo>
                    <a:pt x="172726" y="334"/>
                  </a:lnTo>
                  <a:lnTo>
                    <a:pt x="182153" y="286"/>
                  </a:lnTo>
                  <a:lnTo>
                    <a:pt x="191627" y="191"/>
                  </a:lnTo>
                  <a:lnTo>
                    <a:pt x="182201" y="96"/>
                  </a:lnTo>
                  <a:lnTo>
                    <a:pt x="172726"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2" name="Google Shape;6622;p66"/>
            <p:cNvSpPr/>
            <p:nvPr/>
          </p:nvSpPr>
          <p:spPr>
            <a:xfrm>
              <a:off x="2161655" y="4051772"/>
              <a:ext cx="4557393" cy="7943"/>
            </a:xfrm>
            <a:custGeom>
              <a:avLst/>
              <a:gdLst/>
              <a:ahLst/>
              <a:cxnLst/>
              <a:rect l="l" t="t" r="r" b="b"/>
              <a:pathLst>
                <a:path w="191628" h="334" extrusionOk="0">
                  <a:moveTo>
                    <a:pt x="134972" y="1"/>
                  </a:moveTo>
                  <a:lnTo>
                    <a:pt x="125498" y="96"/>
                  </a:lnTo>
                  <a:lnTo>
                    <a:pt x="0" y="144"/>
                  </a:lnTo>
                  <a:lnTo>
                    <a:pt x="125498" y="239"/>
                  </a:lnTo>
                  <a:lnTo>
                    <a:pt x="134925" y="286"/>
                  </a:lnTo>
                  <a:lnTo>
                    <a:pt x="153825" y="334"/>
                  </a:lnTo>
                  <a:lnTo>
                    <a:pt x="172726" y="286"/>
                  </a:lnTo>
                  <a:lnTo>
                    <a:pt x="182200" y="239"/>
                  </a:lnTo>
                  <a:lnTo>
                    <a:pt x="191627" y="144"/>
                  </a:lnTo>
                  <a:lnTo>
                    <a:pt x="182200" y="96"/>
                  </a:lnTo>
                  <a:lnTo>
                    <a:pt x="17277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3" name="Google Shape;6623;p66"/>
            <p:cNvSpPr/>
            <p:nvPr/>
          </p:nvSpPr>
          <p:spPr>
            <a:xfrm>
              <a:off x="6866214" y="1426065"/>
              <a:ext cx="71348" cy="2019967"/>
            </a:xfrm>
            <a:custGeom>
              <a:avLst/>
              <a:gdLst/>
              <a:ahLst/>
              <a:cxnLst/>
              <a:rect l="l" t="t" r="r" b="b"/>
              <a:pathLst>
                <a:path w="3000" h="84935" extrusionOk="0">
                  <a:moveTo>
                    <a:pt x="3000" y="1"/>
                  </a:moveTo>
                  <a:lnTo>
                    <a:pt x="2524" y="10618"/>
                  </a:lnTo>
                  <a:lnTo>
                    <a:pt x="2143" y="21234"/>
                  </a:lnTo>
                  <a:lnTo>
                    <a:pt x="1333" y="42468"/>
                  </a:lnTo>
                  <a:lnTo>
                    <a:pt x="667" y="63701"/>
                  </a:lnTo>
                  <a:lnTo>
                    <a:pt x="334" y="74318"/>
                  </a:lnTo>
                  <a:lnTo>
                    <a:pt x="0" y="84935"/>
                  </a:lnTo>
                  <a:lnTo>
                    <a:pt x="476" y="74318"/>
                  </a:lnTo>
                  <a:lnTo>
                    <a:pt x="857" y="63701"/>
                  </a:lnTo>
                  <a:lnTo>
                    <a:pt x="1667" y="42468"/>
                  </a:lnTo>
                  <a:lnTo>
                    <a:pt x="2333" y="21234"/>
                  </a:lnTo>
                  <a:lnTo>
                    <a:pt x="2666" y="10618"/>
                  </a:lnTo>
                  <a:lnTo>
                    <a:pt x="3000"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4" name="Google Shape;6624;p66"/>
            <p:cNvSpPr/>
            <p:nvPr/>
          </p:nvSpPr>
          <p:spPr>
            <a:xfrm>
              <a:off x="6871874" y="1426065"/>
              <a:ext cx="91729" cy="2625731"/>
            </a:xfrm>
            <a:custGeom>
              <a:avLst/>
              <a:gdLst/>
              <a:ahLst/>
              <a:cxnLst/>
              <a:rect l="l" t="t" r="r" b="b"/>
              <a:pathLst>
                <a:path w="3857" h="110406" extrusionOk="0">
                  <a:moveTo>
                    <a:pt x="3857" y="1"/>
                  </a:moveTo>
                  <a:lnTo>
                    <a:pt x="3285" y="13807"/>
                  </a:lnTo>
                  <a:lnTo>
                    <a:pt x="2809" y="27566"/>
                  </a:lnTo>
                  <a:lnTo>
                    <a:pt x="1762" y="55179"/>
                  </a:lnTo>
                  <a:lnTo>
                    <a:pt x="857" y="82793"/>
                  </a:lnTo>
                  <a:lnTo>
                    <a:pt x="429" y="96599"/>
                  </a:lnTo>
                  <a:lnTo>
                    <a:pt x="0" y="110406"/>
                  </a:lnTo>
                  <a:lnTo>
                    <a:pt x="572" y="96599"/>
                  </a:lnTo>
                  <a:lnTo>
                    <a:pt x="1048" y="82793"/>
                  </a:lnTo>
                  <a:lnTo>
                    <a:pt x="2048" y="55179"/>
                  </a:lnTo>
                  <a:lnTo>
                    <a:pt x="3000" y="27614"/>
                  </a:lnTo>
                  <a:lnTo>
                    <a:pt x="3428" y="13807"/>
                  </a:lnTo>
                  <a:lnTo>
                    <a:pt x="3857"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5" name="Google Shape;6625;p66"/>
            <p:cNvSpPr/>
            <p:nvPr/>
          </p:nvSpPr>
          <p:spPr>
            <a:xfrm>
              <a:off x="6909236" y="1426065"/>
              <a:ext cx="80409" cy="2308710"/>
            </a:xfrm>
            <a:custGeom>
              <a:avLst/>
              <a:gdLst/>
              <a:ahLst/>
              <a:cxnLst/>
              <a:rect l="l" t="t" r="r" b="b"/>
              <a:pathLst>
                <a:path w="3381" h="97076" extrusionOk="0">
                  <a:moveTo>
                    <a:pt x="3381" y="1"/>
                  </a:moveTo>
                  <a:lnTo>
                    <a:pt x="2905" y="12141"/>
                  </a:lnTo>
                  <a:lnTo>
                    <a:pt x="2429" y="24281"/>
                  </a:lnTo>
                  <a:lnTo>
                    <a:pt x="1572" y="48562"/>
                  </a:lnTo>
                  <a:lnTo>
                    <a:pt x="762" y="72795"/>
                  </a:lnTo>
                  <a:lnTo>
                    <a:pt x="334" y="84935"/>
                  </a:lnTo>
                  <a:lnTo>
                    <a:pt x="0" y="97075"/>
                  </a:lnTo>
                  <a:lnTo>
                    <a:pt x="477" y="84983"/>
                  </a:lnTo>
                  <a:lnTo>
                    <a:pt x="953" y="72842"/>
                  </a:lnTo>
                  <a:lnTo>
                    <a:pt x="1857" y="48562"/>
                  </a:lnTo>
                  <a:lnTo>
                    <a:pt x="2619" y="24281"/>
                  </a:lnTo>
                  <a:lnTo>
                    <a:pt x="3047" y="12141"/>
                  </a:lnTo>
                  <a:lnTo>
                    <a:pt x="338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6" name="Google Shape;6626;p66"/>
            <p:cNvSpPr/>
            <p:nvPr/>
          </p:nvSpPr>
          <p:spPr>
            <a:xfrm>
              <a:off x="6940938" y="1426065"/>
              <a:ext cx="74748" cy="2138855"/>
            </a:xfrm>
            <a:custGeom>
              <a:avLst/>
              <a:gdLst/>
              <a:ahLst/>
              <a:cxnLst/>
              <a:rect l="l" t="t" r="r" b="b"/>
              <a:pathLst>
                <a:path w="3143" h="89934" extrusionOk="0">
                  <a:moveTo>
                    <a:pt x="3143" y="1"/>
                  </a:moveTo>
                  <a:lnTo>
                    <a:pt x="2714" y="11237"/>
                  </a:lnTo>
                  <a:lnTo>
                    <a:pt x="2286" y="22472"/>
                  </a:lnTo>
                  <a:lnTo>
                    <a:pt x="1429" y="44944"/>
                  </a:lnTo>
                  <a:lnTo>
                    <a:pt x="715" y="67463"/>
                  </a:lnTo>
                  <a:lnTo>
                    <a:pt x="334" y="78698"/>
                  </a:lnTo>
                  <a:lnTo>
                    <a:pt x="0" y="89934"/>
                  </a:lnTo>
                  <a:lnTo>
                    <a:pt x="477" y="78698"/>
                  </a:lnTo>
                  <a:lnTo>
                    <a:pt x="905" y="67463"/>
                  </a:lnTo>
                  <a:lnTo>
                    <a:pt x="1762" y="44991"/>
                  </a:lnTo>
                  <a:lnTo>
                    <a:pt x="2476" y="22472"/>
                  </a:lnTo>
                  <a:lnTo>
                    <a:pt x="2857" y="11237"/>
                  </a:lnTo>
                  <a:lnTo>
                    <a:pt x="3143"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627" name="Google Shape;6627;p66"/>
          <p:cNvGrpSpPr/>
          <p:nvPr/>
        </p:nvGrpSpPr>
        <p:grpSpPr>
          <a:xfrm>
            <a:off x="-42545" y="568960"/>
            <a:ext cx="4027805" cy="4399915"/>
            <a:chOff x="1462951" y="1747790"/>
            <a:chExt cx="3594071" cy="2880387"/>
          </a:xfrm>
        </p:grpSpPr>
        <p:sp>
          <p:nvSpPr>
            <p:cNvPr id="6628" name="Google Shape;6628;p66"/>
            <p:cNvSpPr/>
            <p:nvPr/>
          </p:nvSpPr>
          <p:spPr>
            <a:xfrm flipH="1">
              <a:off x="1462951" y="4194100"/>
              <a:ext cx="3594071" cy="434077"/>
            </a:xfrm>
            <a:custGeom>
              <a:avLst/>
              <a:gdLst/>
              <a:ahLst/>
              <a:cxnLst/>
              <a:rect l="l" t="t" r="r" b="b"/>
              <a:pathLst>
                <a:path w="158111" h="19092" extrusionOk="0">
                  <a:moveTo>
                    <a:pt x="79079" y="1"/>
                  </a:moveTo>
                  <a:lnTo>
                    <a:pt x="70985" y="48"/>
                  </a:lnTo>
                  <a:lnTo>
                    <a:pt x="63130" y="191"/>
                  </a:lnTo>
                  <a:lnTo>
                    <a:pt x="55560" y="429"/>
                  </a:lnTo>
                  <a:lnTo>
                    <a:pt x="48323" y="763"/>
                  </a:lnTo>
                  <a:lnTo>
                    <a:pt x="41373" y="1143"/>
                  </a:lnTo>
                  <a:lnTo>
                    <a:pt x="34850" y="1667"/>
                  </a:lnTo>
                  <a:lnTo>
                    <a:pt x="28804" y="2191"/>
                  </a:lnTo>
                  <a:lnTo>
                    <a:pt x="25900" y="2477"/>
                  </a:lnTo>
                  <a:lnTo>
                    <a:pt x="23186" y="2810"/>
                  </a:lnTo>
                  <a:lnTo>
                    <a:pt x="20567" y="3143"/>
                  </a:lnTo>
                  <a:lnTo>
                    <a:pt x="18092" y="3476"/>
                  </a:lnTo>
                  <a:lnTo>
                    <a:pt x="15711" y="3857"/>
                  </a:lnTo>
                  <a:lnTo>
                    <a:pt x="13521" y="4238"/>
                  </a:lnTo>
                  <a:lnTo>
                    <a:pt x="11474" y="4619"/>
                  </a:lnTo>
                  <a:lnTo>
                    <a:pt x="9570" y="5000"/>
                  </a:lnTo>
                  <a:lnTo>
                    <a:pt x="7808" y="5428"/>
                  </a:lnTo>
                  <a:lnTo>
                    <a:pt x="6237" y="5857"/>
                  </a:lnTo>
                  <a:lnTo>
                    <a:pt x="4809" y="6285"/>
                  </a:lnTo>
                  <a:lnTo>
                    <a:pt x="3571" y="6714"/>
                  </a:lnTo>
                  <a:lnTo>
                    <a:pt x="2524" y="7190"/>
                  </a:lnTo>
                  <a:lnTo>
                    <a:pt x="1619" y="7618"/>
                  </a:lnTo>
                  <a:lnTo>
                    <a:pt x="905" y="8094"/>
                  </a:lnTo>
                  <a:lnTo>
                    <a:pt x="667" y="8332"/>
                  </a:lnTo>
                  <a:lnTo>
                    <a:pt x="429" y="8570"/>
                  </a:lnTo>
                  <a:lnTo>
                    <a:pt x="238" y="8808"/>
                  </a:lnTo>
                  <a:lnTo>
                    <a:pt x="95" y="9047"/>
                  </a:lnTo>
                  <a:lnTo>
                    <a:pt x="48" y="9332"/>
                  </a:lnTo>
                  <a:lnTo>
                    <a:pt x="0" y="9570"/>
                  </a:lnTo>
                  <a:lnTo>
                    <a:pt x="48" y="9808"/>
                  </a:lnTo>
                  <a:lnTo>
                    <a:pt x="95" y="10046"/>
                  </a:lnTo>
                  <a:lnTo>
                    <a:pt x="238" y="10284"/>
                  </a:lnTo>
                  <a:lnTo>
                    <a:pt x="429" y="10522"/>
                  </a:lnTo>
                  <a:lnTo>
                    <a:pt x="667" y="10760"/>
                  </a:lnTo>
                  <a:lnTo>
                    <a:pt x="905" y="10999"/>
                  </a:lnTo>
                  <a:lnTo>
                    <a:pt x="1619" y="11475"/>
                  </a:lnTo>
                  <a:lnTo>
                    <a:pt x="2524" y="11951"/>
                  </a:lnTo>
                  <a:lnTo>
                    <a:pt x="3571" y="12379"/>
                  </a:lnTo>
                  <a:lnTo>
                    <a:pt x="4809" y="12855"/>
                  </a:lnTo>
                  <a:lnTo>
                    <a:pt x="6237" y="13284"/>
                  </a:lnTo>
                  <a:lnTo>
                    <a:pt x="7808" y="13712"/>
                  </a:lnTo>
                  <a:lnTo>
                    <a:pt x="9570" y="14093"/>
                  </a:lnTo>
                  <a:lnTo>
                    <a:pt x="11474" y="14522"/>
                  </a:lnTo>
                  <a:lnTo>
                    <a:pt x="13521" y="14902"/>
                  </a:lnTo>
                  <a:lnTo>
                    <a:pt x="15711" y="15283"/>
                  </a:lnTo>
                  <a:lnTo>
                    <a:pt x="18092" y="15617"/>
                  </a:lnTo>
                  <a:lnTo>
                    <a:pt x="20567" y="15997"/>
                  </a:lnTo>
                  <a:lnTo>
                    <a:pt x="23186" y="16331"/>
                  </a:lnTo>
                  <a:lnTo>
                    <a:pt x="25900" y="16616"/>
                  </a:lnTo>
                  <a:lnTo>
                    <a:pt x="28804" y="16902"/>
                  </a:lnTo>
                  <a:lnTo>
                    <a:pt x="34850" y="17473"/>
                  </a:lnTo>
                  <a:lnTo>
                    <a:pt x="41373" y="17949"/>
                  </a:lnTo>
                  <a:lnTo>
                    <a:pt x="48323" y="18330"/>
                  </a:lnTo>
                  <a:lnTo>
                    <a:pt x="55560" y="18664"/>
                  </a:lnTo>
                  <a:lnTo>
                    <a:pt x="63130" y="18902"/>
                  </a:lnTo>
                  <a:lnTo>
                    <a:pt x="70985" y="19044"/>
                  </a:lnTo>
                  <a:lnTo>
                    <a:pt x="79079" y="19092"/>
                  </a:lnTo>
                  <a:lnTo>
                    <a:pt x="87173" y="19044"/>
                  </a:lnTo>
                  <a:lnTo>
                    <a:pt x="95028" y="18902"/>
                  </a:lnTo>
                  <a:lnTo>
                    <a:pt x="102598" y="18664"/>
                  </a:lnTo>
                  <a:lnTo>
                    <a:pt x="109834" y="18330"/>
                  </a:lnTo>
                  <a:lnTo>
                    <a:pt x="116738" y="17949"/>
                  </a:lnTo>
                  <a:lnTo>
                    <a:pt x="123260" y="17473"/>
                  </a:lnTo>
                  <a:lnTo>
                    <a:pt x="129354" y="16902"/>
                  </a:lnTo>
                  <a:lnTo>
                    <a:pt x="132211" y="16616"/>
                  </a:lnTo>
                  <a:lnTo>
                    <a:pt x="134972" y="16331"/>
                  </a:lnTo>
                  <a:lnTo>
                    <a:pt x="137591" y="15997"/>
                  </a:lnTo>
                  <a:lnTo>
                    <a:pt x="140066" y="15617"/>
                  </a:lnTo>
                  <a:lnTo>
                    <a:pt x="142447" y="15283"/>
                  </a:lnTo>
                  <a:lnTo>
                    <a:pt x="144637" y="14902"/>
                  </a:lnTo>
                  <a:lnTo>
                    <a:pt x="146684" y="14522"/>
                  </a:lnTo>
                  <a:lnTo>
                    <a:pt x="148588" y="14093"/>
                  </a:lnTo>
                  <a:lnTo>
                    <a:pt x="150350" y="13712"/>
                  </a:lnTo>
                  <a:lnTo>
                    <a:pt x="151921" y="13284"/>
                  </a:lnTo>
                  <a:lnTo>
                    <a:pt x="153349" y="12855"/>
                  </a:lnTo>
                  <a:lnTo>
                    <a:pt x="154587" y="12379"/>
                  </a:lnTo>
                  <a:lnTo>
                    <a:pt x="155634" y="11951"/>
                  </a:lnTo>
                  <a:lnTo>
                    <a:pt x="156539" y="11475"/>
                  </a:lnTo>
                  <a:lnTo>
                    <a:pt x="157206" y="10999"/>
                  </a:lnTo>
                  <a:lnTo>
                    <a:pt x="157491" y="10760"/>
                  </a:lnTo>
                  <a:lnTo>
                    <a:pt x="157729" y="10522"/>
                  </a:lnTo>
                  <a:lnTo>
                    <a:pt x="157920" y="10284"/>
                  </a:lnTo>
                  <a:lnTo>
                    <a:pt x="158015" y="10046"/>
                  </a:lnTo>
                  <a:lnTo>
                    <a:pt x="158110" y="9808"/>
                  </a:lnTo>
                  <a:lnTo>
                    <a:pt x="158110" y="9570"/>
                  </a:lnTo>
                  <a:lnTo>
                    <a:pt x="158110" y="9332"/>
                  </a:lnTo>
                  <a:lnTo>
                    <a:pt x="158015" y="9047"/>
                  </a:lnTo>
                  <a:lnTo>
                    <a:pt x="157920" y="8808"/>
                  </a:lnTo>
                  <a:lnTo>
                    <a:pt x="157729" y="8570"/>
                  </a:lnTo>
                  <a:lnTo>
                    <a:pt x="157491" y="8332"/>
                  </a:lnTo>
                  <a:lnTo>
                    <a:pt x="157206" y="8094"/>
                  </a:lnTo>
                  <a:lnTo>
                    <a:pt x="156539" y="7618"/>
                  </a:lnTo>
                  <a:lnTo>
                    <a:pt x="155634" y="7190"/>
                  </a:lnTo>
                  <a:lnTo>
                    <a:pt x="154587" y="6714"/>
                  </a:lnTo>
                  <a:lnTo>
                    <a:pt x="153349" y="6285"/>
                  </a:lnTo>
                  <a:lnTo>
                    <a:pt x="151921" y="5857"/>
                  </a:lnTo>
                  <a:lnTo>
                    <a:pt x="150350" y="5428"/>
                  </a:lnTo>
                  <a:lnTo>
                    <a:pt x="148588" y="5000"/>
                  </a:lnTo>
                  <a:lnTo>
                    <a:pt x="146684" y="4619"/>
                  </a:lnTo>
                  <a:lnTo>
                    <a:pt x="144637" y="4238"/>
                  </a:lnTo>
                  <a:lnTo>
                    <a:pt x="142447" y="3857"/>
                  </a:lnTo>
                  <a:lnTo>
                    <a:pt x="140066" y="3476"/>
                  </a:lnTo>
                  <a:lnTo>
                    <a:pt x="137591" y="3143"/>
                  </a:lnTo>
                  <a:lnTo>
                    <a:pt x="134972" y="2810"/>
                  </a:lnTo>
                  <a:lnTo>
                    <a:pt x="132211" y="2477"/>
                  </a:lnTo>
                  <a:lnTo>
                    <a:pt x="129354" y="2191"/>
                  </a:lnTo>
                  <a:lnTo>
                    <a:pt x="123260" y="1667"/>
                  </a:lnTo>
                  <a:lnTo>
                    <a:pt x="116738" y="1143"/>
                  </a:lnTo>
                  <a:lnTo>
                    <a:pt x="109834" y="763"/>
                  </a:lnTo>
                  <a:lnTo>
                    <a:pt x="102598" y="429"/>
                  </a:lnTo>
                  <a:lnTo>
                    <a:pt x="95028" y="191"/>
                  </a:lnTo>
                  <a:lnTo>
                    <a:pt x="87173" y="48"/>
                  </a:lnTo>
                  <a:lnTo>
                    <a:pt x="7907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9" name="Google Shape;6629;p66"/>
            <p:cNvSpPr/>
            <p:nvPr/>
          </p:nvSpPr>
          <p:spPr>
            <a:xfrm flipH="1">
              <a:off x="1462951" y="4194100"/>
              <a:ext cx="3594071" cy="434077"/>
            </a:xfrm>
            <a:custGeom>
              <a:avLst/>
              <a:gdLst/>
              <a:ahLst/>
              <a:cxnLst/>
              <a:rect l="l" t="t" r="r" b="b"/>
              <a:pathLst>
                <a:path w="158111" h="19092" fill="none" extrusionOk="0">
                  <a:moveTo>
                    <a:pt x="79079" y="1"/>
                  </a:moveTo>
                  <a:lnTo>
                    <a:pt x="79079" y="1"/>
                  </a:lnTo>
                  <a:lnTo>
                    <a:pt x="87173" y="48"/>
                  </a:lnTo>
                  <a:lnTo>
                    <a:pt x="95028" y="191"/>
                  </a:lnTo>
                  <a:lnTo>
                    <a:pt x="102598" y="429"/>
                  </a:lnTo>
                  <a:lnTo>
                    <a:pt x="109834" y="763"/>
                  </a:lnTo>
                  <a:lnTo>
                    <a:pt x="116738" y="1143"/>
                  </a:lnTo>
                  <a:lnTo>
                    <a:pt x="123260" y="1667"/>
                  </a:lnTo>
                  <a:lnTo>
                    <a:pt x="129354" y="2191"/>
                  </a:lnTo>
                  <a:lnTo>
                    <a:pt x="132211" y="2477"/>
                  </a:lnTo>
                  <a:lnTo>
                    <a:pt x="134972" y="2810"/>
                  </a:lnTo>
                  <a:lnTo>
                    <a:pt x="137591" y="3143"/>
                  </a:lnTo>
                  <a:lnTo>
                    <a:pt x="140066" y="3476"/>
                  </a:lnTo>
                  <a:lnTo>
                    <a:pt x="142447" y="3857"/>
                  </a:lnTo>
                  <a:lnTo>
                    <a:pt x="144637" y="4238"/>
                  </a:lnTo>
                  <a:lnTo>
                    <a:pt x="146684" y="4619"/>
                  </a:lnTo>
                  <a:lnTo>
                    <a:pt x="148588" y="5000"/>
                  </a:lnTo>
                  <a:lnTo>
                    <a:pt x="150350" y="5428"/>
                  </a:lnTo>
                  <a:lnTo>
                    <a:pt x="151921" y="5857"/>
                  </a:lnTo>
                  <a:lnTo>
                    <a:pt x="153349" y="6285"/>
                  </a:lnTo>
                  <a:lnTo>
                    <a:pt x="154587" y="6714"/>
                  </a:lnTo>
                  <a:lnTo>
                    <a:pt x="155634" y="7190"/>
                  </a:lnTo>
                  <a:lnTo>
                    <a:pt x="156539" y="7618"/>
                  </a:lnTo>
                  <a:lnTo>
                    <a:pt x="157206" y="8094"/>
                  </a:lnTo>
                  <a:lnTo>
                    <a:pt x="157491" y="8332"/>
                  </a:lnTo>
                  <a:lnTo>
                    <a:pt x="157729" y="8570"/>
                  </a:lnTo>
                  <a:lnTo>
                    <a:pt x="157920" y="8808"/>
                  </a:lnTo>
                  <a:lnTo>
                    <a:pt x="158015" y="9047"/>
                  </a:lnTo>
                  <a:lnTo>
                    <a:pt x="158110" y="9332"/>
                  </a:lnTo>
                  <a:lnTo>
                    <a:pt x="158110" y="9570"/>
                  </a:lnTo>
                  <a:lnTo>
                    <a:pt x="158110" y="9570"/>
                  </a:lnTo>
                  <a:lnTo>
                    <a:pt x="158110" y="9808"/>
                  </a:lnTo>
                  <a:lnTo>
                    <a:pt x="158015" y="10046"/>
                  </a:lnTo>
                  <a:lnTo>
                    <a:pt x="157920" y="10284"/>
                  </a:lnTo>
                  <a:lnTo>
                    <a:pt x="157729" y="10522"/>
                  </a:lnTo>
                  <a:lnTo>
                    <a:pt x="157491" y="10760"/>
                  </a:lnTo>
                  <a:lnTo>
                    <a:pt x="157206" y="10999"/>
                  </a:lnTo>
                  <a:lnTo>
                    <a:pt x="156539" y="11475"/>
                  </a:lnTo>
                  <a:lnTo>
                    <a:pt x="155634" y="11951"/>
                  </a:lnTo>
                  <a:lnTo>
                    <a:pt x="154587" y="12379"/>
                  </a:lnTo>
                  <a:lnTo>
                    <a:pt x="153349" y="12855"/>
                  </a:lnTo>
                  <a:lnTo>
                    <a:pt x="151921" y="13284"/>
                  </a:lnTo>
                  <a:lnTo>
                    <a:pt x="150350" y="13712"/>
                  </a:lnTo>
                  <a:lnTo>
                    <a:pt x="148588" y="14093"/>
                  </a:lnTo>
                  <a:lnTo>
                    <a:pt x="146684" y="14522"/>
                  </a:lnTo>
                  <a:lnTo>
                    <a:pt x="144637" y="14902"/>
                  </a:lnTo>
                  <a:lnTo>
                    <a:pt x="142447" y="15283"/>
                  </a:lnTo>
                  <a:lnTo>
                    <a:pt x="140066" y="15617"/>
                  </a:lnTo>
                  <a:lnTo>
                    <a:pt x="137591" y="15997"/>
                  </a:lnTo>
                  <a:lnTo>
                    <a:pt x="134972" y="16331"/>
                  </a:lnTo>
                  <a:lnTo>
                    <a:pt x="132211" y="16616"/>
                  </a:lnTo>
                  <a:lnTo>
                    <a:pt x="129354" y="16902"/>
                  </a:lnTo>
                  <a:lnTo>
                    <a:pt x="123260" y="17473"/>
                  </a:lnTo>
                  <a:lnTo>
                    <a:pt x="116738" y="17949"/>
                  </a:lnTo>
                  <a:lnTo>
                    <a:pt x="109834" y="18330"/>
                  </a:lnTo>
                  <a:lnTo>
                    <a:pt x="102598" y="18664"/>
                  </a:lnTo>
                  <a:lnTo>
                    <a:pt x="95028" y="18902"/>
                  </a:lnTo>
                  <a:lnTo>
                    <a:pt x="87173" y="19044"/>
                  </a:lnTo>
                  <a:lnTo>
                    <a:pt x="79079" y="19092"/>
                  </a:lnTo>
                  <a:lnTo>
                    <a:pt x="79079" y="19092"/>
                  </a:lnTo>
                  <a:lnTo>
                    <a:pt x="70985" y="19044"/>
                  </a:lnTo>
                  <a:lnTo>
                    <a:pt x="63130" y="18902"/>
                  </a:lnTo>
                  <a:lnTo>
                    <a:pt x="55560" y="18664"/>
                  </a:lnTo>
                  <a:lnTo>
                    <a:pt x="48323" y="18330"/>
                  </a:lnTo>
                  <a:lnTo>
                    <a:pt x="41373" y="17949"/>
                  </a:lnTo>
                  <a:lnTo>
                    <a:pt x="34850" y="17473"/>
                  </a:lnTo>
                  <a:lnTo>
                    <a:pt x="28804" y="16902"/>
                  </a:lnTo>
                  <a:lnTo>
                    <a:pt x="25900" y="16616"/>
                  </a:lnTo>
                  <a:lnTo>
                    <a:pt x="23186" y="16331"/>
                  </a:lnTo>
                  <a:lnTo>
                    <a:pt x="20567" y="15997"/>
                  </a:lnTo>
                  <a:lnTo>
                    <a:pt x="18092" y="15617"/>
                  </a:lnTo>
                  <a:lnTo>
                    <a:pt x="15711" y="15283"/>
                  </a:lnTo>
                  <a:lnTo>
                    <a:pt x="13521" y="14902"/>
                  </a:lnTo>
                  <a:lnTo>
                    <a:pt x="11474" y="14522"/>
                  </a:lnTo>
                  <a:lnTo>
                    <a:pt x="9570" y="14093"/>
                  </a:lnTo>
                  <a:lnTo>
                    <a:pt x="7808" y="13712"/>
                  </a:lnTo>
                  <a:lnTo>
                    <a:pt x="6237" y="13284"/>
                  </a:lnTo>
                  <a:lnTo>
                    <a:pt x="4809" y="12855"/>
                  </a:lnTo>
                  <a:lnTo>
                    <a:pt x="3571" y="12379"/>
                  </a:lnTo>
                  <a:lnTo>
                    <a:pt x="2524" y="11951"/>
                  </a:lnTo>
                  <a:lnTo>
                    <a:pt x="1619" y="11475"/>
                  </a:lnTo>
                  <a:lnTo>
                    <a:pt x="905" y="10999"/>
                  </a:lnTo>
                  <a:lnTo>
                    <a:pt x="667" y="10760"/>
                  </a:lnTo>
                  <a:lnTo>
                    <a:pt x="429" y="10522"/>
                  </a:lnTo>
                  <a:lnTo>
                    <a:pt x="238" y="10284"/>
                  </a:lnTo>
                  <a:lnTo>
                    <a:pt x="95" y="10046"/>
                  </a:lnTo>
                  <a:lnTo>
                    <a:pt x="48" y="9808"/>
                  </a:lnTo>
                  <a:lnTo>
                    <a:pt x="0" y="9570"/>
                  </a:lnTo>
                  <a:lnTo>
                    <a:pt x="0" y="9570"/>
                  </a:lnTo>
                  <a:lnTo>
                    <a:pt x="48" y="9332"/>
                  </a:lnTo>
                  <a:lnTo>
                    <a:pt x="95" y="9047"/>
                  </a:lnTo>
                  <a:lnTo>
                    <a:pt x="238" y="8808"/>
                  </a:lnTo>
                  <a:lnTo>
                    <a:pt x="429" y="8570"/>
                  </a:lnTo>
                  <a:lnTo>
                    <a:pt x="667" y="8332"/>
                  </a:lnTo>
                  <a:lnTo>
                    <a:pt x="905" y="8094"/>
                  </a:lnTo>
                  <a:lnTo>
                    <a:pt x="1619" y="7618"/>
                  </a:lnTo>
                  <a:lnTo>
                    <a:pt x="2524" y="7190"/>
                  </a:lnTo>
                  <a:lnTo>
                    <a:pt x="3571" y="6714"/>
                  </a:lnTo>
                  <a:lnTo>
                    <a:pt x="4809" y="6285"/>
                  </a:lnTo>
                  <a:lnTo>
                    <a:pt x="6237" y="5857"/>
                  </a:lnTo>
                  <a:lnTo>
                    <a:pt x="7808" y="5428"/>
                  </a:lnTo>
                  <a:lnTo>
                    <a:pt x="9570" y="5000"/>
                  </a:lnTo>
                  <a:lnTo>
                    <a:pt x="11474" y="4619"/>
                  </a:lnTo>
                  <a:lnTo>
                    <a:pt x="13521" y="4238"/>
                  </a:lnTo>
                  <a:lnTo>
                    <a:pt x="15711" y="3857"/>
                  </a:lnTo>
                  <a:lnTo>
                    <a:pt x="18092" y="3476"/>
                  </a:lnTo>
                  <a:lnTo>
                    <a:pt x="20567" y="3143"/>
                  </a:lnTo>
                  <a:lnTo>
                    <a:pt x="23186" y="2810"/>
                  </a:lnTo>
                  <a:lnTo>
                    <a:pt x="25900" y="2477"/>
                  </a:lnTo>
                  <a:lnTo>
                    <a:pt x="28804" y="2191"/>
                  </a:lnTo>
                  <a:lnTo>
                    <a:pt x="34850" y="1667"/>
                  </a:lnTo>
                  <a:lnTo>
                    <a:pt x="41373" y="1143"/>
                  </a:lnTo>
                  <a:lnTo>
                    <a:pt x="48323" y="763"/>
                  </a:lnTo>
                  <a:lnTo>
                    <a:pt x="55560" y="429"/>
                  </a:lnTo>
                  <a:lnTo>
                    <a:pt x="63130" y="191"/>
                  </a:lnTo>
                  <a:lnTo>
                    <a:pt x="70985" y="48"/>
                  </a:lnTo>
                  <a:lnTo>
                    <a:pt x="790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0" name="Google Shape;6630;p66"/>
            <p:cNvSpPr/>
            <p:nvPr/>
          </p:nvSpPr>
          <p:spPr>
            <a:xfrm flipH="1">
              <a:off x="2404482" y="3928906"/>
              <a:ext cx="536800" cy="482800"/>
            </a:xfrm>
            <a:custGeom>
              <a:avLst/>
              <a:gdLst/>
              <a:ahLst/>
              <a:cxnLst/>
              <a:rect l="l" t="t" r="r" b="b"/>
              <a:pathLst>
                <a:path w="23615" h="21235" extrusionOk="0">
                  <a:moveTo>
                    <a:pt x="9855" y="1"/>
                  </a:moveTo>
                  <a:lnTo>
                    <a:pt x="9855" y="8285"/>
                  </a:lnTo>
                  <a:lnTo>
                    <a:pt x="9855" y="11284"/>
                  </a:lnTo>
                  <a:lnTo>
                    <a:pt x="9950" y="13760"/>
                  </a:lnTo>
                  <a:lnTo>
                    <a:pt x="5808" y="15664"/>
                  </a:lnTo>
                  <a:lnTo>
                    <a:pt x="2761" y="17140"/>
                  </a:lnTo>
                  <a:lnTo>
                    <a:pt x="1666" y="17711"/>
                  </a:lnTo>
                  <a:lnTo>
                    <a:pt x="1047" y="18044"/>
                  </a:lnTo>
                  <a:lnTo>
                    <a:pt x="762" y="18378"/>
                  </a:lnTo>
                  <a:lnTo>
                    <a:pt x="476" y="18759"/>
                  </a:lnTo>
                  <a:lnTo>
                    <a:pt x="238" y="19235"/>
                  </a:lnTo>
                  <a:lnTo>
                    <a:pt x="95" y="19711"/>
                  </a:lnTo>
                  <a:lnTo>
                    <a:pt x="0" y="20187"/>
                  </a:lnTo>
                  <a:lnTo>
                    <a:pt x="0" y="20615"/>
                  </a:lnTo>
                  <a:lnTo>
                    <a:pt x="48" y="20758"/>
                  </a:lnTo>
                  <a:lnTo>
                    <a:pt x="95" y="20901"/>
                  </a:lnTo>
                  <a:lnTo>
                    <a:pt x="191" y="20996"/>
                  </a:lnTo>
                  <a:lnTo>
                    <a:pt x="333" y="21091"/>
                  </a:lnTo>
                  <a:lnTo>
                    <a:pt x="714" y="21139"/>
                  </a:lnTo>
                  <a:lnTo>
                    <a:pt x="1476" y="21139"/>
                  </a:lnTo>
                  <a:lnTo>
                    <a:pt x="4047" y="21187"/>
                  </a:lnTo>
                  <a:lnTo>
                    <a:pt x="7618" y="21234"/>
                  </a:lnTo>
                  <a:lnTo>
                    <a:pt x="11617" y="21187"/>
                  </a:lnTo>
                  <a:lnTo>
                    <a:pt x="15663" y="21139"/>
                  </a:lnTo>
                  <a:lnTo>
                    <a:pt x="19187" y="21044"/>
                  </a:lnTo>
                  <a:lnTo>
                    <a:pt x="21805" y="20949"/>
                  </a:lnTo>
                  <a:lnTo>
                    <a:pt x="22614" y="20853"/>
                  </a:lnTo>
                  <a:lnTo>
                    <a:pt x="22852" y="20806"/>
                  </a:lnTo>
                  <a:lnTo>
                    <a:pt x="22995" y="20758"/>
                  </a:lnTo>
                  <a:lnTo>
                    <a:pt x="23043" y="20711"/>
                  </a:lnTo>
                  <a:lnTo>
                    <a:pt x="23091" y="20568"/>
                  </a:lnTo>
                  <a:lnTo>
                    <a:pt x="23186" y="20092"/>
                  </a:lnTo>
                  <a:lnTo>
                    <a:pt x="23281" y="19425"/>
                  </a:lnTo>
                  <a:lnTo>
                    <a:pt x="23329" y="18568"/>
                  </a:lnTo>
                  <a:lnTo>
                    <a:pt x="23471" y="16426"/>
                  </a:lnTo>
                  <a:lnTo>
                    <a:pt x="23567" y="13760"/>
                  </a:lnTo>
                  <a:lnTo>
                    <a:pt x="23614" y="11284"/>
                  </a:lnTo>
                  <a:lnTo>
                    <a:pt x="23614" y="8285"/>
                  </a:lnTo>
                  <a:lnTo>
                    <a:pt x="23614" y="2524"/>
                  </a:lnTo>
                  <a:lnTo>
                    <a:pt x="23614"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1" name="Google Shape;6631;p66"/>
            <p:cNvSpPr/>
            <p:nvPr/>
          </p:nvSpPr>
          <p:spPr>
            <a:xfrm flipH="1">
              <a:off x="2404482" y="4117252"/>
              <a:ext cx="536800" cy="294455"/>
            </a:xfrm>
            <a:custGeom>
              <a:avLst/>
              <a:gdLst/>
              <a:ahLst/>
              <a:cxnLst/>
              <a:rect l="l" t="t" r="r" b="b"/>
              <a:pathLst>
                <a:path w="23615" h="12951" extrusionOk="0">
                  <a:moveTo>
                    <a:pt x="9855" y="1"/>
                  </a:moveTo>
                  <a:lnTo>
                    <a:pt x="9855" y="3000"/>
                  </a:lnTo>
                  <a:lnTo>
                    <a:pt x="9950" y="5476"/>
                  </a:lnTo>
                  <a:lnTo>
                    <a:pt x="5808" y="7380"/>
                  </a:lnTo>
                  <a:lnTo>
                    <a:pt x="2761" y="8856"/>
                  </a:lnTo>
                  <a:lnTo>
                    <a:pt x="1666" y="9427"/>
                  </a:lnTo>
                  <a:lnTo>
                    <a:pt x="1047" y="9760"/>
                  </a:lnTo>
                  <a:lnTo>
                    <a:pt x="762" y="10094"/>
                  </a:lnTo>
                  <a:lnTo>
                    <a:pt x="476" y="10475"/>
                  </a:lnTo>
                  <a:lnTo>
                    <a:pt x="286" y="10951"/>
                  </a:lnTo>
                  <a:lnTo>
                    <a:pt x="95" y="11427"/>
                  </a:lnTo>
                  <a:lnTo>
                    <a:pt x="0" y="11903"/>
                  </a:lnTo>
                  <a:lnTo>
                    <a:pt x="0" y="12331"/>
                  </a:lnTo>
                  <a:lnTo>
                    <a:pt x="48" y="12474"/>
                  </a:lnTo>
                  <a:lnTo>
                    <a:pt x="95" y="12617"/>
                  </a:lnTo>
                  <a:lnTo>
                    <a:pt x="191" y="12712"/>
                  </a:lnTo>
                  <a:lnTo>
                    <a:pt x="333" y="12807"/>
                  </a:lnTo>
                  <a:lnTo>
                    <a:pt x="714" y="12855"/>
                  </a:lnTo>
                  <a:lnTo>
                    <a:pt x="1476" y="12855"/>
                  </a:lnTo>
                  <a:lnTo>
                    <a:pt x="4047" y="12903"/>
                  </a:lnTo>
                  <a:lnTo>
                    <a:pt x="7618" y="12950"/>
                  </a:lnTo>
                  <a:lnTo>
                    <a:pt x="11617" y="12903"/>
                  </a:lnTo>
                  <a:lnTo>
                    <a:pt x="15663" y="12855"/>
                  </a:lnTo>
                  <a:lnTo>
                    <a:pt x="19187" y="12760"/>
                  </a:lnTo>
                  <a:lnTo>
                    <a:pt x="21805" y="12665"/>
                  </a:lnTo>
                  <a:lnTo>
                    <a:pt x="22614" y="12569"/>
                  </a:lnTo>
                  <a:lnTo>
                    <a:pt x="22852" y="12522"/>
                  </a:lnTo>
                  <a:lnTo>
                    <a:pt x="22995" y="12474"/>
                  </a:lnTo>
                  <a:lnTo>
                    <a:pt x="23043" y="12427"/>
                  </a:lnTo>
                  <a:lnTo>
                    <a:pt x="23091" y="12284"/>
                  </a:lnTo>
                  <a:lnTo>
                    <a:pt x="23186" y="11808"/>
                  </a:lnTo>
                  <a:lnTo>
                    <a:pt x="23281" y="11141"/>
                  </a:lnTo>
                  <a:lnTo>
                    <a:pt x="23329" y="10284"/>
                  </a:lnTo>
                  <a:lnTo>
                    <a:pt x="23471" y="8142"/>
                  </a:lnTo>
                  <a:lnTo>
                    <a:pt x="23567" y="5476"/>
                  </a:lnTo>
                  <a:lnTo>
                    <a:pt x="23614" y="3000"/>
                  </a:lnTo>
                  <a:lnTo>
                    <a:pt x="2361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2" name="Google Shape;6632;p66"/>
            <p:cNvSpPr/>
            <p:nvPr/>
          </p:nvSpPr>
          <p:spPr>
            <a:xfrm flipH="1">
              <a:off x="2403413" y="4185438"/>
              <a:ext cx="538959" cy="226269"/>
            </a:xfrm>
            <a:custGeom>
              <a:avLst/>
              <a:gdLst/>
              <a:ahLst/>
              <a:cxnLst/>
              <a:rect l="l" t="t" r="r" b="b"/>
              <a:pathLst>
                <a:path w="23710" h="9952" extrusionOk="0">
                  <a:moveTo>
                    <a:pt x="9903" y="1"/>
                  </a:moveTo>
                  <a:lnTo>
                    <a:pt x="9998" y="2477"/>
                  </a:lnTo>
                  <a:lnTo>
                    <a:pt x="5809" y="4381"/>
                  </a:lnTo>
                  <a:lnTo>
                    <a:pt x="2762" y="5857"/>
                  </a:lnTo>
                  <a:lnTo>
                    <a:pt x="1667" y="6428"/>
                  </a:lnTo>
                  <a:lnTo>
                    <a:pt x="1048" y="6809"/>
                  </a:lnTo>
                  <a:lnTo>
                    <a:pt x="762" y="7095"/>
                  </a:lnTo>
                  <a:lnTo>
                    <a:pt x="477" y="7523"/>
                  </a:lnTo>
                  <a:lnTo>
                    <a:pt x="239" y="7999"/>
                  </a:lnTo>
                  <a:lnTo>
                    <a:pt x="96" y="8475"/>
                  </a:lnTo>
                  <a:lnTo>
                    <a:pt x="0" y="8951"/>
                  </a:lnTo>
                  <a:lnTo>
                    <a:pt x="0" y="9332"/>
                  </a:lnTo>
                  <a:lnTo>
                    <a:pt x="48" y="9523"/>
                  </a:lnTo>
                  <a:lnTo>
                    <a:pt x="96" y="9666"/>
                  </a:lnTo>
                  <a:lnTo>
                    <a:pt x="191" y="9761"/>
                  </a:lnTo>
                  <a:lnTo>
                    <a:pt x="286" y="9856"/>
                  </a:lnTo>
                  <a:lnTo>
                    <a:pt x="857" y="9904"/>
                  </a:lnTo>
                  <a:lnTo>
                    <a:pt x="2095" y="9904"/>
                  </a:lnTo>
                  <a:lnTo>
                    <a:pt x="6047" y="9951"/>
                  </a:lnTo>
                  <a:lnTo>
                    <a:pt x="11141" y="9951"/>
                  </a:lnTo>
                  <a:lnTo>
                    <a:pt x="16330" y="9904"/>
                  </a:lnTo>
                  <a:lnTo>
                    <a:pt x="20330" y="9761"/>
                  </a:lnTo>
                  <a:lnTo>
                    <a:pt x="22234" y="9666"/>
                  </a:lnTo>
                  <a:lnTo>
                    <a:pt x="22805" y="9570"/>
                  </a:lnTo>
                  <a:lnTo>
                    <a:pt x="23091" y="9523"/>
                  </a:lnTo>
                  <a:lnTo>
                    <a:pt x="23139" y="9428"/>
                  </a:lnTo>
                  <a:lnTo>
                    <a:pt x="23234" y="9237"/>
                  </a:lnTo>
                  <a:lnTo>
                    <a:pt x="23329" y="8571"/>
                  </a:lnTo>
                  <a:lnTo>
                    <a:pt x="23424" y="7666"/>
                  </a:lnTo>
                  <a:lnTo>
                    <a:pt x="23519" y="6428"/>
                  </a:lnTo>
                  <a:lnTo>
                    <a:pt x="23662" y="3429"/>
                  </a:lnTo>
                  <a:lnTo>
                    <a:pt x="2371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3" name="Google Shape;6633;p66"/>
            <p:cNvSpPr/>
            <p:nvPr/>
          </p:nvSpPr>
          <p:spPr>
            <a:xfrm flipH="1">
              <a:off x="2441284" y="4387857"/>
              <a:ext cx="488109" cy="5434"/>
            </a:xfrm>
            <a:custGeom>
              <a:avLst/>
              <a:gdLst/>
              <a:ahLst/>
              <a:cxnLst/>
              <a:rect l="l" t="t" r="r" b="b"/>
              <a:pathLst>
                <a:path w="21473" h="239" extrusionOk="0">
                  <a:moveTo>
                    <a:pt x="4381" y="1"/>
                  </a:moveTo>
                  <a:lnTo>
                    <a:pt x="48" y="96"/>
                  </a:lnTo>
                  <a:lnTo>
                    <a:pt x="1" y="96"/>
                  </a:lnTo>
                  <a:lnTo>
                    <a:pt x="48" y="144"/>
                  </a:lnTo>
                  <a:lnTo>
                    <a:pt x="4381" y="191"/>
                  </a:lnTo>
                  <a:lnTo>
                    <a:pt x="10760" y="239"/>
                  </a:lnTo>
                  <a:lnTo>
                    <a:pt x="17140" y="191"/>
                  </a:lnTo>
                  <a:lnTo>
                    <a:pt x="19711" y="191"/>
                  </a:lnTo>
                  <a:lnTo>
                    <a:pt x="21472" y="96"/>
                  </a:lnTo>
                  <a:lnTo>
                    <a:pt x="19711" y="48"/>
                  </a:lnTo>
                  <a:lnTo>
                    <a:pt x="1714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4" name="Google Shape;6634;p66"/>
            <p:cNvSpPr/>
            <p:nvPr/>
          </p:nvSpPr>
          <p:spPr>
            <a:xfrm flipH="1">
              <a:off x="2631749" y="4221179"/>
              <a:ext cx="96335" cy="25987"/>
            </a:xfrm>
            <a:custGeom>
              <a:avLst/>
              <a:gdLst/>
              <a:ahLst/>
              <a:cxnLst/>
              <a:rect l="l" t="t" r="r" b="b"/>
              <a:pathLst>
                <a:path w="4238" h="1143" extrusionOk="0">
                  <a:moveTo>
                    <a:pt x="1143" y="0"/>
                  </a:moveTo>
                  <a:lnTo>
                    <a:pt x="571" y="48"/>
                  </a:lnTo>
                  <a:lnTo>
                    <a:pt x="48" y="95"/>
                  </a:lnTo>
                  <a:lnTo>
                    <a:pt x="0" y="143"/>
                  </a:lnTo>
                  <a:lnTo>
                    <a:pt x="0" y="191"/>
                  </a:lnTo>
                  <a:lnTo>
                    <a:pt x="0" y="238"/>
                  </a:lnTo>
                  <a:lnTo>
                    <a:pt x="48" y="286"/>
                  </a:lnTo>
                  <a:lnTo>
                    <a:pt x="1095" y="429"/>
                  </a:lnTo>
                  <a:lnTo>
                    <a:pt x="2142" y="619"/>
                  </a:lnTo>
                  <a:lnTo>
                    <a:pt x="3142" y="857"/>
                  </a:lnTo>
                  <a:lnTo>
                    <a:pt x="4190" y="1143"/>
                  </a:lnTo>
                  <a:lnTo>
                    <a:pt x="4237" y="1095"/>
                  </a:lnTo>
                  <a:lnTo>
                    <a:pt x="4237" y="1047"/>
                  </a:lnTo>
                  <a:lnTo>
                    <a:pt x="3809" y="714"/>
                  </a:lnTo>
                  <a:lnTo>
                    <a:pt x="3333" y="429"/>
                  </a:lnTo>
                  <a:lnTo>
                    <a:pt x="2809" y="238"/>
                  </a:lnTo>
                  <a:lnTo>
                    <a:pt x="2285" y="95"/>
                  </a:lnTo>
                  <a:lnTo>
                    <a:pt x="1714" y="48"/>
                  </a:lnTo>
                  <a:lnTo>
                    <a:pt x="1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5" name="Google Shape;6635;p66"/>
            <p:cNvSpPr/>
            <p:nvPr/>
          </p:nvSpPr>
          <p:spPr>
            <a:xfrm flipH="1">
              <a:off x="2654481" y="4235230"/>
              <a:ext cx="97426" cy="26010"/>
            </a:xfrm>
            <a:custGeom>
              <a:avLst/>
              <a:gdLst/>
              <a:ahLst/>
              <a:cxnLst/>
              <a:rect l="l" t="t" r="r" b="b"/>
              <a:pathLst>
                <a:path w="4286" h="1144" extrusionOk="0">
                  <a:moveTo>
                    <a:pt x="1191" y="1"/>
                  </a:moveTo>
                  <a:lnTo>
                    <a:pt x="620" y="49"/>
                  </a:lnTo>
                  <a:lnTo>
                    <a:pt x="96" y="96"/>
                  </a:lnTo>
                  <a:lnTo>
                    <a:pt x="48" y="144"/>
                  </a:lnTo>
                  <a:lnTo>
                    <a:pt x="1" y="191"/>
                  </a:lnTo>
                  <a:lnTo>
                    <a:pt x="48" y="239"/>
                  </a:lnTo>
                  <a:lnTo>
                    <a:pt x="96" y="287"/>
                  </a:lnTo>
                  <a:lnTo>
                    <a:pt x="1143" y="429"/>
                  </a:lnTo>
                  <a:lnTo>
                    <a:pt x="2191" y="620"/>
                  </a:lnTo>
                  <a:lnTo>
                    <a:pt x="3190" y="858"/>
                  </a:lnTo>
                  <a:lnTo>
                    <a:pt x="4190" y="1144"/>
                  </a:lnTo>
                  <a:lnTo>
                    <a:pt x="4285" y="1096"/>
                  </a:lnTo>
                  <a:lnTo>
                    <a:pt x="4285" y="1048"/>
                  </a:lnTo>
                  <a:lnTo>
                    <a:pt x="3857" y="715"/>
                  </a:lnTo>
                  <a:lnTo>
                    <a:pt x="3381" y="429"/>
                  </a:lnTo>
                  <a:lnTo>
                    <a:pt x="2857" y="239"/>
                  </a:lnTo>
                  <a:lnTo>
                    <a:pt x="2286" y="96"/>
                  </a:lnTo>
                  <a:lnTo>
                    <a:pt x="1762" y="49"/>
                  </a:lnTo>
                  <a:lnTo>
                    <a:pt x="119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6" name="Google Shape;6636;p66"/>
            <p:cNvSpPr/>
            <p:nvPr/>
          </p:nvSpPr>
          <p:spPr>
            <a:xfrm flipH="1">
              <a:off x="2677212" y="4249303"/>
              <a:ext cx="97426" cy="26010"/>
            </a:xfrm>
            <a:custGeom>
              <a:avLst/>
              <a:gdLst/>
              <a:ahLst/>
              <a:cxnLst/>
              <a:rect l="l" t="t" r="r" b="b"/>
              <a:pathLst>
                <a:path w="4286" h="1144" extrusionOk="0">
                  <a:moveTo>
                    <a:pt x="1191" y="1"/>
                  </a:moveTo>
                  <a:lnTo>
                    <a:pt x="620" y="49"/>
                  </a:lnTo>
                  <a:lnTo>
                    <a:pt x="96" y="96"/>
                  </a:lnTo>
                  <a:lnTo>
                    <a:pt x="48" y="144"/>
                  </a:lnTo>
                  <a:lnTo>
                    <a:pt x="1" y="191"/>
                  </a:lnTo>
                  <a:lnTo>
                    <a:pt x="48" y="239"/>
                  </a:lnTo>
                  <a:lnTo>
                    <a:pt x="96" y="287"/>
                  </a:lnTo>
                  <a:lnTo>
                    <a:pt x="1143" y="429"/>
                  </a:lnTo>
                  <a:lnTo>
                    <a:pt x="2143" y="572"/>
                  </a:lnTo>
                  <a:lnTo>
                    <a:pt x="3191" y="810"/>
                  </a:lnTo>
                  <a:lnTo>
                    <a:pt x="4190" y="1144"/>
                  </a:lnTo>
                  <a:lnTo>
                    <a:pt x="4286" y="1096"/>
                  </a:lnTo>
                  <a:lnTo>
                    <a:pt x="4286" y="1048"/>
                  </a:lnTo>
                  <a:lnTo>
                    <a:pt x="3810" y="715"/>
                  </a:lnTo>
                  <a:lnTo>
                    <a:pt x="3334" y="429"/>
                  </a:lnTo>
                  <a:lnTo>
                    <a:pt x="2857" y="239"/>
                  </a:lnTo>
                  <a:lnTo>
                    <a:pt x="2286" y="96"/>
                  </a:lnTo>
                  <a:lnTo>
                    <a:pt x="171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7" name="Google Shape;6637;p66"/>
            <p:cNvSpPr/>
            <p:nvPr/>
          </p:nvSpPr>
          <p:spPr>
            <a:xfrm flipH="1">
              <a:off x="2701012" y="4263377"/>
              <a:ext cx="96335" cy="24919"/>
            </a:xfrm>
            <a:custGeom>
              <a:avLst/>
              <a:gdLst/>
              <a:ahLst/>
              <a:cxnLst/>
              <a:rect l="l" t="t" r="r" b="b"/>
              <a:pathLst>
                <a:path w="4238" h="1096" extrusionOk="0">
                  <a:moveTo>
                    <a:pt x="619" y="1"/>
                  </a:moveTo>
                  <a:lnTo>
                    <a:pt x="48" y="96"/>
                  </a:lnTo>
                  <a:lnTo>
                    <a:pt x="0" y="144"/>
                  </a:lnTo>
                  <a:lnTo>
                    <a:pt x="0" y="191"/>
                  </a:lnTo>
                  <a:lnTo>
                    <a:pt x="0" y="239"/>
                  </a:lnTo>
                  <a:lnTo>
                    <a:pt x="95" y="286"/>
                  </a:lnTo>
                  <a:lnTo>
                    <a:pt x="1143" y="382"/>
                  </a:lnTo>
                  <a:lnTo>
                    <a:pt x="2142" y="572"/>
                  </a:lnTo>
                  <a:lnTo>
                    <a:pt x="3190" y="810"/>
                  </a:lnTo>
                  <a:lnTo>
                    <a:pt x="4190" y="1096"/>
                  </a:lnTo>
                  <a:lnTo>
                    <a:pt x="4237" y="1096"/>
                  </a:lnTo>
                  <a:lnTo>
                    <a:pt x="4237" y="1048"/>
                  </a:lnTo>
                  <a:lnTo>
                    <a:pt x="3809" y="715"/>
                  </a:lnTo>
                  <a:lnTo>
                    <a:pt x="3333" y="429"/>
                  </a:lnTo>
                  <a:lnTo>
                    <a:pt x="2809" y="239"/>
                  </a:lnTo>
                  <a:lnTo>
                    <a:pt x="2285" y="96"/>
                  </a:lnTo>
                  <a:lnTo>
                    <a:pt x="171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8" name="Google Shape;6638;p66"/>
            <p:cNvSpPr/>
            <p:nvPr/>
          </p:nvSpPr>
          <p:spPr>
            <a:xfrm flipH="1">
              <a:off x="2688032" y="4139988"/>
              <a:ext cx="102836" cy="89853"/>
            </a:xfrm>
            <a:custGeom>
              <a:avLst/>
              <a:gdLst/>
              <a:ahLst/>
              <a:cxnLst/>
              <a:rect l="l" t="t" r="r" b="b"/>
              <a:pathLst>
                <a:path w="4524" h="3952" extrusionOk="0">
                  <a:moveTo>
                    <a:pt x="1143" y="429"/>
                  </a:moveTo>
                  <a:lnTo>
                    <a:pt x="1477" y="524"/>
                  </a:lnTo>
                  <a:lnTo>
                    <a:pt x="1810" y="667"/>
                  </a:lnTo>
                  <a:lnTo>
                    <a:pt x="2096" y="810"/>
                  </a:lnTo>
                  <a:lnTo>
                    <a:pt x="2286" y="953"/>
                  </a:lnTo>
                  <a:lnTo>
                    <a:pt x="2667" y="1333"/>
                  </a:lnTo>
                  <a:lnTo>
                    <a:pt x="3048" y="1762"/>
                  </a:lnTo>
                  <a:lnTo>
                    <a:pt x="3714" y="2667"/>
                  </a:lnTo>
                  <a:lnTo>
                    <a:pt x="4333" y="3619"/>
                  </a:lnTo>
                  <a:lnTo>
                    <a:pt x="4333" y="3619"/>
                  </a:lnTo>
                  <a:lnTo>
                    <a:pt x="3524" y="3238"/>
                  </a:lnTo>
                  <a:lnTo>
                    <a:pt x="2667" y="2952"/>
                  </a:lnTo>
                  <a:lnTo>
                    <a:pt x="2048" y="2714"/>
                  </a:lnTo>
                  <a:lnTo>
                    <a:pt x="1715" y="2524"/>
                  </a:lnTo>
                  <a:lnTo>
                    <a:pt x="1381" y="2333"/>
                  </a:lnTo>
                  <a:lnTo>
                    <a:pt x="1048" y="2143"/>
                  </a:lnTo>
                  <a:lnTo>
                    <a:pt x="810" y="1905"/>
                  </a:lnTo>
                  <a:lnTo>
                    <a:pt x="572" y="1619"/>
                  </a:lnTo>
                  <a:lnTo>
                    <a:pt x="477" y="1333"/>
                  </a:lnTo>
                  <a:lnTo>
                    <a:pt x="477" y="1048"/>
                  </a:lnTo>
                  <a:lnTo>
                    <a:pt x="477" y="857"/>
                  </a:lnTo>
                  <a:lnTo>
                    <a:pt x="524" y="667"/>
                  </a:lnTo>
                  <a:lnTo>
                    <a:pt x="620" y="572"/>
                  </a:lnTo>
                  <a:lnTo>
                    <a:pt x="715" y="477"/>
                  </a:lnTo>
                  <a:lnTo>
                    <a:pt x="858" y="429"/>
                  </a:lnTo>
                  <a:close/>
                  <a:moveTo>
                    <a:pt x="1001" y="0"/>
                  </a:moveTo>
                  <a:lnTo>
                    <a:pt x="715" y="96"/>
                  </a:lnTo>
                  <a:lnTo>
                    <a:pt x="429" y="238"/>
                  </a:lnTo>
                  <a:lnTo>
                    <a:pt x="191" y="477"/>
                  </a:lnTo>
                  <a:lnTo>
                    <a:pt x="48" y="762"/>
                  </a:lnTo>
                  <a:lnTo>
                    <a:pt x="1" y="1048"/>
                  </a:lnTo>
                  <a:lnTo>
                    <a:pt x="1" y="1286"/>
                  </a:lnTo>
                  <a:lnTo>
                    <a:pt x="96" y="1572"/>
                  </a:lnTo>
                  <a:lnTo>
                    <a:pt x="239" y="1810"/>
                  </a:lnTo>
                  <a:lnTo>
                    <a:pt x="429" y="2048"/>
                  </a:lnTo>
                  <a:lnTo>
                    <a:pt x="620" y="2286"/>
                  </a:lnTo>
                  <a:lnTo>
                    <a:pt x="858" y="2428"/>
                  </a:lnTo>
                  <a:lnTo>
                    <a:pt x="1239" y="2714"/>
                  </a:lnTo>
                  <a:lnTo>
                    <a:pt x="1619" y="2952"/>
                  </a:lnTo>
                  <a:lnTo>
                    <a:pt x="2048" y="3143"/>
                  </a:lnTo>
                  <a:lnTo>
                    <a:pt x="2524" y="3333"/>
                  </a:lnTo>
                  <a:lnTo>
                    <a:pt x="4286" y="3952"/>
                  </a:lnTo>
                  <a:lnTo>
                    <a:pt x="4428" y="3952"/>
                  </a:lnTo>
                  <a:lnTo>
                    <a:pt x="4476" y="3809"/>
                  </a:lnTo>
                  <a:lnTo>
                    <a:pt x="4524" y="3762"/>
                  </a:lnTo>
                  <a:lnTo>
                    <a:pt x="4524" y="3714"/>
                  </a:lnTo>
                  <a:lnTo>
                    <a:pt x="4381" y="3285"/>
                  </a:lnTo>
                  <a:lnTo>
                    <a:pt x="4143" y="2809"/>
                  </a:lnTo>
                  <a:lnTo>
                    <a:pt x="3905" y="2381"/>
                  </a:lnTo>
                  <a:lnTo>
                    <a:pt x="3667" y="2000"/>
                  </a:lnTo>
                  <a:lnTo>
                    <a:pt x="3381" y="1572"/>
                  </a:lnTo>
                  <a:lnTo>
                    <a:pt x="3048" y="1191"/>
                  </a:lnTo>
                  <a:lnTo>
                    <a:pt x="2714" y="857"/>
                  </a:lnTo>
                  <a:lnTo>
                    <a:pt x="2381" y="524"/>
                  </a:lnTo>
                  <a:lnTo>
                    <a:pt x="2143" y="334"/>
                  </a:lnTo>
                  <a:lnTo>
                    <a:pt x="1857" y="191"/>
                  </a:lnTo>
                  <a:lnTo>
                    <a:pt x="1572" y="96"/>
                  </a:lnTo>
                  <a:lnTo>
                    <a:pt x="128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9" name="Google Shape;6639;p66"/>
            <p:cNvSpPr/>
            <p:nvPr/>
          </p:nvSpPr>
          <p:spPr>
            <a:xfrm flipH="1">
              <a:off x="2579808" y="4160542"/>
              <a:ext cx="115816" cy="69300"/>
            </a:xfrm>
            <a:custGeom>
              <a:avLst/>
              <a:gdLst/>
              <a:ahLst/>
              <a:cxnLst/>
              <a:rect l="l" t="t" r="r" b="b"/>
              <a:pathLst>
                <a:path w="5095" h="3048" extrusionOk="0">
                  <a:moveTo>
                    <a:pt x="4142" y="429"/>
                  </a:moveTo>
                  <a:lnTo>
                    <a:pt x="4428" y="477"/>
                  </a:lnTo>
                  <a:lnTo>
                    <a:pt x="4523" y="572"/>
                  </a:lnTo>
                  <a:lnTo>
                    <a:pt x="4618" y="668"/>
                  </a:lnTo>
                  <a:lnTo>
                    <a:pt x="4666" y="810"/>
                  </a:lnTo>
                  <a:lnTo>
                    <a:pt x="4666" y="1001"/>
                  </a:lnTo>
                  <a:lnTo>
                    <a:pt x="4618" y="1191"/>
                  </a:lnTo>
                  <a:lnTo>
                    <a:pt x="4523" y="1429"/>
                  </a:lnTo>
                  <a:lnTo>
                    <a:pt x="4380" y="1715"/>
                  </a:lnTo>
                  <a:lnTo>
                    <a:pt x="4095" y="1905"/>
                  </a:lnTo>
                  <a:lnTo>
                    <a:pt x="3761" y="2096"/>
                  </a:lnTo>
                  <a:lnTo>
                    <a:pt x="3428" y="2239"/>
                  </a:lnTo>
                  <a:lnTo>
                    <a:pt x="3047" y="2334"/>
                  </a:lnTo>
                  <a:lnTo>
                    <a:pt x="2666" y="2381"/>
                  </a:lnTo>
                  <a:lnTo>
                    <a:pt x="2000" y="2477"/>
                  </a:lnTo>
                  <a:lnTo>
                    <a:pt x="1095" y="2572"/>
                  </a:lnTo>
                  <a:lnTo>
                    <a:pt x="238" y="2715"/>
                  </a:lnTo>
                  <a:lnTo>
                    <a:pt x="1048" y="1953"/>
                  </a:lnTo>
                  <a:lnTo>
                    <a:pt x="1476" y="1572"/>
                  </a:lnTo>
                  <a:lnTo>
                    <a:pt x="1952" y="1239"/>
                  </a:lnTo>
                  <a:lnTo>
                    <a:pt x="2381" y="906"/>
                  </a:lnTo>
                  <a:lnTo>
                    <a:pt x="2857" y="668"/>
                  </a:lnTo>
                  <a:lnTo>
                    <a:pt x="3095" y="572"/>
                  </a:lnTo>
                  <a:lnTo>
                    <a:pt x="3428" y="477"/>
                  </a:lnTo>
                  <a:lnTo>
                    <a:pt x="3761" y="429"/>
                  </a:lnTo>
                  <a:close/>
                  <a:moveTo>
                    <a:pt x="3476" y="1"/>
                  </a:moveTo>
                  <a:lnTo>
                    <a:pt x="3190" y="96"/>
                  </a:lnTo>
                  <a:lnTo>
                    <a:pt x="2905" y="191"/>
                  </a:lnTo>
                  <a:lnTo>
                    <a:pt x="2476" y="429"/>
                  </a:lnTo>
                  <a:lnTo>
                    <a:pt x="2048" y="715"/>
                  </a:lnTo>
                  <a:lnTo>
                    <a:pt x="1667" y="1001"/>
                  </a:lnTo>
                  <a:lnTo>
                    <a:pt x="1286" y="1286"/>
                  </a:lnTo>
                  <a:lnTo>
                    <a:pt x="953" y="1620"/>
                  </a:lnTo>
                  <a:lnTo>
                    <a:pt x="619" y="2001"/>
                  </a:lnTo>
                  <a:lnTo>
                    <a:pt x="286" y="2381"/>
                  </a:lnTo>
                  <a:lnTo>
                    <a:pt x="0" y="2762"/>
                  </a:lnTo>
                  <a:lnTo>
                    <a:pt x="0" y="2810"/>
                  </a:lnTo>
                  <a:lnTo>
                    <a:pt x="48" y="2810"/>
                  </a:lnTo>
                  <a:lnTo>
                    <a:pt x="48" y="2953"/>
                  </a:lnTo>
                  <a:lnTo>
                    <a:pt x="143" y="3048"/>
                  </a:lnTo>
                  <a:lnTo>
                    <a:pt x="191" y="3048"/>
                  </a:lnTo>
                  <a:lnTo>
                    <a:pt x="2095" y="2905"/>
                  </a:lnTo>
                  <a:lnTo>
                    <a:pt x="2571" y="2810"/>
                  </a:lnTo>
                  <a:lnTo>
                    <a:pt x="3000" y="2715"/>
                  </a:lnTo>
                  <a:lnTo>
                    <a:pt x="3476" y="2619"/>
                  </a:lnTo>
                  <a:lnTo>
                    <a:pt x="3904" y="2429"/>
                  </a:lnTo>
                  <a:lnTo>
                    <a:pt x="4142" y="2334"/>
                  </a:lnTo>
                  <a:lnTo>
                    <a:pt x="4428" y="2143"/>
                  </a:lnTo>
                  <a:lnTo>
                    <a:pt x="4618" y="1953"/>
                  </a:lnTo>
                  <a:lnTo>
                    <a:pt x="4856" y="1763"/>
                  </a:lnTo>
                  <a:lnTo>
                    <a:pt x="4999" y="1524"/>
                  </a:lnTo>
                  <a:lnTo>
                    <a:pt x="5095" y="1239"/>
                  </a:lnTo>
                  <a:lnTo>
                    <a:pt x="5095" y="1001"/>
                  </a:lnTo>
                  <a:lnTo>
                    <a:pt x="4999" y="668"/>
                  </a:lnTo>
                  <a:lnTo>
                    <a:pt x="4856" y="382"/>
                  </a:lnTo>
                  <a:lnTo>
                    <a:pt x="4618" y="191"/>
                  </a:lnTo>
                  <a:lnTo>
                    <a:pt x="4380" y="49"/>
                  </a:lnTo>
                  <a:lnTo>
                    <a:pt x="409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0" name="Google Shape;6640;p66"/>
            <p:cNvSpPr/>
            <p:nvPr/>
          </p:nvSpPr>
          <p:spPr>
            <a:xfrm flipH="1">
              <a:off x="2300600" y="2597505"/>
              <a:ext cx="448057" cy="1481892"/>
            </a:xfrm>
            <a:custGeom>
              <a:avLst/>
              <a:gdLst/>
              <a:ahLst/>
              <a:cxnLst/>
              <a:rect l="l" t="t" r="r" b="b"/>
              <a:pathLst>
                <a:path w="19711" h="65178" extrusionOk="0">
                  <a:moveTo>
                    <a:pt x="6856" y="1"/>
                  </a:moveTo>
                  <a:lnTo>
                    <a:pt x="6094" y="4714"/>
                  </a:lnTo>
                  <a:lnTo>
                    <a:pt x="4476" y="15569"/>
                  </a:lnTo>
                  <a:lnTo>
                    <a:pt x="2667" y="27757"/>
                  </a:lnTo>
                  <a:lnTo>
                    <a:pt x="2000" y="32803"/>
                  </a:lnTo>
                  <a:lnTo>
                    <a:pt x="1572" y="36374"/>
                  </a:lnTo>
                  <a:lnTo>
                    <a:pt x="1334" y="39183"/>
                  </a:lnTo>
                  <a:lnTo>
                    <a:pt x="1048" y="43182"/>
                  </a:lnTo>
                  <a:lnTo>
                    <a:pt x="572" y="52799"/>
                  </a:lnTo>
                  <a:lnTo>
                    <a:pt x="143" y="61416"/>
                  </a:lnTo>
                  <a:lnTo>
                    <a:pt x="0" y="65177"/>
                  </a:lnTo>
                  <a:lnTo>
                    <a:pt x="15140" y="65177"/>
                  </a:lnTo>
                  <a:lnTo>
                    <a:pt x="15426" y="54513"/>
                  </a:lnTo>
                  <a:lnTo>
                    <a:pt x="15854" y="39135"/>
                  </a:lnTo>
                  <a:lnTo>
                    <a:pt x="15902" y="37231"/>
                  </a:lnTo>
                  <a:lnTo>
                    <a:pt x="17854" y="18425"/>
                  </a:lnTo>
                  <a:lnTo>
                    <a:pt x="1971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1" name="Google Shape;6641;p66"/>
            <p:cNvSpPr/>
            <p:nvPr/>
          </p:nvSpPr>
          <p:spPr>
            <a:xfrm flipH="1">
              <a:off x="2337402" y="2627812"/>
              <a:ext cx="111474" cy="1397450"/>
            </a:xfrm>
            <a:custGeom>
              <a:avLst/>
              <a:gdLst/>
              <a:ahLst/>
              <a:cxnLst/>
              <a:rect l="l" t="t" r="r" b="b"/>
              <a:pathLst>
                <a:path w="4904" h="61464" extrusionOk="0">
                  <a:moveTo>
                    <a:pt x="4809" y="1"/>
                  </a:moveTo>
                  <a:lnTo>
                    <a:pt x="3904" y="6666"/>
                  </a:lnTo>
                  <a:lnTo>
                    <a:pt x="3428" y="9999"/>
                  </a:lnTo>
                  <a:lnTo>
                    <a:pt x="3000" y="13379"/>
                  </a:lnTo>
                  <a:lnTo>
                    <a:pt x="2381" y="19282"/>
                  </a:lnTo>
                  <a:lnTo>
                    <a:pt x="1809" y="25234"/>
                  </a:lnTo>
                  <a:lnTo>
                    <a:pt x="1286" y="31232"/>
                  </a:lnTo>
                  <a:lnTo>
                    <a:pt x="905" y="37183"/>
                  </a:lnTo>
                  <a:lnTo>
                    <a:pt x="619" y="43230"/>
                  </a:lnTo>
                  <a:lnTo>
                    <a:pt x="333" y="49276"/>
                  </a:lnTo>
                  <a:lnTo>
                    <a:pt x="143" y="55322"/>
                  </a:lnTo>
                  <a:lnTo>
                    <a:pt x="0" y="61369"/>
                  </a:lnTo>
                  <a:lnTo>
                    <a:pt x="0" y="61416"/>
                  </a:lnTo>
                  <a:lnTo>
                    <a:pt x="95" y="61464"/>
                  </a:lnTo>
                  <a:lnTo>
                    <a:pt x="143" y="61416"/>
                  </a:lnTo>
                  <a:lnTo>
                    <a:pt x="143" y="61369"/>
                  </a:lnTo>
                  <a:lnTo>
                    <a:pt x="381" y="54608"/>
                  </a:lnTo>
                  <a:lnTo>
                    <a:pt x="619" y="47800"/>
                  </a:lnTo>
                  <a:lnTo>
                    <a:pt x="905" y="41801"/>
                  </a:lnTo>
                  <a:lnTo>
                    <a:pt x="1238" y="35850"/>
                  </a:lnTo>
                  <a:lnTo>
                    <a:pt x="1667" y="29852"/>
                  </a:lnTo>
                  <a:lnTo>
                    <a:pt x="2190" y="23853"/>
                  </a:lnTo>
                  <a:lnTo>
                    <a:pt x="2714" y="17902"/>
                  </a:lnTo>
                  <a:lnTo>
                    <a:pt x="3380" y="11903"/>
                  </a:lnTo>
                  <a:lnTo>
                    <a:pt x="4047" y="5952"/>
                  </a:lnTo>
                  <a:lnTo>
                    <a:pt x="4475" y="3000"/>
                  </a:lnTo>
                  <a:lnTo>
                    <a:pt x="490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2" name="Google Shape;6642;p66"/>
            <p:cNvSpPr/>
            <p:nvPr/>
          </p:nvSpPr>
          <p:spPr>
            <a:xfrm flipH="1">
              <a:off x="2418552" y="4019828"/>
              <a:ext cx="309532" cy="8685"/>
            </a:xfrm>
            <a:custGeom>
              <a:avLst/>
              <a:gdLst/>
              <a:ahLst/>
              <a:cxnLst/>
              <a:rect l="l" t="t" r="r" b="b"/>
              <a:pathLst>
                <a:path w="13617" h="382" extrusionOk="0">
                  <a:moveTo>
                    <a:pt x="5285" y="1"/>
                  </a:moveTo>
                  <a:lnTo>
                    <a:pt x="2619" y="96"/>
                  </a:lnTo>
                  <a:lnTo>
                    <a:pt x="1286" y="144"/>
                  </a:lnTo>
                  <a:lnTo>
                    <a:pt x="667" y="144"/>
                  </a:lnTo>
                  <a:lnTo>
                    <a:pt x="48" y="191"/>
                  </a:lnTo>
                  <a:lnTo>
                    <a:pt x="0" y="191"/>
                  </a:lnTo>
                  <a:lnTo>
                    <a:pt x="0" y="239"/>
                  </a:lnTo>
                  <a:lnTo>
                    <a:pt x="714" y="239"/>
                  </a:lnTo>
                  <a:lnTo>
                    <a:pt x="1524" y="286"/>
                  </a:lnTo>
                  <a:lnTo>
                    <a:pt x="2999" y="334"/>
                  </a:lnTo>
                  <a:lnTo>
                    <a:pt x="5618" y="382"/>
                  </a:lnTo>
                  <a:lnTo>
                    <a:pt x="8284" y="382"/>
                  </a:lnTo>
                  <a:lnTo>
                    <a:pt x="10903" y="334"/>
                  </a:lnTo>
                  <a:lnTo>
                    <a:pt x="12283" y="239"/>
                  </a:lnTo>
                  <a:lnTo>
                    <a:pt x="13616" y="191"/>
                  </a:lnTo>
                  <a:lnTo>
                    <a:pt x="13616" y="144"/>
                  </a:lnTo>
                  <a:lnTo>
                    <a:pt x="12807" y="144"/>
                  </a:lnTo>
                  <a:lnTo>
                    <a:pt x="12045" y="96"/>
                  </a:lnTo>
                  <a:lnTo>
                    <a:pt x="10569" y="48"/>
                  </a:lnTo>
                  <a:lnTo>
                    <a:pt x="790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3" name="Google Shape;6643;p66"/>
            <p:cNvSpPr/>
            <p:nvPr/>
          </p:nvSpPr>
          <p:spPr>
            <a:xfrm flipH="1">
              <a:off x="2300600" y="2597505"/>
              <a:ext cx="250022" cy="889799"/>
            </a:xfrm>
            <a:custGeom>
              <a:avLst/>
              <a:gdLst/>
              <a:ahLst/>
              <a:cxnLst/>
              <a:rect l="l" t="t" r="r" b="b"/>
              <a:pathLst>
                <a:path w="10999" h="39136" extrusionOk="0">
                  <a:moveTo>
                    <a:pt x="1" y="1"/>
                  </a:moveTo>
                  <a:lnTo>
                    <a:pt x="7142" y="39135"/>
                  </a:lnTo>
                  <a:lnTo>
                    <a:pt x="7190" y="37231"/>
                  </a:lnTo>
                  <a:lnTo>
                    <a:pt x="9142" y="18425"/>
                  </a:lnTo>
                  <a:lnTo>
                    <a:pt x="10999"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4" name="Google Shape;6644;p66"/>
            <p:cNvSpPr/>
            <p:nvPr/>
          </p:nvSpPr>
          <p:spPr>
            <a:xfrm flipH="1">
              <a:off x="1573357" y="3744903"/>
              <a:ext cx="484836" cy="648387"/>
            </a:xfrm>
            <a:custGeom>
              <a:avLst/>
              <a:gdLst/>
              <a:ahLst/>
              <a:cxnLst/>
              <a:rect l="l" t="t" r="r" b="b"/>
              <a:pathLst>
                <a:path w="21329" h="28518" extrusionOk="0">
                  <a:moveTo>
                    <a:pt x="12664" y="0"/>
                  </a:moveTo>
                  <a:lnTo>
                    <a:pt x="476" y="5523"/>
                  </a:lnTo>
                  <a:lnTo>
                    <a:pt x="3999" y="12712"/>
                  </a:lnTo>
                  <a:lnTo>
                    <a:pt x="5475" y="15664"/>
                  </a:lnTo>
                  <a:lnTo>
                    <a:pt x="6570" y="17901"/>
                  </a:lnTo>
                  <a:lnTo>
                    <a:pt x="3571" y="21329"/>
                  </a:lnTo>
                  <a:lnTo>
                    <a:pt x="1428" y="23900"/>
                  </a:lnTo>
                  <a:lnTo>
                    <a:pt x="619" y="24852"/>
                  </a:lnTo>
                  <a:lnTo>
                    <a:pt x="238" y="25471"/>
                  </a:lnTo>
                  <a:lnTo>
                    <a:pt x="95" y="25852"/>
                  </a:lnTo>
                  <a:lnTo>
                    <a:pt x="0" y="26328"/>
                  </a:lnTo>
                  <a:lnTo>
                    <a:pt x="0" y="26852"/>
                  </a:lnTo>
                  <a:lnTo>
                    <a:pt x="48" y="27375"/>
                  </a:lnTo>
                  <a:lnTo>
                    <a:pt x="143" y="27851"/>
                  </a:lnTo>
                  <a:lnTo>
                    <a:pt x="333" y="28232"/>
                  </a:lnTo>
                  <a:lnTo>
                    <a:pt x="429" y="28327"/>
                  </a:lnTo>
                  <a:lnTo>
                    <a:pt x="524" y="28470"/>
                  </a:lnTo>
                  <a:lnTo>
                    <a:pt x="667" y="28518"/>
                  </a:lnTo>
                  <a:lnTo>
                    <a:pt x="809" y="28518"/>
                  </a:lnTo>
                  <a:lnTo>
                    <a:pt x="1143" y="28423"/>
                  </a:lnTo>
                  <a:lnTo>
                    <a:pt x="1904" y="28137"/>
                  </a:lnTo>
                  <a:lnTo>
                    <a:pt x="4237" y="27090"/>
                  </a:lnTo>
                  <a:lnTo>
                    <a:pt x="7475" y="25661"/>
                  </a:lnTo>
                  <a:lnTo>
                    <a:pt x="11141" y="23947"/>
                  </a:lnTo>
                  <a:lnTo>
                    <a:pt x="14807" y="22281"/>
                  </a:lnTo>
                  <a:lnTo>
                    <a:pt x="17996" y="20710"/>
                  </a:lnTo>
                  <a:lnTo>
                    <a:pt x="20282" y="19520"/>
                  </a:lnTo>
                  <a:lnTo>
                    <a:pt x="20996" y="19139"/>
                  </a:lnTo>
                  <a:lnTo>
                    <a:pt x="21186" y="18996"/>
                  </a:lnTo>
                  <a:lnTo>
                    <a:pt x="21281" y="18901"/>
                  </a:lnTo>
                  <a:lnTo>
                    <a:pt x="21329" y="18806"/>
                  </a:lnTo>
                  <a:lnTo>
                    <a:pt x="21329" y="18663"/>
                  </a:lnTo>
                  <a:lnTo>
                    <a:pt x="21234" y="18187"/>
                  </a:lnTo>
                  <a:lnTo>
                    <a:pt x="20996" y="17568"/>
                  </a:lnTo>
                  <a:lnTo>
                    <a:pt x="20710" y="16759"/>
                  </a:lnTo>
                  <a:lnTo>
                    <a:pt x="19948" y="14711"/>
                  </a:lnTo>
                  <a:lnTo>
                    <a:pt x="18949" y="12283"/>
                  </a:lnTo>
                  <a:lnTo>
                    <a:pt x="18472" y="11141"/>
                  </a:lnTo>
                  <a:lnTo>
                    <a:pt x="17949" y="9998"/>
                  </a:lnTo>
                  <a:lnTo>
                    <a:pt x="16568" y="7189"/>
                  </a:lnTo>
                  <a:lnTo>
                    <a:pt x="15092" y="4428"/>
                  </a:lnTo>
                  <a:lnTo>
                    <a:pt x="13854" y="2143"/>
                  </a:lnTo>
                  <a:lnTo>
                    <a:pt x="12664"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5" name="Google Shape;6645;p66"/>
            <p:cNvSpPr/>
            <p:nvPr/>
          </p:nvSpPr>
          <p:spPr>
            <a:xfrm flipH="1">
              <a:off x="1573357" y="3908353"/>
              <a:ext cx="484836" cy="484938"/>
            </a:xfrm>
            <a:custGeom>
              <a:avLst/>
              <a:gdLst/>
              <a:ahLst/>
              <a:cxnLst/>
              <a:rect l="l" t="t" r="r" b="b"/>
              <a:pathLst>
                <a:path w="21329" h="21329" extrusionOk="0">
                  <a:moveTo>
                    <a:pt x="16568" y="0"/>
                  </a:moveTo>
                  <a:lnTo>
                    <a:pt x="10141" y="2857"/>
                  </a:lnTo>
                  <a:lnTo>
                    <a:pt x="3999" y="5523"/>
                  </a:lnTo>
                  <a:lnTo>
                    <a:pt x="5475" y="8475"/>
                  </a:lnTo>
                  <a:lnTo>
                    <a:pt x="6523" y="10712"/>
                  </a:lnTo>
                  <a:lnTo>
                    <a:pt x="3571" y="14140"/>
                  </a:lnTo>
                  <a:lnTo>
                    <a:pt x="1428" y="16711"/>
                  </a:lnTo>
                  <a:lnTo>
                    <a:pt x="619" y="17663"/>
                  </a:lnTo>
                  <a:lnTo>
                    <a:pt x="238" y="18282"/>
                  </a:lnTo>
                  <a:lnTo>
                    <a:pt x="95" y="18663"/>
                  </a:lnTo>
                  <a:lnTo>
                    <a:pt x="0" y="19139"/>
                  </a:lnTo>
                  <a:lnTo>
                    <a:pt x="0" y="19663"/>
                  </a:lnTo>
                  <a:lnTo>
                    <a:pt x="48" y="20186"/>
                  </a:lnTo>
                  <a:lnTo>
                    <a:pt x="143" y="20662"/>
                  </a:lnTo>
                  <a:lnTo>
                    <a:pt x="333" y="21043"/>
                  </a:lnTo>
                  <a:lnTo>
                    <a:pt x="429" y="21138"/>
                  </a:lnTo>
                  <a:lnTo>
                    <a:pt x="524" y="21281"/>
                  </a:lnTo>
                  <a:lnTo>
                    <a:pt x="667" y="21329"/>
                  </a:lnTo>
                  <a:lnTo>
                    <a:pt x="809" y="21329"/>
                  </a:lnTo>
                  <a:lnTo>
                    <a:pt x="1143" y="21234"/>
                  </a:lnTo>
                  <a:lnTo>
                    <a:pt x="1904" y="20948"/>
                  </a:lnTo>
                  <a:lnTo>
                    <a:pt x="4237" y="19901"/>
                  </a:lnTo>
                  <a:lnTo>
                    <a:pt x="7475" y="18472"/>
                  </a:lnTo>
                  <a:lnTo>
                    <a:pt x="11141" y="16758"/>
                  </a:lnTo>
                  <a:lnTo>
                    <a:pt x="14807" y="15092"/>
                  </a:lnTo>
                  <a:lnTo>
                    <a:pt x="17996" y="13521"/>
                  </a:lnTo>
                  <a:lnTo>
                    <a:pt x="20282" y="12331"/>
                  </a:lnTo>
                  <a:lnTo>
                    <a:pt x="20996" y="11950"/>
                  </a:lnTo>
                  <a:lnTo>
                    <a:pt x="21186" y="11807"/>
                  </a:lnTo>
                  <a:lnTo>
                    <a:pt x="21281" y="11712"/>
                  </a:lnTo>
                  <a:lnTo>
                    <a:pt x="21329" y="11617"/>
                  </a:lnTo>
                  <a:lnTo>
                    <a:pt x="21329" y="11474"/>
                  </a:lnTo>
                  <a:lnTo>
                    <a:pt x="21234" y="10998"/>
                  </a:lnTo>
                  <a:lnTo>
                    <a:pt x="20996" y="10379"/>
                  </a:lnTo>
                  <a:lnTo>
                    <a:pt x="20710" y="9570"/>
                  </a:lnTo>
                  <a:lnTo>
                    <a:pt x="19948" y="7522"/>
                  </a:lnTo>
                  <a:lnTo>
                    <a:pt x="18949" y="5094"/>
                  </a:lnTo>
                  <a:lnTo>
                    <a:pt x="18472" y="3952"/>
                  </a:lnTo>
                  <a:lnTo>
                    <a:pt x="17949" y="2809"/>
                  </a:lnTo>
                  <a:lnTo>
                    <a:pt x="1656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6" name="Google Shape;6646;p66"/>
            <p:cNvSpPr/>
            <p:nvPr/>
          </p:nvSpPr>
          <p:spPr>
            <a:xfrm flipH="1">
              <a:off x="1572266" y="3971127"/>
              <a:ext cx="487018" cy="423255"/>
            </a:xfrm>
            <a:custGeom>
              <a:avLst/>
              <a:gdLst/>
              <a:ahLst/>
              <a:cxnLst/>
              <a:rect l="l" t="t" r="r" b="b"/>
              <a:pathLst>
                <a:path w="21425" h="18616" extrusionOk="0">
                  <a:moveTo>
                    <a:pt x="18044" y="0"/>
                  </a:moveTo>
                  <a:lnTo>
                    <a:pt x="5476" y="5714"/>
                  </a:lnTo>
                  <a:lnTo>
                    <a:pt x="6571" y="7951"/>
                  </a:lnTo>
                  <a:lnTo>
                    <a:pt x="3571" y="11379"/>
                  </a:lnTo>
                  <a:lnTo>
                    <a:pt x="1429" y="13950"/>
                  </a:lnTo>
                  <a:lnTo>
                    <a:pt x="619" y="14950"/>
                  </a:lnTo>
                  <a:lnTo>
                    <a:pt x="239" y="15569"/>
                  </a:lnTo>
                  <a:lnTo>
                    <a:pt x="96" y="15949"/>
                  </a:lnTo>
                  <a:lnTo>
                    <a:pt x="1" y="16473"/>
                  </a:lnTo>
                  <a:lnTo>
                    <a:pt x="1" y="16949"/>
                  </a:lnTo>
                  <a:lnTo>
                    <a:pt x="48" y="17473"/>
                  </a:lnTo>
                  <a:lnTo>
                    <a:pt x="143" y="17949"/>
                  </a:lnTo>
                  <a:lnTo>
                    <a:pt x="334" y="18330"/>
                  </a:lnTo>
                  <a:lnTo>
                    <a:pt x="429" y="18473"/>
                  </a:lnTo>
                  <a:lnTo>
                    <a:pt x="524" y="18568"/>
                  </a:lnTo>
                  <a:lnTo>
                    <a:pt x="667" y="18615"/>
                  </a:lnTo>
                  <a:lnTo>
                    <a:pt x="810" y="18615"/>
                  </a:lnTo>
                  <a:lnTo>
                    <a:pt x="1143" y="18520"/>
                  </a:lnTo>
                  <a:lnTo>
                    <a:pt x="1905" y="18235"/>
                  </a:lnTo>
                  <a:lnTo>
                    <a:pt x="4285" y="17187"/>
                  </a:lnTo>
                  <a:lnTo>
                    <a:pt x="7523" y="15711"/>
                  </a:lnTo>
                  <a:lnTo>
                    <a:pt x="11189" y="14045"/>
                  </a:lnTo>
                  <a:lnTo>
                    <a:pt x="14855" y="12331"/>
                  </a:lnTo>
                  <a:lnTo>
                    <a:pt x="18092" y="10760"/>
                  </a:lnTo>
                  <a:lnTo>
                    <a:pt x="20425" y="9570"/>
                  </a:lnTo>
                  <a:lnTo>
                    <a:pt x="21091" y="9189"/>
                  </a:lnTo>
                  <a:lnTo>
                    <a:pt x="21329" y="9046"/>
                  </a:lnTo>
                  <a:lnTo>
                    <a:pt x="21425" y="8951"/>
                  </a:lnTo>
                  <a:lnTo>
                    <a:pt x="21425" y="8808"/>
                  </a:lnTo>
                  <a:lnTo>
                    <a:pt x="21425" y="8618"/>
                  </a:lnTo>
                  <a:lnTo>
                    <a:pt x="21234" y="7999"/>
                  </a:lnTo>
                  <a:lnTo>
                    <a:pt x="20949" y="7094"/>
                  </a:lnTo>
                  <a:lnTo>
                    <a:pt x="20520" y="5952"/>
                  </a:lnTo>
                  <a:lnTo>
                    <a:pt x="19425" y="3190"/>
                  </a:lnTo>
                  <a:lnTo>
                    <a:pt x="18044"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7" name="Google Shape;6647;p66"/>
            <p:cNvSpPr/>
            <p:nvPr/>
          </p:nvSpPr>
          <p:spPr>
            <a:xfrm flipH="1">
              <a:off x="1598248" y="4173547"/>
              <a:ext cx="445875" cy="201351"/>
            </a:xfrm>
            <a:custGeom>
              <a:avLst/>
              <a:gdLst/>
              <a:ahLst/>
              <a:cxnLst/>
              <a:rect l="l" t="t" r="r" b="b"/>
              <a:pathLst>
                <a:path w="19615" h="8856" extrusionOk="0">
                  <a:moveTo>
                    <a:pt x="19615" y="0"/>
                  </a:moveTo>
                  <a:lnTo>
                    <a:pt x="17949" y="667"/>
                  </a:lnTo>
                  <a:lnTo>
                    <a:pt x="15616" y="1714"/>
                  </a:lnTo>
                  <a:lnTo>
                    <a:pt x="9808" y="4285"/>
                  </a:lnTo>
                  <a:lnTo>
                    <a:pt x="3999" y="6951"/>
                  </a:lnTo>
                  <a:lnTo>
                    <a:pt x="48" y="8808"/>
                  </a:lnTo>
                  <a:lnTo>
                    <a:pt x="0" y="8856"/>
                  </a:lnTo>
                  <a:lnTo>
                    <a:pt x="95" y="8856"/>
                  </a:lnTo>
                  <a:lnTo>
                    <a:pt x="4047" y="7094"/>
                  </a:lnTo>
                  <a:lnTo>
                    <a:pt x="9903" y="4523"/>
                  </a:lnTo>
                  <a:lnTo>
                    <a:pt x="15663" y="1857"/>
                  </a:lnTo>
                  <a:lnTo>
                    <a:pt x="17996" y="762"/>
                  </a:lnTo>
                  <a:lnTo>
                    <a:pt x="19615"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8" name="Google Shape;6648;p66"/>
            <p:cNvSpPr/>
            <p:nvPr/>
          </p:nvSpPr>
          <p:spPr>
            <a:xfrm flipH="1">
              <a:off x="1831994" y="4116183"/>
              <a:ext cx="96335" cy="27079"/>
            </a:xfrm>
            <a:custGeom>
              <a:avLst/>
              <a:gdLst/>
              <a:ahLst/>
              <a:cxnLst/>
              <a:rect l="l" t="t" r="r" b="b"/>
              <a:pathLst>
                <a:path w="4238" h="1191" extrusionOk="0">
                  <a:moveTo>
                    <a:pt x="3142" y="0"/>
                  </a:moveTo>
                  <a:lnTo>
                    <a:pt x="2619" y="48"/>
                  </a:lnTo>
                  <a:lnTo>
                    <a:pt x="2047" y="143"/>
                  </a:lnTo>
                  <a:lnTo>
                    <a:pt x="1524" y="286"/>
                  </a:lnTo>
                  <a:lnTo>
                    <a:pt x="1000" y="476"/>
                  </a:lnTo>
                  <a:lnTo>
                    <a:pt x="476" y="762"/>
                  </a:lnTo>
                  <a:lnTo>
                    <a:pt x="48" y="1047"/>
                  </a:lnTo>
                  <a:lnTo>
                    <a:pt x="0" y="1143"/>
                  </a:lnTo>
                  <a:lnTo>
                    <a:pt x="48" y="1190"/>
                  </a:lnTo>
                  <a:lnTo>
                    <a:pt x="95" y="1190"/>
                  </a:lnTo>
                  <a:lnTo>
                    <a:pt x="1095" y="905"/>
                  </a:lnTo>
                  <a:lnTo>
                    <a:pt x="2143" y="619"/>
                  </a:lnTo>
                  <a:lnTo>
                    <a:pt x="3142" y="429"/>
                  </a:lnTo>
                  <a:lnTo>
                    <a:pt x="4190" y="286"/>
                  </a:lnTo>
                  <a:lnTo>
                    <a:pt x="4237" y="238"/>
                  </a:lnTo>
                  <a:lnTo>
                    <a:pt x="4237" y="190"/>
                  </a:lnTo>
                  <a:lnTo>
                    <a:pt x="3714" y="48"/>
                  </a:lnTo>
                  <a:lnTo>
                    <a:pt x="314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9" name="Google Shape;6649;p66"/>
            <p:cNvSpPr/>
            <p:nvPr/>
          </p:nvSpPr>
          <p:spPr>
            <a:xfrm flipH="1">
              <a:off x="1847155" y="4137828"/>
              <a:ext cx="96335" cy="28170"/>
            </a:xfrm>
            <a:custGeom>
              <a:avLst/>
              <a:gdLst/>
              <a:ahLst/>
              <a:cxnLst/>
              <a:rect l="l" t="t" r="r" b="b"/>
              <a:pathLst>
                <a:path w="4238" h="1239" extrusionOk="0">
                  <a:moveTo>
                    <a:pt x="3143" y="0"/>
                  </a:moveTo>
                  <a:lnTo>
                    <a:pt x="2619" y="48"/>
                  </a:lnTo>
                  <a:lnTo>
                    <a:pt x="2048" y="143"/>
                  </a:lnTo>
                  <a:lnTo>
                    <a:pt x="1524" y="286"/>
                  </a:lnTo>
                  <a:lnTo>
                    <a:pt x="1000" y="524"/>
                  </a:lnTo>
                  <a:lnTo>
                    <a:pt x="477" y="762"/>
                  </a:lnTo>
                  <a:lnTo>
                    <a:pt x="48" y="1048"/>
                  </a:lnTo>
                  <a:lnTo>
                    <a:pt x="1" y="1143"/>
                  </a:lnTo>
                  <a:lnTo>
                    <a:pt x="48" y="1190"/>
                  </a:lnTo>
                  <a:lnTo>
                    <a:pt x="96" y="1238"/>
                  </a:lnTo>
                  <a:lnTo>
                    <a:pt x="1096" y="905"/>
                  </a:lnTo>
                  <a:lnTo>
                    <a:pt x="2143" y="667"/>
                  </a:lnTo>
                  <a:lnTo>
                    <a:pt x="3191" y="429"/>
                  </a:lnTo>
                  <a:lnTo>
                    <a:pt x="4190" y="286"/>
                  </a:lnTo>
                  <a:lnTo>
                    <a:pt x="4238" y="238"/>
                  </a:lnTo>
                  <a:lnTo>
                    <a:pt x="4238" y="191"/>
                  </a:lnTo>
                  <a:lnTo>
                    <a:pt x="3714" y="48"/>
                  </a:lnTo>
                  <a:lnTo>
                    <a:pt x="3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0" name="Google Shape;6650;p66"/>
            <p:cNvSpPr/>
            <p:nvPr/>
          </p:nvSpPr>
          <p:spPr>
            <a:xfrm flipH="1">
              <a:off x="1861226" y="4160542"/>
              <a:ext cx="97404" cy="27101"/>
            </a:xfrm>
            <a:custGeom>
              <a:avLst/>
              <a:gdLst/>
              <a:ahLst/>
              <a:cxnLst/>
              <a:rect l="l" t="t" r="r" b="b"/>
              <a:pathLst>
                <a:path w="4285" h="1192" extrusionOk="0">
                  <a:moveTo>
                    <a:pt x="3142" y="1"/>
                  </a:moveTo>
                  <a:lnTo>
                    <a:pt x="2619" y="49"/>
                  </a:lnTo>
                  <a:lnTo>
                    <a:pt x="2047" y="144"/>
                  </a:lnTo>
                  <a:lnTo>
                    <a:pt x="1524" y="287"/>
                  </a:lnTo>
                  <a:lnTo>
                    <a:pt x="1000" y="477"/>
                  </a:lnTo>
                  <a:lnTo>
                    <a:pt x="476" y="763"/>
                  </a:lnTo>
                  <a:lnTo>
                    <a:pt x="48" y="1048"/>
                  </a:lnTo>
                  <a:lnTo>
                    <a:pt x="0" y="1144"/>
                  </a:lnTo>
                  <a:lnTo>
                    <a:pt x="48" y="1191"/>
                  </a:lnTo>
                  <a:lnTo>
                    <a:pt x="95" y="1191"/>
                  </a:lnTo>
                  <a:lnTo>
                    <a:pt x="1143" y="906"/>
                  </a:lnTo>
                  <a:lnTo>
                    <a:pt x="2143" y="620"/>
                  </a:lnTo>
                  <a:lnTo>
                    <a:pt x="3190" y="429"/>
                  </a:lnTo>
                  <a:lnTo>
                    <a:pt x="4190" y="287"/>
                  </a:lnTo>
                  <a:lnTo>
                    <a:pt x="4285" y="239"/>
                  </a:lnTo>
                  <a:lnTo>
                    <a:pt x="4237" y="191"/>
                  </a:lnTo>
                  <a:lnTo>
                    <a:pt x="3714" y="49"/>
                  </a:lnTo>
                  <a:lnTo>
                    <a:pt x="314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1" name="Google Shape;6651;p66"/>
            <p:cNvSpPr/>
            <p:nvPr/>
          </p:nvSpPr>
          <p:spPr>
            <a:xfrm flipH="1">
              <a:off x="1877456" y="4182209"/>
              <a:ext cx="96335" cy="28147"/>
            </a:xfrm>
            <a:custGeom>
              <a:avLst/>
              <a:gdLst/>
              <a:ahLst/>
              <a:cxnLst/>
              <a:rect l="l" t="t" r="r" b="b"/>
              <a:pathLst>
                <a:path w="4238" h="1238" extrusionOk="0">
                  <a:moveTo>
                    <a:pt x="3143" y="0"/>
                  </a:moveTo>
                  <a:lnTo>
                    <a:pt x="2619" y="48"/>
                  </a:lnTo>
                  <a:lnTo>
                    <a:pt x="2048" y="143"/>
                  </a:lnTo>
                  <a:lnTo>
                    <a:pt x="1524" y="286"/>
                  </a:lnTo>
                  <a:lnTo>
                    <a:pt x="1000" y="524"/>
                  </a:lnTo>
                  <a:lnTo>
                    <a:pt x="477" y="762"/>
                  </a:lnTo>
                  <a:lnTo>
                    <a:pt x="48" y="1048"/>
                  </a:lnTo>
                  <a:lnTo>
                    <a:pt x="1" y="1143"/>
                  </a:lnTo>
                  <a:lnTo>
                    <a:pt x="48" y="1190"/>
                  </a:lnTo>
                  <a:lnTo>
                    <a:pt x="96" y="1238"/>
                  </a:lnTo>
                  <a:lnTo>
                    <a:pt x="1096" y="905"/>
                  </a:lnTo>
                  <a:lnTo>
                    <a:pt x="2143" y="667"/>
                  </a:lnTo>
                  <a:lnTo>
                    <a:pt x="3143" y="429"/>
                  </a:lnTo>
                  <a:lnTo>
                    <a:pt x="4190" y="286"/>
                  </a:lnTo>
                  <a:lnTo>
                    <a:pt x="4238" y="238"/>
                  </a:lnTo>
                  <a:lnTo>
                    <a:pt x="4238" y="191"/>
                  </a:lnTo>
                  <a:lnTo>
                    <a:pt x="3714" y="48"/>
                  </a:lnTo>
                  <a:lnTo>
                    <a:pt x="3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2" name="Google Shape;6652;p66"/>
            <p:cNvSpPr/>
            <p:nvPr/>
          </p:nvSpPr>
          <p:spPr>
            <a:xfrm flipH="1">
              <a:off x="1891527" y="4076123"/>
              <a:ext cx="121226" cy="59546"/>
            </a:xfrm>
            <a:custGeom>
              <a:avLst/>
              <a:gdLst/>
              <a:ahLst/>
              <a:cxnLst/>
              <a:rect l="l" t="t" r="r" b="b"/>
              <a:pathLst>
                <a:path w="5333" h="2619" extrusionOk="0">
                  <a:moveTo>
                    <a:pt x="1572" y="429"/>
                  </a:moveTo>
                  <a:lnTo>
                    <a:pt x="1905" y="477"/>
                  </a:lnTo>
                  <a:lnTo>
                    <a:pt x="2191" y="524"/>
                  </a:lnTo>
                  <a:lnTo>
                    <a:pt x="2667" y="715"/>
                  </a:lnTo>
                  <a:lnTo>
                    <a:pt x="3191" y="953"/>
                  </a:lnTo>
                  <a:lnTo>
                    <a:pt x="3667" y="1238"/>
                  </a:lnTo>
                  <a:lnTo>
                    <a:pt x="4190" y="1524"/>
                  </a:lnTo>
                  <a:lnTo>
                    <a:pt x="5143" y="2095"/>
                  </a:lnTo>
                  <a:lnTo>
                    <a:pt x="4238" y="2143"/>
                  </a:lnTo>
                  <a:lnTo>
                    <a:pt x="3333" y="2191"/>
                  </a:lnTo>
                  <a:lnTo>
                    <a:pt x="2667" y="2238"/>
                  </a:lnTo>
                  <a:lnTo>
                    <a:pt x="1905" y="2191"/>
                  </a:lnTo>
                  <a:lnTo>
                    <a:pt x="1524" y="2143"/>
                  </a:lnTo>
                  <a:lnTo>
                    <a:pt x="1191" y="2000"/>
                  </a:lnTo>
                  <a:lnTo>
                    <a:pt x="858" y="1857"/>
                  </a:lnTo>
                  <a:lnTo>
                    <a:pt x="667" y="1619"/>
                  </a:lnTo>
                  <a:lnTo>
                    <a:pt x="524" y="1381"/>
                  </a:lnTo>
                  <a:lnTo>
                    <a:pt x="477" y="1191"/>
                  </a:lnTo>
                  <a:lnTo>
                    <a:pt x="429" y="1000"/>
                  </a:lnTo>
                  <a:lnTo>
                    <a:pt x="477" y="857"/>
                  </a:lnTo>
                  <a:lnTo>
                    <a:pt x="524" y="762"/>
                  </a:lnTo>
                  <a:lnTo>
                    <a:pt x="620" y="667"/>
                  </a:lnTo>
                  <a:lnTo>
                    <a:pt x="905" y="524"/>
                  </a:lnTo>
                  <a:lnTo>
                    <a:pt x="1239" y="477"/>
                  </a:lnTo>
                  <a:lnTo>
                    <a:pt x="1572" y="429"/>
                  </a:lnTo>
                  <a:close/>
                  <a:moveTo>
                    <a:pt x="1429" y="0"/>
                  </a:moveTo>
                  <a:lnTo>
                    <a:pt x="1143" y="48"/>
                  </a:lnTo>
                  <a:lnTo>
                    <a:pt x="810" y="96"/>
                  </a:lnTo>
                  <a:lnTo>
                    <a:pt x="572" y="239"/>
                  </a:lnTo>
                  <a:lnTo>
                    <a:pt x="334" y="381"/>
                  </a:lnTo>
                  <a:lnTo>
                    <a:pt x="144" y="619"/>
                  </a:lnTo>
                  <a:lnTo>
                    <a:pt x="48" y="953"/>
                  </a:lnTo>
                  <a:lnTo>
                    <a:pt x="1" y="1238"/>
                  </a:lnTo>
                  <a:lnTo>
                    <a:pt x="96" y="1524"/>
                  </a:lnTo>
                  <a:lnTo>
                    <a:pt x="239" y="1762"/>
                  </a:lnTo>
                  <a:lnTo>
                    <a:pt x="429" y="2000"/>
                  </a:lnTo>
                  <a:lnTo>
                    <a:pt x="620" y="2143"/>
                  </a:lnTo>
                  <a:lnTo>
                    <a:pt x="905" y="2286"/>
                  </a:lnTo>
                  <a:lnTo>
                    <a:pt x="1191" y="2429"/>
                  </a:lnTo>
                  <a:lnTo>
                    <a:pt x="1429" y="2476"/>
                  </a:lnTo>
                  <a:lnTo>
                    <a:pt x="1905" y="2571"/>
                  </a:lnTo>
                  <a:lnTo>
                    <a:pt x="2381" y="2619"/>
                  </a:lnTo>
                  <a:lnTo>
                    <a:pt x="3333" y="2619"/>
                  </a:lnTo>
                  <a:lnTo>
                    <a:pt x="5190" y="2429"/>
                  </a:lnTo>
                  <a:lnTo>
                    <a:pt x="5285" y="2429"/>
                  </a:lnTo>
                  <a:lnTo>
                    <a:pt x="5333" y="2333"/>
                  </a:lnTo>
                  <a:lnTo>
                    <a:pt x="5333" y="2286"/>
                  </a:lnTo>
                  <a:lnTo>
                    <a:pt x="5333" y="2191"/>
                  </a:lnTo>
                  <a:lnTo>
                    <a:pt x="5333" y="2143"/>
                  </a:lnTo>
                  <a:lnTo>
                    <a:pt x="5000" y="1762"/>
                  </a:lnTo>
                  <a:lnTo>
                    <a:pt x="4619" y="1476"/>
                  </a:lnTo>
                  <a:lnTo>
                    <a:pt x="4238" y="1191"/>
                  </a:lnTo>
                  <a:lnTo>
                    <a:pt x="3809" y="905"/>
                  </a:lnTo>
                  <a:lnTo>
                    <a:pt x="3381" y="667"/>
                  </a:lnTo>
                  <a:lnTo>
                    <a:pt x="2952" y="429"/>
                  </a:lnTo>
                  <a:lnTo>
                    <a:pt x="2524" y="239"/>
                  </a:lnTo>
                  <a:lnTo>
                    <a:pt x="2048" y="96"/>
                  </a:lnTo>
                  <a:lnTo>
                    <a:pt x="1762" y="48"/>
                  </a:lnTo>
                  <a:lnTo>
                    <a:pt x="142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3" name="Google Shape;6653;p66"/>
            <p:cNvSpPr/>
            <p:nvPr/>
          </p:nvSpPr>
          <p:spPr>
            <a:xfrm flipH="1">
              <a:off x="1808194" y="4029582"/>
              <a:ext cx="90925" cy="101767"/>
            </a:xfrm>
            <a:custGeom>
              <a:avLst/>
              <a:gdLst/>
              <a:ahLst/>
              <a:cxnLst/>
              <a:rect l="l" t="t" r="r" b="b"/>
              <a:pathLst>
                <a:path w="4000" h="4476" extrusionOk="0">
                  <a:moveTo>
                    <a:pt x="3095" y="381"/>
                  </a:moveTo>
                  <a:lnTo>
                    <a:pt x="3238" y="429"/>
                  </a:lnTo>
                  <a:lnTo>
                    <a:pt x="3333" y="476"/>
                  </a:lnTo>
                  <a:lnTo>
                    <a:pt x="3476" y="572"/>
                  </a:lnTo>
                  <a:lnTo>
                    <a:pt x="3524" y="714"/>
                  </a:lnTo>
                  <a:lnTo>
                    <a:pt x="3571" y="952"/>
                  </a:lnTo>
                  <a:lnTo>
                    <a:pt x="3619" y="1191"/>
                  </a:lnTo>
                  <a:lnTo>
                    <a:pt x="3524" y="1524"/>
                  </a:lnTo>
                  <a:lnTo>
                    <a:pt x="3381" y="1809"/>
                  </a:lnTo>
                  <a:lnTo>
                    <a:pt x="3143" y="2095"/>
                  </a:lnTo>
                  <a:lnTo>
                    <a:pt x="2905" y="2381"/>
                  </a:lnTo>
                  <a:lnTo>
                    <a:pt x="2286" y="2809"/>
                  </a:lnTo>
                  <a:lnTo>
                    <a:pt x="1715" y="3190"/>
                  </a:lnTo>
                  <a:lnTo>
                    <a:pt x="953" y="3619"/>
                  </a:lnTo>
                  <a:lnTo>
                    <a:pt x="191" y="4095"/>
                  </a:lnTo>
                  <a:lnTo>
                    <a:pt x="667" y="3095"/>
                  </a:lnTo>
                  <a:lnTo>
                    <a:pt x="1143" y="2095"/>
                  </a:lnTo>
                  <a:lnTo>
                    <a:pt x="1429" y="1619"/>
                  </a:lnTo>
                  <a:lnTo>
                    <a:pt x="1762" y="1143"/>
                  </a:lnTo>
                  <a:lnTo>
                    <a:pt x="1905" y="952"/>
                  </a:lnTo>
                  <a:lnTo>
                    <a:pt x="2191" y="762"/>
                  </a:lnTo>
                  <a:lnTo>
                    <a:pt x="2476" y="572"/>
                  </a:lnTo>
                  <a:lnTo>
                    <a:pt x="2810" y="429"/>
                  </a:lnTo>
                  <a:lnTo>
                    <a:pt x="3095" y="381"/>
                  </a:lnTo>
                  <a:close/>
                  <a:moveTo>
                    <a:pt x="2857" y="0"/>
                  </a:moveTo>
                  <a:lnTo>
                    <a:pt x="2572" y="48"/>
                  </a:lnTo>
                  <a:lnTo>
                    <a:pt x="2286" y="143"/>
                  </a:lnTo>
                  <a:lnTo>
                    <a:pt x="2048" y="334"/>
                  </a:lnTo>
                  <a:lnTo>
                    <a:pt x="1810" y="524"/>
                  </a:lnTo>
                  <a:lnTo>
                    <a:pt x="1572" y="714"/>
                  </a:lnTo>
                  <a:lnTo>
                    <a:pt x="1286" y="1143"/>
                  </a:lnTo>
                  <a:lnTo>
                    <a:pt x="1000" y="1524"/>
                  </a:lnTo>
                  <a:lnTo>
                    <a:pt x="762" y="1952"/>
                  </a:lnTo>
                  <a:lnTo>
                    <a:pt x="572" y="2381"/>
                  </a:lnTo>
                  <a:lnTo>
                    <a:pt x="382" y="2857"/>
                  </a:lnTo>
                  <a:lnTo>
                    <a:pt x="239" y="3333"/>
                  </a:lnTo>
                  <a:lnTo>
                    <a:pt x="96" y="3761"/>
                  </a:lnTo>
                  <a:lnTo>
                    <a:pt x="1" y="4285"/>
                  </a:lnTo>
                  <a:lnTo>
                    <a:pt x="48" y="4333"/>
                  </a:lnTo>
                  <a:lnTo>
                    <a:pt x="144" y="4428"/>
                  </a:lnTo>
                  <a:lnTo>
                    <a:pt x="239" y="4476"/>
                  </a:lnTo>
                  <a:lnTo>
                    <a:pt x="286" y="4428"/>
                  </a:lnTo>
                  <a:lnTo>
                    <a:pt x="1953" y="3523"/>
                  </a:lnTo>
                  <a:lnTo>
                    <a:pt x="2762" y="3000"/>
                  </a:lnTo>
                  <a:lnTo>
                    <a:pt x="3095" y="2714"/>
                  </a:lnTo>
                  <a:lnTo>
                    <a:pt x="3429" y="2381"/>
                  </a:lnTo>
                  <a:lnTo>
                    <a:pt x="3619" y="2143"/>
                  </a:lnTo>
                  <a:lnTo>
                    <a:pt x="3762" y="1905"/>
                  </a:lnTo>
                  <a:lnTo>
                    <a:pt x="3905" y="1619"/>
                  </a:lnTo>
                  <a:lnTo>
                    <a:pt x="4000" y="1381"/>
                  </a:lnTo>
                  <a:lnTo>
                    <a:pt x="4000" y="1095"/>
                  </a:lnTo>
                  <a:lnTo>
                    <a:pt x="4000" y="810"/>
                  </a:lnTo>
                  <a:lnTo>
                    <a:pt x="3905" y="524"/>
                  </a:lnTo>
                  <a:lnTo>
                    <a:pt x="3714" y="286"/>
                  </a:lnTo>
                  <a:lnTo>
                    <a:pt x="3429" y="96"/>
                  </a:lnTo>
                  <a:lnTo>
                    <a:pt x="314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4" name="Google Shape;6654;p66"/>
            <p:cNvSpPr/>
            <p:nvPr/>
          </p:nvSpPr>
          <p:spPr>
            <a:xfrm flipH="1">
              <a:off x="1667510" y="2597505"/>
              <a:ext cx="926392" cy="1412615"/>
            </a:xfrm>
            <a:custGeom>
              <a:avLst/>
              <a:gdLst/>
              <a:ahLst/>
              <a:cxnLst/>
              <a:rect l="l" t="t" r="r" b="b"/>
              <a:pathLst>
                <a:path w="40754" h="62131" extrusionOk="0">
                  <a:moveTo>
                    <a:pt x="1" y="1"/>
                  </a:moveTo>
                  <a:lnTo>
                    <a:pt x="239" y="905"/>
                  </a:lnTo>
                  <a:lnTo>
                    <a:pt x="524" y="1858"/>
                  </a:lnTo>
                  <a:lnTo>
                    <a:pt x="1000" y="3000"/>
                  </a:lnTo>
                  <a:lnTo>
                    <a:pt x="1286" y="3667"/>
                  </a:lnTo>
                  <a:lnTo>
                    <a:pt x="1619" y="4286"/>
                  </a:lnTo>
                  <a:lnTo>
                    <a:pt x="2000" y="4952"/>
                  </a:lnTo>
                  <a:lnTo>
                    <a:pt x="2429" y="5619"/>
                  </a:lnTo>
                  <a:lnTo>
                    <a:pt x="2905" y="6285"/>
                  </a:lnTo>
                  <a:lnTo>
                    <a:pt x="3476" y="6904"/>
                  </a:lnTo>
                  <a:lnTo>
                    <a:pt x="4047" y="7475"/>
                  </a:lnTo>
                  <a:lnTo>
                    <a:pt x="4714" y="8047"/>
                  </a:lnTo>
                  <a:lnTo>
                    <a:pt x="8951" y="22091"/>
                  </a:lnTo>
                  <a:lnTo>
                    <a:pt x="12046" y="32375"/>
                  </a:lnTo>
                  <a:lnTo>
                    <a:pt x="13236" y="36279"/>
                  </a:lnTo>
                  <a:lnTo>
                    <a:pt x="13950" y="38469"/>
                  </a:lnTo>
                  <a:lnTo>
                    <a:pt x="14379" y="39611"/>
                  </a:lnTo>
                  <a:lnTo>
                    <a:pt x="14997" y="41040"/>
                  </a:lnTo>
                  <a:lnTo>
                    <a:pt x="15712" y="42658"/>
                  </a:lnTo>
                  <a:lnTo>
                    <a:pt x="16521" y="44420"/>
                  </a:lnTo>
                  <a:lnTo>
                    <a:pt x="18425" y="48324"/>
                  </a:lnTo>
                  <a:lnTo>
                    <a:pt x="20473" y="52323"/>
                  </a:lnTo>
                  <a:lnTo>
                    <a:pt x="22377" y="56084"/>
                  </a:lnTo>
                  <a:lnTo>
                    <a:pt x="24043" y="59226"/>
                  </a:lnTo>
                  <a:lnTo>
                    <a:pt x="25614" y="62130"/>
                  </a:lnTo>
                  <a:lnTo>
                    <a:pt x="40754" y="55656"/>
                  </a:lnTo>
                  <a:lnTo>
                    <a:pt x="34803" y="45277"/>
                  </a:lnTo>
                  <a:lnTo>
                    <a:pt x="30470" y="37802"/>
                  </a:lnTo>
                  <a:lnTo>
                    <a:pt x="28852" y="35089"/>
                  </a:lnTo>
                  <a:lnTo>
                    <a:pt x="28280" y="34184"/>
                  </a:lnTo>
                  <a:lnTo>
                    <a:pt x="27947" y="33708"/>
                  </a:lnTo>
                  <a:lnTo>
                    <a:pt x="27757" y="33279"/>
                  </a:lnTo>
                  <a:lnTo>
                    <a:pt x="27423" y="32422"/>
                  </a:lnTo>
                  <a:lnTo>
                    <a:pt x="26519" y="29614"/>
                  </a:lnTo>
                  <a:lnTo>
                    <a:pt x="25376" y="25900"/>
                  </a:lnTo>
                  <a:lnTo>
                    <a:pt x="24138" y="21663"/>
                  </a:lnTo>
                  <a:lnTo>
                    <a:pt x="22901" y="17426"/>
                  </a:lnTo>
                  <a:lnTo>
                    <a:pt x="21901" y="13760"/>
                  </a:lnTo>
                  <a:lnTo>
                    <a:pt x="21234" y="11094"/>
                  </a:lnTo>
                  <a:lnTo>
                    <a:pt x="21044" y="10284"/>
                  </a:lnTo>
                  <a:lnTo>
                    <a:pt x="20949" y="9951"/>
                  </a:lnTo>
                  <a:lnTo>
                    <a:pt x="21091" y="8713"/>
                  </a:lnTo>
                  <a:lnTo>
                    <a:pt x="21139" y="7571"/>
                  </a:lnTo>
                  <a:lnTo>
                    <a:pt x="21091" y="6523"/>
                  </a:lnTo>
                  <a:lnTo>
                    <a:pt x="20996" y="5523"/>
                  </a:lnTo>
                  <a:lnTo>
                    <a:pt x="20853" y="4619"/>
                  </a:lnTo>
                  <a:lnTo>
                    <a:pt x="20663" y="3810"/>
                  </a:lnTo>
                  <a:lnTo>
                    <a:pt x="20425" y="3095"/>
                  </a:lnTo>
                  <a:lnTo>
                    <a:pt x="20139" y="2429"/>
                  </a:lnTo>
                  <a:lnTo>
                    <a:pt x="19901" y="1858"/>
                  </a:lnTo>
                  <a:lnTo>
                    <a:pt x="19616" y="1334"/>
                  </a:lnTo>
                  <a:lnTo>
                    <a:pt x="19139" y="572"/>
                  </a:lnTo>
                  <a:lnTo>
                    <a:pt x="18806" y="144"/>
                  </a:lnTo>
                  <a:lnTo>
                    <a:pt x="18663"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5" name="Google Shape;6655;p66"/>
            <p:cNvSpPr/>
            <p:nvPr/>
          </p:nvSpPr>
          <p:spPr>
            <a:xfrm flipH="1">
              <a:off x="2193467" y="2640817"/>
              <a:ext cx="123386" cy="95264"/>
            </a:xfrm>
            <a:custGeom>
              <a:avLst/>
              <a:gdLst/>
              <a:ahLst/>
              <a:cxnLst/>
              <a:rect l="l" t="t" r="r" b="b"/>
              <a:pathLst>
                <a:path w="5428" h="4190" extrusionOk="0">
                  <a:moveTo>
                    <a:pt x="1" y="0"/>
                  </a:moveTo>
                  <a:lnTo>
                    <a:pt x="1" y="48"/>
                  </a:lnTo>
                  <a:lnTo>
                    <a:pt x="96" y="524"/>
                  </a:lnTo>
                  <a:lnTo>
                    <a:pt x="239" y="952"/>
                  </a:lnTo>
                  <a:lnTo>
                    <a:pt x="381" y="1381"/>
                  </a:lnTo>
                  <a:lnTo>
                    <a:pt x="619" y="1762"/>
                  </a:lnTo>
                  <a:lnTo>
                    <a:pt x="905" y="2143"/>
                  </a:lnTo>
                  <a:lnTo>
                    <a:pt x="1191" y="2476"/>
                  </a:lnTo>
                  <a:lnTo>
                    <a:pt x="1524" y="2809"/>
                  </a:lnTo>
                  <a:lnTo>
                    <a:pt x="1857" y="3095"/>
                  </a:lnTo>
                  <a:lnTo>
                    <a:pt x="2238" y="3333"/>
                  </a:lnTo>
                  <a:lnTo>
                    <a:pt x="2619" y="3571"/>
                  </a:lnTo>
                  <a:lnTo>
                    <a:pt x="3048" y="3761"/>
                  </a:lnTo>
                  <a:lnTo>
                    <a:pt x="3476" y="3904"/>
                  </a:lnTo>
                  <a:lnTo>
                    <a:pt x="3952" y="3999"/>
                  </a:lnTo>
                  <a:lnTo>
                    <a:pt x="4381" y="4095"/>
                  </a:lnTo>
                  <a:lnTo>
                    <a:pt x="4857" y="4142"/>
                  </a:lnTo>
                  <a:lnTo>
                    <a:pt x="5333" y="4190"/>
                  </a:lnTo>
                  <a:lnTo>
                    <a:pt x="5380" y="4142"/>
                  </a:lnTo>
                  <a:lnTo>
                    <a:pt x="5428" y="4047"/>
                  </a:lnTo>
                  <a:lnTo>
                    <a:pt x="5428" y="3904"/>
                  </a:lnTo>
                  <a:lnTo>
                    <a:pt x="5333" y="3856"/>
                  </a:lnTo>
                  <a:lnTo>
                    <a:pt x="4857" y="3809"/>
                  </a:lnTo>
                  <a:lnTo>
                    <a:pt x="4428" y="3761"/>
                  </a:lnTo>
                  <a:lnTo>
                    <a:pt x="3952" y="3666"/>
                  </a:lnTo>
                  <a:lnTo>
                    <a:pt x="3524" y="3523"/>
                  </a:lnTo>
                  <a:lnTo>
                    <a:pt x="3143" y="3380"/>
                  </a:lnTo>
                  <a:lnTo>
                    <a:pt x="2714" y="3190"/>
                  </a:lnTo>
                  <a:lnTo>
                    <a:pt x="2333" y="2952"/>
                  </a:lnTo>
                  <a:lnTo>
                    <a:pt x="1953" y="2714"/>
                  </a:lnTo>
                  <a:lnTo>
                    <a:pt x="1619" y="2428"/>
                  </a:lnTo>
                  <a:lnTo>
                    <a:pt x="1334" y="2143"/>
                  </a:lnTo>
                  <a:lnTo>
                    <a:pt x="1048" y="1857"/>
                  </a:lnTo>
                  <a:lnTo>
                    <a:pt x="810" y="1524"/>
                  </a:lnTo>
                  <a:lnTo>
                    <a:pt x="572" y="1190"/>
                  </a:lnTo>
                  <a:lnTo>
                    <a:pt x="381" y="810"/>
                  </a:lnTo>
                  <a:lnTo>
                    <a:pt x="239" y="429"/>
                  </a:lnTo>
                  <a:lnTo>
                    <a:pt x="96" y="48"/>
                  </a:lnTo>
                  <a:lnTo>
                    <a:pt x="9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6" name="Google Shape;6656;p66"/>
            <p:cNvSpPr/>
            <p:nvPr/>
          </p:nvSpPr>
          <p:spPr>
            <a:xfrm flipH="1">
              <a:off x="2426122" y="2741470"/>
              <a:ext cx="115839" cy="71459"/>
            </a:xfrm>
            <a:custGeom>
              <a:avLst/>
              <a:gdLst/>
              <a:ahLst/>
              <a:cxnLst/>
              <a:rect l="l" t="t" r="r" b="b"/>
              <a:pathLst>
                <a:path w="5096" h="3143" extrusionOk="0">
                  <a:moveTo>
                    <a:pt x="48" y="1"/>
                  </a:moveTo>
                  <a:lnTo>
                    <a:pt x="1" y="48"/>
                  </a:lnTo>
                  <a:lnTo>
                    <a:pt x="48" y="96"/>
                  </a:lnTo>
                  <a:lnTo>
                    <a:pt x="620" y="524"/>
                  </a:lnTo>
                  <a:lnTo>
                    <a:pt x="1191" y="953"/>
                  </a:lnTo>
                  <a:lnTo>
                    <a:pt x="1810" y="1334"/>
                  </a:lnTo>
                  <a:lnTo>
                    <a:pt x="2429" y="1715"/>
                  </a:lnTo>
                  <a:lnTo>
                    <a:pt x="3714" y="2429"/>
                  </a:lnTo>
                  <a:lnTo>
                    <a:pt x="5047" y="3143"/>
                  </a:lnTo>
                  <a:lnTo>
                    <a:pt x="5095" y="3095"/>
                  </a:lnTo>
                  <a:lnTo>
                    <a:pt x="5047" y="3048"/>
                  </a:lnTo>
                  <a:lnTo>
                    <a:pt x="3857" y="2191"/>
                  </a:lnTo>
                  <a:lnTo>
                    <a:pt x="3238" y="1762"/>
                  </a:lnTo>
                  <a:lnTo>
                    <a:pt x="2619" y="1381"/>
                  </a:lnTo>
                  <a:lnTo>
                    <a:pt x="2000" y="1001"/>
                  </a:lnTo>
                  <a:lnTo>
                    <a:pt x="1382" y="620"/>
                  </a:lnTo>
                  <a:lnTo>
                    <a:pt x="715" y="286"/>
                  </a:lnTo>
                  <a:lnTo>
                    <a:pt x="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7" name="Google Shape;6657;p66"/>
            <p:cNvSpPr/>
            <p:nvPr/>
          </p:nvSpPr>
          <p:spPr>
            <a:xfrm flipH="1">
              <a:off x="2474835" y="2624584"/>
              <a:ext cx="74695" cy="155878"/>
            </a:xfrm>
            <a:custGeom>
              <a:avLst/>
              <a:gdLst/>
              <a:ahLst/>
              <a:cxnLst/>
              <a:rect l="l" t="t" r="r" b="b"/>
              <a:pathLst>
                <a:path w="3286" h="6856" extrusionOk="0">
                  <a:moveTo>
                    <a:pt x="1" y="0"/>
                  </a:moveTo>
                  <a:lnTo>
                    <a:pt x="286" y="1952"/>
                  </a:lnTo>
                  <a:lnTo>
                    <a:pt x="429" y="2761"/>
                  </a:lnTo>
                  <a:lnTo>
                    <a:pt x="619" y="3571"/>
                  </a:lnTo>
                  <a:lnTo>
                    <a:pt x="762" y="3904"/>
                  </a:lnTo>
                  <a:lnTo>
                    <a:pt x="1000" y="4237"/>
                  </a:lnTo>
                  <a:lnTo>
                    <a:pt x="1238" y="4523"/>
                  </a:lnTo>
                  <a:lnTo>
                    <a:pt x="1524" y="4809"/>
                  </a:lnTo>
                  <a:lnTo>
                    <a:pt x="2191" y="5285"/>
                  </a:lnTo>
                  <a:lnTo>
                    <a:pt x="2524" y="5475"/>
                  </a:lnTo>
                  <a:lnTo>
                    <a:pt x="2857" y="5713"/>
                  </a:lnTo>
                  <a:lnTo>
                    <a:pt x="2905" y="5856"/>
                  </a:lnTo>
                  <a:lnTo>
                    <a:pt x="3048" y="6380"/>
                  </a:lnTo>
                  <a:lnTo>
                    <a:pt x="3095" y="6618"/>
                  </a:lnTo>
                  <a:lnTo>
                    <a:pt x="3190" y="6856"/>
                  </a:lnTo>
                  <a:lnTo>
                    <a:pt x="3286" y="6856"/>
                  </a:lnTo>
                  <a:lnTo>
                    <a:pt x="3286" y="6570"/>
                  </a:lnTo>
                  <a:lnTo>
                    <a:pt x="3238" y="6332"/>
                  </a:lnTo>
                  <a:lnTo>
                    <a:pt x="3190" y="5856"/>
                  </a:lnTo>
                  <a:lnTo>
                    <a:pt x="2905" y="4523"/>
                  </a:lnTo>
                  <a:lnTo>
                    <a:pt x="2571" y="2952"/>
                  </a:lnTo>
                  <a:lnTo>
                    <a:pt x="2191" y="1619"/>
                  </a:lnTo>
                  <a:lnTo>
                    <a:pt x="1762" y="238"/>
                  </a:lnTo>
                  <a:lnTo>
                    <a:pt x="1715" y="190"/>
                  </a:lnTo>
                  <a:lnTo>
                    <a:pt x="1715" y="238"/>
                  </a:lnTo>
                  <a:lnTo>
                    <a:pt x="2000" y="1619"/>
                  </a:lnTo>
                  <a:lnTo>
                    <a:pt x="2286" y="3047"/>
                  </a:lnTo>
                  <a:lnTo>
                    <a:pt x="2619" y="4475"/>
                  </a:lnTo>
                  <a:lnTo>
                    <a:pt x="2762" y="5142"/>
                  </a:lnTo>
                  <a:lnTo>
                    <a:pt x="2810" y="5332"/>
                  </a:lnTo>
                  <a:lnTo>
                    <a:pt x="2381" y="5094"/>
                  </a:lnTo>
                  <a:lnTo>
                    <a:pt x="1715" y="4570"/>
                  </a:lnTo>
                  <a:lnTo>
                    <a:pt x="1429" y="4285"/>
                  </a:lnTo>
                  <a:lnTo>
                    <a:pt x="1238" y="3952"/>
                  </a:lnTo>
                  <a:lnTo>
                    <a:pt x="1048" y="3618"/>
                  </a:lnTo>
                  <a:lnTo>
                    <a:pt x="905" y="3237"/>
                  </a:lnTo>
                  <a:lnTo>
                    <a:pt x="715" y="2476"/>
                  </a:lnTo>
                  <a:lnTo>
                    <a:pt x="477" y="1714"/>
                  </a:lnTo>
                  <a:lnTo>
                    <a:pt x="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8" name="Google Shape;6658;p66"/>
            <p:cNvSpPr/>
            <p:nvPr/>
          </p:nvSpPr>
          <p:spPr>
            <a:xfrm flipH="1">
              <a:off x="1728112" y="3816340"/>
              <a:ext cx="285710" cy="125571"/>
            </a:xfrm>
            <a:custGeom>
              <a:avLst/>
              <a:gdLst/>
              <a:ahLst/>
              <a:cxnLst/>
              <a:rect l="l" t="t" r="r" b="b"/>
              <a:pathLst>
                <a:path w="12569" h="5523" extrusionOk="0">
                  <a:moveTo>
                    <a:pt x="12521" y="0"/>
                  </a:moveTo>
                  <a:lnTo>
                    <a:pt x="12426" y="48"/>
                  </a:lnTo>
                  <a:lnTo>
                    <a:pt x="8998" y="1429"/>
                  </a:lnTo>
                  <a:lnTo>
                    <a:pt x="6523" y="2428"/>
                  </a:lnTo>
                  <a:lnTo>
                    <a:pt x="4761" y="3238"/>
                  </a:lnTo>
                  <a:lnTo>
                    <a:pt x="2238" y="4428"/>
                  </a:lnTo>
                  <a:lnTo>
                    <a:pt x="48" y="5475"/>
                  </a:lnTo>
                  <a:lnTo>
                    <a:pt x="0" y="5523"/>
                  </a:lnTo>
                  <a:lnTo>
                    <a:pt x="48" y="5523"/>
                  </a:lnTo>
                  <a:lnTo>
                    <a:pt x="3333" y="4190"/>
                  </a:lnTo>
                  <a:lnTo>
                    <a:pt x="5808" y="3143"/>
                  </a:lnTo>
                  <a:lnTo>
                    <a:pt x="7665" y="2381"/>
                  </a:lnTo>
                  <a:lnTo>
                    <a:pt x="12474" y="143"/>
                  </a:lnTo>
                  <a:lnTo>
                    <a:pt x="12569" y="96"/>
                  </a:lnTo>
                  <a:lnTo>
                    <a:pt x="12569" y="48"/>
                  </a:lnTo>
                  <a:lnTo>
                    <a:pt x="1252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9" name="Google Shape;6659;p66"/>
            <p:cNvSpPr/>
            <p:nvPr/>
          </p:nvSpPr>
          <p:spPr>
            <a:xfrm flipH="1">
              <a:off x="1746501" y="2611579"/>
              <a:ext cx="445897" cy="1203693"/>
            </a:xfrm>
            <a:custGeom>
              <a:avLst/>
              <a:gdLst/>
              <a:ahLst/>
              <a:cxnLst/>
              <a:rect l="l" t="t" r="r" b="b"/>
              <a:pathLst>
                <a:path w="19616" h="52942" extrusionOk="0">
                  <a:moveTo>
                    <a:pt x="1" y="1"/>
                  </a:moveTo>
                  <a:lnTo>
                    <a:pt x="429" y="810"/>
                  </a:lnTo>
                  <a:lnTo>
                    <a:pt x="858" y="1619"/>
                  </a:lnTo>
                  <a:lnTo>
                    <a:pt x="1191" y="2429"/>
                  </a:lnTo>
                  <a:lnTo>
                    <a:pt x="1429" y="3286"/>
                  </a:lnTo>
                  <a:lnTo>
                    <a:pt x="1667" y="4143"/>
                  </a:lnTo>
                  <a:lnTo>
                    <a:pt x="1810" y="5000"/>
                  </a:lnTo>
                  <a:lnTo>
                    <a:pt x="1905" y="5904"/>
                  </a:lnTo>
                  <a:lnTo>
                    <a:pt x="1905" y="6761"/>
                  </a:lnTo>
                  <a:lnTo>
                    <a:pt x="1857" y="7666"/>
                  </a:lnTo>
                  <a:lnTo>
                    <a:pt x="1762" y="8523"/>
                  </a:lnTo>
                  <a:lnTo>
                    <a:pt x="1667" y="8951"/>
                  </a:lnTo>
                  <a:lnTo>
                    <a:pt x="1619" y="9189"/>
                  </a:lnTo>
                  <a:lnTo>
                    <a:pt x="1619" y="9427"/>
                  </a:lnTo>
                  <a:lnTo>
                    <a:pt x="1762" y="10332"/>
                  </a:lnTo>
                  <a:lnTo>
                    <a:pt x="2143" y="12093"/>
                  </a:lnTo>
                  <a:lnTo>
                    <a:pt x="2571" y="13807"/>
                  </a:lnTo>
                  <a:lnTo>
                    <a:pt x="3476" y="17283"/>
                  </a:lnTo>
                  <a:lnTo>
                    <a:pt x="4381" y="20711"/>
                  </a:lnTo>
                  <a:lnTo>
                    <a:pt x="6285" y="27614"/>
                  </a:lnTo>
                  <a:lnTo>
                    <a:pt x="7285" y="31042"/>
                  </a:lnTo>
                  <a:lnTo>
                    <a:pt x="7856" y="32756"/>
                  </a:lnTo>
                  <a:lnTo>
                    <a:pt x="7951" y="33184"/>
                  </a:lnTo>
                  <a:lnTo>
                    <a:pt x="8142" y="33613"/>
                  </a:lnTo>
                  <a:lnTo>
                    <a:pt x="8570" y="34422"/>
                  </a:lnTo>
                  <a:lnTo>
                    <a:pt x="10284" y="37517"/>
                  </a:lnTo>
                  <a:lnTo>
                    <a:pt x="12093" y="40611"/>
                  </a:lnTo>
                  <a:lnTo>
                    <a:pt x="16331" y="47752"/>
                  </a:lnTo>
                  <a:lnTo>
                    <a:pt x="18235" y="50942"/>
                  </a:lnTo>
                  <a:lnTo>
                    <a:pt x="18997" y="52085"/>
                  </a:lnTo>
                  <a:lnTo>
                    <a:pt x="19520" y="52847"/>
                  </a:lnTo>
                  <a:lnTo>
                    <a:pt x="19568" y="52942"/>
                  </a:lnTo>
                  <a:lnTo>
                    <a:pt x="19616" y="52942"/>
                  </a:lnTo>
                  <a:lnTo>
                    <a:pt x="19568" y="52799"/>
                  </a:lnTo>
                  <a:lnTo>
                    <a:pt x="17949" y="49895"/>
                  </a:lnTo>
                  <a:lnTo>
                    <a:pt x="15521" y="45753"/>
                  </a:lnTo>
                  <a:lnTo>
                    <a:pt x="12379" y="40468"/>
                  </a:lnTo>
                  <a:lnTo>
                    <a:pt x="10617" y="37374"/>
                  </a:lnTo>
                  <a:lnTo>
                    <a:pt x="9713" y="35803"/>
                  </a:lnTo>
                  <a:lnTo>
                    <a:pt x="8856" y="34231"/>
                  </a:lnTo>
                  <a:lnTo>
                    <a:pt x="8665" y="33851"/>
                  </a:lnTo>
                  <a:lnTo>
                    <a:pt x="8475" y="33470"/>
                  </a:lnTo>
                  <a:lnTo>
                    <a:pt x="8189" y="32660"/>
                  </a:lnTo>
                  <a:lnTo>
                    <a:pt x="7666" y="30946"/>
                  </a:lnTo>
                  <a:lnTo>
                    <a:pt x="6666" y="27519"/>
                  </a:lnTo>
                  <a:lnTo>
                    <a:pt x="4762" y="20615"/>
                  </a:lnTo>
                  <a:lnTo>
                    <a:pt x="2857" y="13760"/>
                  </a:lnTo>
                  <a:lnTo>
                    <a:pt x="2429" y="11998"/>
                  </a:lnTo>
                  <a:lnTo>
                    <a:pt x="2000" y="10284"/>
                  </a:lnTo>
                  <a:lnTo>
                    <a:pt x="1905" y="9856"/>
                  </a:lnTo>
                  <a:lnTo>
                    <a:pt x="1810" y="9427"/>
                  </a:lnTo>
                  <a:lnTo>
                    <a:pt x="1857" y="9237"/>
                  </a:lnTo>
                  <a:lnTo>
                    <a:pt x="1905" y="8999"/>
                  </a:lnTo>
                  <a:lnTo>
                    <a:pt x="1953" y="8570"/>
                  </a:lnTo>
                  <a:lnTo>
                    <a:pt x="2095" y="7666"/>
                  </a:lnTo>
                  <a:lnTo>
                    <a:pt x="2095" y="6761"/>
                  </a:lnTo>
                  <a:lnTo>
                    <a:pt x="2048" y="5857"/>
                  </a:lnTo>
                  <a:lnTo>
                    <a:pt x="1953" y="5000"/>
                  </a:lnTo>
                  <a:lnTo>
                    <a:pt x="1762" y="4095"/>
                  </a:lnTo>
                  <a:lnTo>
                    <a:pt x="1524" y="3238"/>
                  </a:lnTo>
                  <a:lnTo>
                    <a:pt x="1238" y="2429"/>
                  </a:lnTo>
                  <a:lnTo>
                    <a:pt x="905" y="1572"/>
                  </a:lnTo>
                  <a:lnTo>
                    <a:pt x="477" y="810"/>
                  </a:lnTo>
                  <a:lnTo>
                    <a:pt x="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0" name="Google Shape;6660;p66"/>
            <p:cNvSpPr/>
            <p:nvPr/>
          </p:nvSpPr>
          <p:spPr>
            <a:xfrm flipH="1">
              <a:off x="2219426" y="1747790"/>
              <a:ext cx="445897" cy="667895"/>
            </a:xfrm>
            <a:custGeom>
              <a:avLst/>
              <a:gdLst/>
              <a:ahLst/>
              <a:cxnLst/>
              <a:rect l="l" t="t" r="r" b="b"/>
              <a:pathLst>
                <a:path w="19616" h="29376" extrusionOk="0">
                  <a:moveTo>
                    <a:pt x="10474" y="1"/>
                  </a:moveTo>
                  <a:lnTo>
                    <a:pt x="9665" y="48"/>
                  </a:lnTo>
                  <a:lnTo>
                    <a:pt x="8856" y="144"/>
                  </a:lnTo>
                  <a:lnTo>
                    <a:pt x="8094" y="287"/>
                  </a:lnTo>
                  <a:lnTo>
                    <a:pt x="7380" y="525"/>
                  </a:lnTo>
                  <a:lnTo>
                    <a:pt x="6713" y="858"/>
                  </a:lnTo>
                  <a:lnTo>
                    <a:pt x="6094" y="1286"/>
                  </a:lnTo>
                  <a:lnTo>
                    <a:pt x="5809" y="1524"/>
                  </a:lnTo>
                  <a:lnTo>
                    <a:pt x="5571" y="1762"/>
                  </a:lnTo>
                  <a:lnTo>
                    <a:pt x="5333" y="2048"/>
                  </a:lnTo>
                  <a:lnTo>
                    <a:pt x="5142" y="2334"/>
                  </a:lnTo>
                  <a:lnTo>
                    <a:pt x="4952" y="2667"/>
                  </a:lnTo>
                  <a:lnTo>
                    <a:pt x="4809" y="3095"/>
                  </a:lnTo>
                  <a:lnTo>
                    <a:pt x="4761" y="3476"/>
                  </a:lnTo>
                  <a:lnTo>
                    <a:pt x="4714" y="3952"/>
                  </a:lnTo>
                  <a:lnTo>
                    <a:pt x="4666" y="4429"/>
                  </a:lnTo>
                  <a:lnTo>
                    <a:pt x="4666" y="4905"/>
                  </a:lnTo>
                  <a:lnTo>
                    <a:pt x="4761" y="5904"/>
                  </a:lnTo>
                  <a:lnTo>
                    <a:pt x="4999" y="7904"/>
                  </a:lnTo>
                  <a:lnTo>
                    <a:pt x="5047" y="8904"/>
                  </a:lnTo>
                  <a:lnTo>
                    <a:pt x="5047" y="9332"/>
                  </a:lnTo>
                  <a:lnTo>
                    <a:pt x="4999" y="9761"/>
                  </a:lnTo>
                  <a:lnTo>
                    <a:pt x="4857" y="10237"/>
                  </a:lnTo>
                  <a:lnTo>
                    <a:pt x="4618" y="10760"/>
                  </a:lnTo>
                  <a:lnTo>
                    <a:pt x="4333" y="11379"/>
                  </a:lnTo>
                  <a:lnTo>
                    <a:pt x="3904" y="12094"/>
                  </a:lnTo>
                  <a:lnTo>
                    <a:pt x="3000" y="13617"/>
                  </a:lnTo>
                  <a:lnTo>
                    <a:pt x="2000" y="15379"/>
                  </a:lnTo>
                  <a:lnTo>
                    <a:pt x="1524" y="16331"/>
                  </a:lnTo>
                  <a:lnTo>
                    <a:pt x="1048" y="17283"/>
                  </a:lnTo>
                  <a:lnTo>
                    <a:pt x="667" y="18283"/>
                  </a:lnTo>
                  <a:lnTo>
                    <a:pt x="334" y="19282"/>
                  </a:lnTo>
                  <a:lnTo>
                    <a:pt x="143" y="20282"/>
                  </a:lnTo>
                  <a:lnTo>
                    <a:pt x="48" y="20758"/>
                  </a:lnTo>
                  <a:lnTo>
                    <a:pt x="0" y="21282"/>
                  </a:lnTo>
                  <a:lnTo>
                    <a:pt x="0" y="21806"/>
                  </a:lnTo>
                  <a:lnTo>
                    <a:pt x="0" y="22282"/>
                  </a:lnTo>
                  <a:lnTo>
                    <a:pt x="48" y="22806"/>
                  </a:lnTo>
                  <a:lnTo>
                    <a:pt x="143" y="23282"/>
                  </a:lnTo>
                  <a:lnTo>
                    <a:pt x="286" y="23901"/>
                  </a:lnTo>
                  <a:lnTo>
                    <a:pt x="524" y="24472"/>
                  </a:lnTo>
                  <a:lnTo>
                    <a:pt x="810" y="24996"/>
                  </a:lnTo>
                  <a:lnTo>
                    <a:pt x="1143" y="25519"/>
                  </a:lnTo>
                  <a:lnTo>
                    <a:pt x="1476" y="25995"/>
                  </a:lnTo>
                  <a:lnTo>
                    <a:pt x="1905" y="26424"/>
                  </a:lnTo>
                  <a:lnTo>
                    <a:pt x="2333" y="26852"/>
                  </a:lnTo>
                  <a:lnTo>
                    <a:pt x="2809" y="27233"/>
                  </a:lnTo>
                  <a:lnTo>
                    <a:pt x="3333" y="27566"/>
                  </a:lnTo>
                  <a:lnTo>
                    <a:pt x="3857" y="27900"/>
                  </a:lnTo>
                  <a:lnTo>
                    <a:pt x="4428" y="28185"/>
                  </a:lnTo>
                  <a:lnTo>
                    <a:pt x="4999" y="28471"/>
                  </a:lnTo>
                  <a:lnTo>
                    <a:pt x="5618" y="28661"/>
                  </a:lnTo>
                  <a:lnTo>
                    <a:pt x="6285" y="28852"/>
                  </a:lnTo>
                  <a:lnTo>
                    <a:pt x="6904" y="29042"/>
                  </a:lnTo>
                  <a:lnTo>
                    <a:pt x="7570" y="29137"/>
                  </a:lnTo>
                  <a:lnTo>
                    <a:pt x="8237" y="29233"/>
                  </a:lnTo>
                  <a:lnTo>
                    <a:pt x="8903" y="29328"/>
                  </a:lnTo>
                  <a:lnTo>
                    <a:pt x="9570" y="29376"/>
                  </a:lnTo>
                  <a:lnTo>
                    <a:pt x="10236" y="29376"/>
                  </a:lnTo>
                  <a:lnTo>
                    <a:pt x="10903" y="29328"/>
                  </a:lnTo>
                  <a:lnTo>
                    <a:pt x="11569" y="29280"/>
                  </a:lnTo>
                  <a:lnTo>
                    <a:pt x="12236" y="29185"/>
                  </a:lnTo>
                  <a:lnTo>
                    <a:pt x="12902" y="29042"/>
                  </a:lnTo>
                  <a:lnTo>
                    <a:pt x="13521" y="28899"/>
                  </a:lnTo>
                  <a:lnTo>
                    <a:pt x="14140" y="28709"/>
                  </a:lnTo>
                  <a:lnTo>
                    <a:pt x="14759" y="28519"/>
                  </a:lnTo>
                  <a:lnTo>
                    <a:pt x="15331" y="28233"/>
                  </a:lnTo>
                  <a:lnTo>
                    <a:pt x="15854" y="27995"/>
                  </a:lnTo>
                  <a:lnTo>
                    <a:pt x="16378" y="27662"/>
                  </a:lnTo>
                  <a:lnTo>
                    <a:pt x="16854" y="27328"/>
                  </a:lnTo>
                  <a:lnTo>
                    <a:pt x="17330" y="26947"/>
                  </a:lnTo>
                  <a:lnTo>
                    <a:pt x="17759" y="26519"/>
                  </a:lnTo>
                  <a:lnTo>
                    <a:pt x="18139" y="26043"/>
                  </a:lnTo>
                  <a:lnTo>
                    <a:pt x="18520" y="25614"/>
                  </a:lnTo>
                  <a:lnTo>
                    <a:pt x="18806" y="25138"/>
                  </a:lnTo>
                  <a:lnTo>
                    <a:pt x="19044" y="24662"/>
                  </a:lnTo>
                  <a:lnTo>
                    <a:pt x="19234" y="24186"/>
                  </a:lnTo>
                  <a:lnTo>
                    <a:pt x="19377" y="23662"/>
                  </a:lnTo>
                  <a:lnTo>
                    <a:pt x="19520" y="23186"/>
                  </a:lnTo>
                  <a:lnTo>
                    <a:pt x="19568" y="22663"/>
                  </a:lnTo>
                  <a:lnTo>
                    <a:pt x="19615" y="22187"/>
                  </a:lnTo>
                  <a:lnTo>
                    <a:pt x="19615" y="21663"/>
                  </a:lnTo>
                  <a:lnTo>
                    <a:pt x="19615" y="21139"/>
                  </a:lnTo>
                  <a:lnTo>
                    <a:pt x="19473" y="20139"/>
                  </a:lnTo>
                  <a:lnTo>
                    <a:pt x="19282" y="19140"/>
                  </a:lnTo>
                  <a:lnTo>
                    <a:pt x="18996" y="18140"/>
                  </a:lnTo>
                  <a:lnTo>
                    <a:pt x="18663" y="17188"/>
                  </a:lnTo>
                  <a:lnTo>
                    <a:pt x="17997" y="15426"/>
                  </a:lnTo>
                  <a:lnTo>
                    <a:pt x="17378" y="13807"/>
                  </a:lnTo>
                  <a:lnTo>
                    <a:pt x="17140" y="13141"/>
                  </a:lnTo>
                  <a:lnTo>
                    <a:pt x="16997" y="12522"/>
                  </a:lnTo>
                  <a:lnTo>
                    <a:pt x="16806" y="11379"/>
                  </a:lnTo>
                  <a:lnTo>
                    <a:pt x="16711" y="10284"/>
                  </a:lnTo>
                  <a:lnTo>
                    <a:pt x="16616" y="8094"/>
                  </a:lnTo>
                  <a:lnTo>
                    <a:pt x="16568" y="7047"/>
                  </a:lnTo>
                  <a:lnTo>
                    <a:pt x="16473" y="6000"/>
                  </a:lnTo>
                  <a:lnTo>
                    <a:pt x="16378" y="5000"/>
                  </a:lnTo>
                  <a:lnTo>
                    <a:pt x="16140" y="3952"/>
                  </a:lnTo>
                  <a:lnTo>
                    <a:pt x="15997" y="3381"/>
                  </a:lnTo>
                  <a:lnTo>
                    <a:pt x="15759" y="2857"/>
                  </a:lnTo>
                  <a:lnTo>
                    <a:pt x="15521" y="2381"/>
                  </a:lnTo>
                  <a:lnTo>
                    <a:pt x="15235" y="1953"/>
                  </a:lnTo>
                  <a:lnTo>
                    <a:pt x="14902" y="1572"/>
                  </a:lnTo>
                  <a:lnTo>
                    <a:pt x="14569" y="1286"/>
                  </a:lnTo>
                  <a:lnTo>
                    <a:pt x="14188" y="1001"/>
                  </a:lnTo>
                  <a:lnTo>
                    <a:pt x="13807" y="763"/>
                  </a:lnTo>
                  <a:lnTo>
                    <a:pt x="13426" y="572"/>
                  </a:lnTo>
                  <a:lnTo>
                    <a:pt x="12998" y="429"/>
                  </a:lnTo>
                  <a:lnTo>
                    <a:pt x="12569" y="287"/>
                  </a:lnTo>
                  <a:lnTo>
                    <a:pt x="12141" y="191"/>
                  </a:lnTo>
                  <a:lnTo>
                    <a:pt x="11284" y="48"/>
                  </a:lnTo>
                  <a:lnTo>
                    <a:pt x="1047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1" name="Google Shape;6661;p66"/>
            <p:cNvSpPr/>
            <p:nvPr/>
          </p:nvSpPr>
          <p:spPr>
            <a:xfrm flipH="1">
              <a:off x="2553827" y="1872270"/>
              <a:ext cx="116907" cy="399450"/>
            </a:xfrm>
            <a:custGeom>
              <a:avLst/>
              <a:gdLst/>
              <a:ahLst/>
              <a:cxnLst/>
              <a:rect l="l" t="t" r="r" b="b"/>
              <a:pathLst>
                <a:path w="5143" h="17569" extrusionOk="0">
                  <a:moveTo>
                    <a:pt x="4952" y="1"/>
                  </a:moveTo>
                  <a:lnTo>
                    <a:pt x="4952" y="1144"/>
                  </a:lnTo>
                  <a:lnTo>
                    <a:pt x="4904" y="2286"/>
                  </a:lnTo>
                  <a:lnTo>
                    <a:pt x="4856" y="2857"/>
                  </a:lnTo>
                  <a:lnTo>
                    <a:pt x="4761" y="3429"/>
                  </a:lnTo>
                  <a:lnTo>
                    <a:pt x="4666" y="4000"/>
                  </a:lnTo>
                  <a:lnTo>
                    <a:pt x="4476" y="4571"/>
                  </a:lnTo>
                  <a:lnTo>
                    <a:pt x="4285" y="5095"/>
                  </a:lnTo>
                  <a:lnTo>
                    <a:pt x="4000" y="5619"/>
                  </a:lnTo>
                  <a:lnTo>
                    <a:pt x="3714" y="6095"/>
                  </a:lnTo>
                  <a:lnTo>
                    <a:pt x="3333" y="6571"/>
                  </a:lnTo>
                  <a:lnTo>
                    <a:pt x="2666" y="7571"/>
                  </a:lnTo>
                  <a:lnTo>
                    <a:pt x="2048" y="8570"/>
                  </a:lnTo>
                  <a:lnTo>
                    <a:pt x="1429" y="9618"/>
                  </a:lnTo>
                  <a:lnTo>
                    <a:pt x="953" y="10665"/>
                  </a:lnTo>
                  <a:lnTo>
                    <a:pt x="524" y="11808"/>
                  </a:lnTo>
                  <a:lnTo>
                    <a:pt x="238" y="12951"/>
                  </a:lnTo>
                  <a:lnTo>
                    <a:pt x="143" y="13522"/>
                  </a:lnTo>
                  <a:lnTo>
                    <a:pt x="48" y="14093"/>
                  </a:lnTo>
                  <a:lnTo>
                    <a:pt x="0" y="14712"/>
                  </a:lnTo>
                  <a:lnTo>
                    <a:pt x="0" y="15283"/>
                  </a:lnTo>
                  <a:lnTo>
                    <a:pt x="48" y="15855"/>
                  </a:lnTo>
                  <a:lnTo>
                    <a:pt x="96" y="16426"/>
                  </a:lnTo>
                  <a:lnTo>
                    <a:pt x="191" y="16997"/>
                  </a:lnTo>
                  <a:lnTo>
                    <a:pt x="334" y="17569"/>
                  </a:lnTo>
                  <a:lnTo>
                    <a:pt x="238" y="16426"/>
                  </a:lnTo>
                  <a:lnTo>
                    <a:pt x="238" y="15283"/>
                  </a:lnTo>
                  <a:lnTo>
                    <a:pt x="334" y="14141"/>
                  </a:lnTo>
                  <a:lnTo>
                    <a:pt x="572" y="13046"/>
                  </a:lnTo>
                  <a:lnTo>
                    <a:pt x="905" y="11903"/>
                  </a:lnTo>
                  <a:lnTo>
                    <a:pt x="1333" y="10856"/>
                  </a:lnTo>
                  <a:lnTo>
                    <a:pt x="1857" y="9808"/>
                  </a:lnTo>
                  <a:lnTo>
                    <a:pt x="2428" y="8809"/>
                  </a:lnTo>
                  <a:lnTo>
                    <a:pt x="3047" y="7809"/>
                  </a:lnTo>
                  <a:lnTo>
                    <a:pt x="3714" y="6809"/>
                  </a:lnTo>
                  <a:lnTo>
                    <a:pt x="4333" y="5762"/>
                  </a:lnTo>
                  <a:lnTo>
                    <a:pt x="4618" y="5238"/>
                  </a:lnTo>
                  <a:lnTo>
                    <a:pt x="4809" y="4667"/>
                  </a:lnTo>
                  <a:lnTo>
                    <a:pt x="4952" y="4095"/>
                  </a:lnTo>
                  <a:lnTo>
                    <a:pt x="5047" y="3524"/>
                  </a:lnTo>
                  <a:lnTo>
                    <a:pt x="5095" y="2905"/>
                  </a:lnTo>
                  <a:lnTo>
                    <a:pt x="5142" y="2334"/>
                  </a:lnTo>
                  <a:lnTo>
                    <a:pt x="5142" y="1762"/>
                  </a:lnTo>
                  <a:lnTo>
                    <a:pt x="5095" y="1191"/>
                  </a:lnTo>
                  <a:lnTo>
                    <a:pt x="5047" y="572"/>
                  </a:lnTo>
                  <a:lnTo>
                    <a:pt x="495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2" name="Google Shape;6662;p66"/>
            <p:cNvSpPr/>
            <p:nvPr/>
          </p:nvSpPr>
          <p:spPr>
            <a:xfrm flipH="1">
              <a:off x="2205355" y="1890686"/>
              <a:ext cx="86606" cy="412432"/>
            </a:xfrm>
            <a:custGeom>
              <a:avLst/>
              <a:gdLst/>
              <a:ahLst/>
              <a:cxnLst/>
              <a:rect l="l" t="t" r="r" b="b"/>
              <a:pathLst>
                <a:path w="3810" h="18140" extrusionOk="0">
                  <a:moveTo>
                    <a:pt x="1" y="0"/>
                  </a:moveTo>
                  <a:lnTo>
                    <a:pt x="48" y="1190"/>
                  </a:lnTo>
                  <a:lnTo>
                    <a:pt x="96" y="2333"/>
                  </a:lnTo>
                  <a:lnTo>
                    <a:pt x="239" y="3523"/>
                  </a:lnTo>
                  <a:lnTo>
                    <a:pt x="381" y="4714"/>
                  </a:lnTo>
                  <a:lnTo>
                    <a:pt x="619" y="5856"/>
                  </a:lnTo>
                  <a:lnTo>
                    <a:pt x="905" y="6999"/>
                  </a:lnTo>
                  <a:lnTo>
                    <a:pt x="1334" y="8141"/>
                  </a:lnTo>
                  <a:lnTo>
                    <a:pt x="1857" y="9236"/>
                  </a:lnTo>
                  <a:lnTo>
                    <a:pt x="2333" y="10284"/>
                  </a:lnTo>
                  <a:lnTo>
                    <a:pt x="2762" y="11379"/>
                  </a:lnTo>
                  <a:lnTo>
                    <a:pt x="3095" y="12474"/>
                  </a:lnTo>
                  <a:lnTo>
                    <a:pt x="3381" y="13616"/>
                  </a:lnTo>
                  <a:lnTo>
                    <a:pt x="3476" y="14188"/>
                  </a:lnTo>
                  <a:lnTo>
                    <a:pt x="3524" y="14759"/>
                  </a:lnTo>
                  <a:lnTo>
                    <a:pt x="3524" y="15330"/>
                  </a:lnTo>
                  <a:lnTo>
                    <a:pt x="3476" y="15949"/>
                  </a:lnTo>
                  <a:lnTo>
                    <a:pt x="3381" y="16521"/>
                  </a:lnTo>
                  <a:lnTo>
                    <a:pt x="3190" y="17092"/>
                  </a:lnTo>
                  <a:lnTo>
                    <a:pt x="3000" y="17616"/>
                  </a:lnTo>
                  <a:lnTo>
                    <a:pt x="2714" y="18139"/>
                  </a:lnTo>
                  <a:lnTo>
                    <a:pt x="3048" y="17663"/>
                  </a:lnTo>
                  <a:lnTo>
                    <a:pt x="3333" y="17092"/>
                  </a:lnTo>
                  <a:lnTo>
                    <a:pt x="3524" y="16521"/>
                  </a:lnTo>
                  <a:lnTo>
                    <a:pt x="3714" y="15949"/>
                  </a:lnTo>
                  <a:lnTo>
                    <a:pt x="3762" y="15378"/>
                  </a:lnTo>
                  <a:lnTo>
                    <a:pt x="3809" y="14759"/>
                  </a:lnTo>
                  <a:lnTo>
                    <a:pt x="3809" y="14188"/>
                  </a:lnTo>
                  <a:lnTo>
                    <a:pt x="3762" y="13569"/>
                  </a:lnTo>
                  <a:lnTo>
                    <a:pt x="3524" y="12379"/>
                  </a:lnTo>
                  <a:lnTo>
                    <a:pt x="3190" y="11236"/>
                  </a:lnTo>
                  <a:lnTo>
                    <a:pt x="2762" y="10141"/>
                  </a:lnTo>
                  <a:lnTo>
                    <a:pt x="2286" y="9046"/>
                  </a:lnTo>
                  <a:lnTo>
                    <a:pt x="1762" y="7951"/>
                  </a:lnTo>
                  <a:lnTo>
                    <a:pt x="1524" y="7427"/>
                  </a:lnTo>
                  <a:lnTo>
                    <a:pt x="1334" y="6904"/>
                  </a:lnTo>
                  <a:lnTo>
                    <a:pt x="1000" y="5761"/>
                  </a:lnTo>
                  <a:lnTo>
                    <a:pt x="715" y="4666"/>
                  </a:lnTo>
                  <a:lnTo>
                    <a:pt x="477" y="3476"/>
                  </a:lnTo>
                  <a:lnTo>
                    <a:pt x="334" y="2333"/>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3" name="Google Shape;6663;p66"/>
            <p:cNvSpPr/>
            <p:nvPr/>
          </p:nvSpPr>
          <p:spPr>
            <a:xfrm flipH="1">
              <a:off x="2436965" y="1790011"/>
              <a:ext cx="554098" cy="587796"/>
            </a:xfrm>
            <a:custGeom>
              <a:avLst/>
              <a:gdLst/>
              <a:ahLst/>
              <a:cxnLst/>
              <a:rect l="l" t="t" r="r" b="b"/>
              <a:pathLst>
                <a:path w="24376" h="25853" extrusionOk="0">
                  <a:moveTo>
                    <a:pt x="571" y="1"/>
                  </a:moveTo>
                  <a:lnTo>
                    <a:pt x="0" y="16188"/>
                  </a:lnTo>
                  <a:lnTo>
                    <a:pt x="333" y="17235"/>
                  </a:lnTo>
                  <a:lnTo>
                    <a:pt x="762" y="18616"/>
                  </a:lnTo>
                  <a:lnTo>
                    <a:pt x="1333" y="20139"/>
                  </a:lnTo>
                  <a:lnTo>
                    <a:pt x="1666" y="20901"/>
                  </a:lnTo>
                  <a:lnTo>
                    <a:pt x="2000" y="21710"/>
                  </a:lnTo>
                  <a:lnTo>
                    <a:pt x="2428" y="22472"/>
                  </a:lnTo>
                  <a:lnTo>
                    <a:pt x="2809" y="23186"/>
                  </a:lnTo>
                  <a:lnTo>
                    <a:pt x="3285" y="23853"/>
                  </a:lnTo>
                  <a:lnTo>
                    <a:pt x="3761" y="24424"/>
                  </a:lnTo>
                  <a:lnTo>
                    <a:pt x="4237" y="24948"/>
                  </a:lnTo>
                  <a:lnTo>
                    <a:pt x="4809" y="25329"/>
                  </a:lnTo>
                  <a:lnTo>
                    <a:pt x="5094" y="25519"/>
                  </a:lnTo>
                  <a:lnTo>
                    <a:pt x="5380" y="25614"/>
                  </a:lnTo>
                  <a:lnTo>
                    <a:pt x="5666" y="25709"/>
                  </a:lnTo>
                  <a:lnTo>
                    <a:pt x="5951" y="25805"/>
                  </a:lnTo>
                  <a:lnTo>
                    <a:pt x="6523" y="25852"/>
                  </a:lnTo>
                  <a:lnTo>
                    <a:pt x="7141" y="25852"/>
                  </a:lnTo>
                  <a:lnTo>
                    <a:pt x="7713" y="25805"/>
                  </a:lnTo>
                  <a:lnTo>
                    <a:pt x="8379" y="25709"/>
                  </a:lnTo>
                  <a:lnTo>
                    <a:pt x="8998" y="25567"/>
                  </a:lnTo>
                  <a:lnTo>
                    <a:pt x="9665" y="25424"/>
                  </a:lnTo>
                  <a:lnTo>
                    <a:pt x="10331" y="25186"/>
                  </a:lnTo>
                  <a:lnTo>
                    <a:pt x="10998" y="24948"/>
                  </a:lnTo>
                  <a:lnTo>
                    <a:pt x="12378" y="24376"/>
                  </a:lnTo>
                  <a:lnTo>
                    <a:pt x="13759" y="23710"/>
                  </a:lnTo>
                  <a:lnTo>
                    <a:pt x="15092" y="22948"/>
                  </a:lnTo>
                  <a:lnTo>
                    <a:pt x="16425" y="22139"/>
                  </a:lnTo>
                  <a:lnTo>
                    <a:pt x="17711" y="21282"/>
                  </a:lnTo>
                  <a:lnTo>
                    <a:pt x="18901" y="20425"/>
                  </a:lnTo>
                  <a:lnTo>
                    <a:pt x="20043" y="19568"/>
                  </a:lnTo>
                  <a:lnTo>
                    <a:pt x="21043" y="18759"/>
                  </a:lnTo>
                  <a:lnTo>
                    <a:pt x="21948" y="17949"/>
                  </a:lnTo>
                  <a:lnTo>
                    <a:pt x="22662" y="17235"/>
                  </a:lnTo>
                  <a:lnTo>
                    <a:pt x="23233" y="16664"/>
                  </a:lnTo>
                  <a:lnTo>
                    <a:pt x="23662" y="16140"/>
                  </a:lnTo>
                  <a:lnTo>
                    <a:pt x="23852" y="15854"/>
                  </a:lnTo>
                  <a:lnTo>
                    <a:pt x="24043" y="15521"/>
                  </a:lnTo>
                  <a:lnTo>
                    <a:pt x="24185" y="15188"/>
                  </a:lnTo>
                  <a:lnTo>
                    <a:pt x="24281" y="14902"/>
                  </a:lnTo>
                  <a:lnTo>
                    <a:pt x="24376" y="14617"/>
                  </a:lnTo>
                  <a:lnTo>
                    <a:pt x="24376" y="14378"/>
                  </a:lnTo>
                  <a:lnTo>
                    <a:pt x="24328" y="14093"/>
                  </a:lnTo>
                  <a:lnTo>
                    <a:pt x="24281" y="13902"/>
                  </a:lnTo>
                  <a:lnTo>
                    <a:pt x="24138" y="13712"/>
                  </a:lnTo>
                  <a:lnTo>
                    <a:pt x="23947" y="13522"/>
                  </a:lnTo>
                  <a:lnTo>
                    <a:pt x="23709" y="13379"/>
                  </a:lnTo>
                  <a:lnTo>
                    <a:pt x="23424" y="13283"/>
                  </a:lnTo>
                  <a:lnTo>
                    <a:pt x="23090" y="13236"/>
                  </a:lnTo>
                  <a:lnTo>
                    <a:pt x="22281" y="13236"/>
                  </a:lnTo>
                  <a:lnTo>
                    <a:pt x="21757" y="13331"/>
                  </a:lnTo>
                  <a:lnTo>
                    <a:pt x="19710" y="13760"/>
                  </a:lnTo>
                  <a:lnTo>
                    <a:pt x="17853" y="14236"/>
                  </a:lnTo>
                  <a:lnTo>
                    <a:pt x="16092" y="14759"/>
                  </a:lnTo>
                  <a:lnTo>
                    <a:pt x="14521" y="15235"/>
                  </a:lnTo>
                  <a:lnTo>
                    <a:pt x="13045" y="15664"/>
                  </a:lnTo>
                  <a:lnTo>
                    <a:pt x="11712" y="15997"/>
                  </a:lnTo>
                  <a:lnTo>
                    <a:pt x="10522" y="16235"/>
                  </a:lnTo>
                  <a:lnTo>
                    <a:pt x="9950" y="16283"/>
                  </a:lnTo>
                  <a:lnTo>
                    <a:pt x="9427" y="16330"/>
                  </a:lnTo>
                  <a:lnTo>
                    <a:pt x="9331" y="16283"/>
                  </a:lnTo>
                  <a:lnTo>
                    <a:pt x="9236" y="16140"/>
                  </a:lnTo>
                  <a:lnTo>
                    <a:pt x="8903" y="15712"/>
                  </a:lnTo>
                  <a:lnTo>
                    <a:pt x="8522" y="15045"/>
                  </a:lnTo>
                  <a:lnTo>
                    <a:pt x="7998" y="14140"/>
                  </a:lnTo>
                  <a:lnTo>
                    <a:pt x="6903" y="11855"/>
                  </a:lnTo>
                  <a:lnTo>
                    <a:pt x="5570" y="9189"/>
                  </a:lnTo>
                  <a:lnTo>
                    <a:pt x="4237" y="6333"/>
                  </a:lnTo>
                  <a:lnTo>
                    <a:pt x="2857" y="3714"/>
                  </a:lnTo>
                  <a:lnTo>
                    <a:pt x="2238" y="2524"/>
                  </a:lnTo>
                  <a:lnTo>
                    <a:pt x="1619" y="1476"/>
                  </a:lnTo>
                  <a:lnTo>
                    <a:pt x="1047" y="620"/>
                  </a:lnTo>
                  <a:lnTo>
                    <a:pt x="571"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4" name="Google Shape;6664;p66"/>
            <p:cNvSpPr/>
            <p:nvPr/>
          </p:nvSpPr>
          <p:spPr>
            <a:xfrm flipH="1">
              <a:off x="2422894" y="2084443"/>
              <a:ext cx="310601" cy="264125"/>
            </a:xfrm>
            <a:custGeom>
              <a:avLst/>
              <a:gdLst/>
              <a:ahLst/>
              <a:cxnLst/>
              <a:rect l="l" t="t" r="r" b="b"/>
              <a:pathLst>
                <a:path w="13664" h="11617" extrusionOk="0">
                  <a:moveTo>
                    <a:pt x="11521" y="0"/>
                  </a:moveTo>
                  <a:lnTo>
                    <a:pt x="10807" y="48"/>
                  </a:lnTo>
                  <a:lnTo>
                    <a:pt x="10093" y="191"/>
                  </a:lnTo>
                  <a:lnTo>
                    <a:pt x="8522" y="524"/>
                  </a:lnTo>
                  <a:lnTo>
                    <a:pt x="6856" y="905"/>
                  </a:lnTo>
                  <a:lnTo>
                    <a:pt x="3571" y="1809"/>
                  </a:lnTo>
                  <a:lnTo>
                    <a:pt x="1047" y="2524"/>
                  </a:lnTo>
                  <a:lnTo>
                    <a:pt x="0" y="2809"/>
                  </a:lnTo>
                  <a:lnTo>
                    <a:pt x="2952" y="9570"/>
                  </a:lnTo>
                  <a:lnTo>
                    <a:pt x="3856" y="11617"/>
                  </a:lnTo>
                  <a:lnTo>
                    <a:pt x="4904" y="10807"/>
                  </a:lnTo>
                  <a:lnTo>
                    <a:pt x="6046" y="9950"/>
                  </a:lnTo>
                  <a:lnTo>
                    <a:pt x="7427" y="8855"/>
                  </a:lnTo>
                  <a:lnTo>
                    <a:pt x="8903" y="7665"/>
                  </a:lnTo>
                  <a:lnTo>
                    <a:pt x="10331" y="6380"/>
                  </a:lnTo>
                  <a:lnTo>
                    <a:pt x="10998" y="5761"/>
                  </a:lnTo>
                  <a:lnTo>
                    <a:pt x="11569" y="5142"/>
                  </a:lnTo>
                  <a:lnTo>
                    <a:pt x="12093" y="4523"/>
                  </a:lnTo>
                  <a:lnTo>
                    <a:pt x="12521" y="3952"/>
                  </a:lnTo>
                  <a:lnTo>
                    <a:pt x="13093" y="3047"/>
                  </a:lnTo>
                  <a:lnTo>
                    <a:pt x="13283" y="2666"/>
                  </a:lnTo>
                  <a:lnTo>
                    <a:pt x="13473" y="2285"/>
                  </a:lnTo>
                  <a:lnTo>
                    <a:pt x="13569" y="1905"/>
                  </a:lnTo>
                  <a:lnTo>
                    <a:pt x="13664" y="1571"/>
                  </a:lnTo>
                  <a:lnTo>
                    <a:pt x="13664" y="1286"/>
                  </a:lnTo>
                  <a:lnTo>
                    <a:pt x="13664" y="1000"/>
                  </a:lnTo>
                  <a:lnTo>
                    <a:pt x="13569" y="762"/>
                  </a:lnTo>
                  <a:lnTo>
                    <a:pt x="13426" y="524"/>
                  </a:lnTo>
                  <a:lnTo>
                    <a:pt x="13235" y="381"/>
                  </a:lnTo>
                  <a:lnTo>
                    <a:pt x="12997" y="191"/>
                  </a:lnTo>
                  <a:lnTo>
                    <a:pt x="12712" y="95"/>
                  </a:lnTo>
                  <a:lnTo>
                    <a:pt x="12378" y="48"/>
                  </a:lnTo>
                  <a:lnTo>
                    <a:pt x="11998"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5" name="Google Shape;6665;p66"/>
            <p:cNvSpPr/>
            <p:nvPr/>
          </p:nvSpPr>
          <p:spPr>
            <a:xfrm flipH="1">
              <a:off x="2729153" y="2148308"/>
              <a:ext cx="3273" cy="5434"/>
            </a:xfrm>
            <a:custGeom>
              <a:avLst/>
              <a:gdLst/>
              <a:ahLst/>
              <a:cxnLst/>
              <a:rect l="l" t="t" r="r" b="b"/>
              <a:pathLst>
                <a:path w="144" h="239" extrusionOk="0">
                  <a:moveTo>
                    <a:pt x="1" y="0"/>
                  </a:moveTo>
                  <a:lnTo>
                    <a:pt x="96" y="238"/>
                  </a:lnTo>
                  <a:lnTo>
                    <a:pt x="143" y="191"/>
                  </a:lnTo>
                  <a:lnTo>
                    <a:pt x="143" y="143"/>
                  </a:lnTo>
                  <a:lnTo>
                    <a:pt x="96" y="48"/>
                  </a:lnTo>
                  <a:lnTo>
                    <a:pt x="4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6" name="Google Shape;6666;p66"/>
            <p:cNvSpPr/>
            <p:nvPr/>
          </p:nvSpPr>
          <p:spPr>
            <a:xfrm flipH="1">
              <a:off x="2673961" y="2148308"/>
              <a:ext cx="6524" cy="5434"/>
            </a:xfrm>
            <a:custGeom>
              <a:avLst/>
              <a:gdLst/>
              <a:ahLst/>
              <a:cxnLst/>
              <a:rect l="l" t="t" r="r" b="b"/>
              <a:pathLst>
                <a:path w="287" h="239" extrusionOk="0">
                  <a:moveTo>
                    <a:pt x="48" y="0"/>
                  </a:moveTo>
                  <a:lnTo>
                    <a:pt x="1" y="143"/>
                  </a:lnTo>
                  <a:lnTo>
                    <a:pt x="48" y="238"/>
                  </a:lnTo>
                  <a:lnTo>
                    <a:pt x="239" y="238"/>
                  </a:lnTo>
                  <a:lnTo>
                    <a:pt x="287"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7" name="Google Shape;6667;p66"/>
            <p:cNvSpPr/>
            <p:nvPr/>
          </p:nvSpPr>
          <p:spPr>
            <a:xfrm flipH="1">
              <a:off x="2619861" y="2148308"/>
              <a:ext cx="5433" cy="5434"/>
            </a:xfrm>
            <a:custGeom>
              <a:avLst/>
              <a:gdLst/>
              <a:ahLst/>
              <a:cxnLst/>
              <a:rect l="l" t="t" r="r" b="b"/>
              <a:pathLst>
                <a:path w="239" h="239" extrusionOk="0">
                  <a:moveTo>
                    <a:pt x="49" y="0"/>
                  </a:moveTo>
                  <a:lnTo>
                    <a:pt x="1" y="143"/>
                  </a:lnTo>
                  <a:lnTo>
                    <a:pt x="49" y="238"/>
                  </a:lnTo>
                  <a:lnTo>
                    <a:pt x="239" y="238"/>
                  </a:lnTo>
                  <a:lnTo>
                    <a:pt x="239"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8" name="Google Shape;6668;p66"/>
            <p:cNvSpPr/>
            <p:nvPr/>
          </p:nvSpPr>
          <p:spPr>
            <a:xfrm flipH="1">
              <a:off x="2564647" y="2148308"/>
              <a:ext cx="6524" cy="5434"/>
            </a:xfrm>
            <a:custGeom>
              <a:avLst/>
              <a:gdLst/>
              <a:ahLst/>
              <a:cxnLst/>
              <a:rect l="l" t="t" r="r" b="b"/>
              <a:pathLst>
                <a:path w="287" h="239" extrusionOk="0">
                  <a:moveTo>
                    <a:pt x="48" y="0"/>
                  </a:moveTo>
                  <a:lnTo>
                    <a:pt x="0" y="143"/>
                  </a:lnTo>
                  <a:lnTo>
                    <a:pt x="48" y="238"/>
                  </a:lnTo>
                  <a:lnTo>
                    <a:pt x="238" y="238"/>
                  </a:lnTo>
                  <a:lnTo>
                    <a:pt x="286" y="143"/>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9" name="Google Shape;6669;p66"/>
            <p:cNvSpPr/>
            <p:nvPr/>
          </p:nvSpPr>
          <p:spPr>
            <a:xfrm flipH="1">
              <a:off x="2509455" y="2148308"/>
              <a:ext cx="6524" cy="5434"/>
            </a:xfrm>
            <a:custGeom>
              <a:avLst/>
              <a:gdLst/>
              <a:ahLst/>
              <a:cxnLst/>
              <a:rect l="l" t="t" r="r" b="b"/>
              <a:pathLst>
                <a:path w="287" h="239" extrusionOk="0">
                  <a:moveTo>
                    <a:pt x="48" y="0"/>
                  </a:moveTo>
                  <a:lnTo>
                    <a:pt x="0" y="143"/>
                  </a:lnTo>
                  <a:lnTo>
                    <a:pt x="48" y="238"/>
                  </a:lnTo>
                  <a:lnTo>
                    <a:pt x="239" y="238"/>
                  </a:lnTo>
                  <a:lnTo>
                    <a:pt x="286"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0" name="Google Shape;6670;p66"/>
            <p:cNvSpPr/>
            <p:nvPr/>
          </p:nvSpPr>
          <p:spPr>
            <a:xfrm flipH="1">
              <a:off x="2455354" y="2148308"/>
              <a:ext cx="5433" cy="5434"/>
            </a:xfrm>
            <a:custGeom>
              <a:avLst/>
              <a:gdLst/>
              <a:ahLst/>
              <a:cxnLst/>
              <a:rect l="l" t="t" r="r" b="b"/>
              <a:pathLst>
                <a:path w="239" h="239" extrusionOk="0">
                  <a:moveTo>
                    <a:pt x="1" y="0"/>
                  </a:moveTo>
                  <a:lnTo>
                    <a:pt x="1" y="143"/>
                  </a:lnTo>
                  <a:lnTo>
                    <a:pt x="1" y="238"/>
                  </a:lnTo>
                  <a:lnTo>
                    <a:pt x="239" y="238"/>
                  </a:lnTo>
                  <a:lnTo>
                    <a:pt x="239"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1" name="Google Shape;6671;p66"/>
            <p:cNvSpPr/>
            <p:nvPr/>
          </p:nvSpPr>
          <p:spPr>
            <a:xfrm flipH="1">
              <a:off x="2591720" y="2109339"/>
              <a:ext cx="6501" cy="5434"/>
            </a:xfrm>
            <a:custGeom>
              <a:avLst/>
              <a:gdLst/>
              <a:ahLst/>
              <a:cxnLst/>
              <a:rect l="l" t="t" r="r" b="b"/>
              <a:pathLst>
                <a:path w="286" h="239" extrusionOk="0">
                  <a:moveTo>
                    <a:pt x="238" y="0"/>
                  </a:moveTo>
                  <a:lnTo>
                    <a:pt x="0" y="48"/>
                  </a:lnTo>
                  <a:lnTo>
                    <a:pt x="0" y="95"/>
                  </a:lnTo>
                  <a:lnTo>
                    <a:pt x="48" y="191"/>
                  </a:lnTo>
                  <a:lnTo>
                    <a:pt x="143" y="238"/>
                  </a:lnTo>
                  <a:lnTo>
                    <a:pt x="238" y="191"/>
                  </a:lnTo>
                  <a:lnTo>
                    <a:pt x="286" y="95"/>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2" name="Google Shape;6672;p66"/>
            <p:cNvSpPr/>
            <p:nvPr/>
          </p:nvSpPr>
          <p:spPr>
            <a:xfrm flipH="1">
              <a:off x="2537596" y="2108247"/>
              <a:ext cx="5433" cy="6525"/>
            </a:xfrm>
            <a:custGeom>
              <a:avLst/>
              <a:gdLst/>
              <a:ahLst/>
              <a:cxnLst/>
              <a:rect l="l" t="t" r="r" b="b"/>
              <a:pathLst>
                <a:path w="239" h="287" extrusionOk="0">
                  <a:moveTo>
                    <a:pt x="143" y="1"/>
                  </a:moveTo>
                  <a:lnTo>
                    <a:pt x="0" y="48"/>
                  </a:lnTo>
                  <a:lnTo>
                    <a:pt x="0" y="143"/>
                  </a:lnTo>
                  <a:lnTo>
                    <a:pt x="0" y="239"/>
                  </a:lnTo>
                  <a:lnTo>
                    <a:pt x="143" y="286"/>
                  </a:lnTo>
                  <a:lnTo>
                    <a:pt x="238" y="239"/>
                  </a:lnTo>
                  <a:lnTo>
                    <a:pt x="238"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3" name="Google Shape;6673;p66"/>
            <p:cNvSpPr/>
            <p:nvPr/>
          </p:nvSpPr>
          <p:spPr>
            <a:xfrm flipH="1">
              <a:off x="2482405"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4" name="Google Shape;6674;p66"/>
            <p:cNvSpPr/>
            <p:nvPr/>
          </p:nvSpPr>
          <p:spPr>
            <a:xfrm flipH="1">
              <a:off x="2427213"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5" name="Google Shape;6675;p66"/>
            <p:cNvSpPr/>
            <p:nvPr/>
          </p:nvSpPr>
          <p:spPr>
            <a:xfrm flipH="1">
              <a:off x="2673961" y="2227316"/>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7"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6" name="Google Shape;6676;p66"/>
            <p:cNvSpPr/>
            <p:nvPr/>
          </p:nvSpPr>
          <p:spPr>
            <a:xfrm flipH="1">
              <a:off x="2619861" y="2227316"/>
              <a:ext cx="5433" cy="6525"/>
            </a:xfrm>
            <a:custGeom>
              <a:avLst/>
              <a:gdLst/>
              <a:ahLst/>
              <a:cxnLst/>
              <a:rect l="l" t="t" r="r" b="b"/>
              <a:pathLst>
                <a:path w="239" h="287" extrusionOk="0">
                  <a:moveTo>
                    <a:pt x="144" y="1"/>
                  </a:moveTo>
                  <a:lnTo>
                    <a:pt x="49" y="48"/>
                  </a:lnTo>
                  <a:lnTo>
                    <a:pt x="1" y="143"/>
                  </a:lnTo>
                  <a:lnTo>
                    <a:pt x="49" y="239"/>
                  </a:lnTo>
                  <a:lnTo>
                    <a:pt x="144" y="286"/>
                  </a:lnTo>
                  <a:lnTo>
                    <a:pt x="239" y="239"/>
                  </a:lnTo>
                  <a:lnTo>
                    <a:pt x="239"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7" name="Google Shape;6677;p66"/>
            <p:cNvSpPr/>
            <p:nvPr/>
          </p:nvSpPr>
          <p:spPr>
            <a:xfrm flipH="1">
              <a:off x="2564647" y="2227316"/>
              <a:ext cx="6524" cy="6525"/>
            </a:xfrm>
            <a:custGeom>
              <a:avLst/>
              <a:gdLst/>
              <a:ahLst/>
              <a:cxnLst/>
              <a:rect l="l" t="t" r="r" b="b"/>
              <a:pathLst>
                <a:path w="287"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8" name="Google Shape;6678;p66"/>
            <p:cNvSpPr/>
            <p:nvPr/>
          </p:nvSpPr>
          <p:spPr>
            <a:xfrm flipH="1">
              <a:off x="2509455" y="2227316"/>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9" name="Google Shape;6679;p66"/>
            <p:cNvSpPr/>
            <p:nvPr/>
          </p:nvSpPr>
          <p:spPr>
            <a:xfrm flipH="1">
              <a:off x="2702103" y="2188347"/>
              <a:ext cx="5433" cy="5434"/>
            </a:xfrm>
            <a:custGeom>
              <a:avLst/>
              <a:gdLst/>
              <a:ahLst/>
              <a:cxnLst/>
              <a:rect l="l" t="t" r="r" b="b"/>
              <a:pathLst>
                <a:path w="239" h="239" extrusionOk="0">
                  <a:moveTo>
                    <a:pt x="48" y="1"/>
                  </a:moveTo>
                  <a:lnTo>
                    <a:pt x="1" y="96"/>
                  </a:lnTo>
                  <a:lnTo>
                    <a:pt x="48" y="191"/>
                  </a:lnTo>
                  <a:lnTo>
                    <a:pt x="143" y="239"/>
                  </a:lnTo>
                  <a:lnTo>
                    <a:pt x="239" y="239"/>
                  </a:lnTo>
                  <a:lnTo>
                    <a:pt x="239"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0" name="Google Shape;6680;p66"/>
            <p:cNvSpPr/>
            <p:nvPr/>
          </p:nvSpPr>
          <p:spPr>
            <a:xfrm flipH="1">
              <a:off x="2646911" y="2188347"/>
              <a:ext cx="6501" cy="5434"/>
            </a:xfrm>
            <a:custGeom>
              <a:avLst/>
              <a:gdLst/>
              <a:ahLst/>
              <a:cxnLst/>
              <a:rect l="l" t="t" r="r" b="b"/>
              <a:pathLst>
                <a:path w="286" h="239" extrusionOk="0">
                  <a:moveTo>
                    <a:pt x="48" y="1"/>
                  </a:moveTo>
                  <a:lnTo>
                    <a:pt x="0" y="96"/>
                  </a:lnTo>
                  <a:lnTo>
                    <a:pt x="48" y="191"/>
                  </a:lnTo>
                  <a:lnTo>
                    <a:pt x="143"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1" name="Google Shape;6681;p66"/>
            <p:cNvSpPr/>
            <p:nvPr/>
          </p:nvSpPr>
          <p:spPr>
            <a:xfrm flipH="1">
              <a:off x="2591720" y="2188347"/>
              <a:ext cx="6501" cy="5434"/>
            </a:xfrm>
            <a:custGeom>
              <a:avLst/>
              <a:gdLst/>
              <a:ahLst/>
              <a:cxnLst/>
              <a:rect l="l" t="t" r="r" b="b"/>
              <a:pathLst>
                <a:path w="286" h="239" extrusionOk="0">
                  <a:moveTo>
                    <a:pt x="48" y="1"/>
                  </a:moveTo>
                  <a:lnTo>
                    <a:pt x="0" y="96"/>
                  </a:lnTo>
                  <a:lnTo>
                    <a:pt x="48"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2" name="Google Shape;6682;p66"/>
            <p:cNvSpPr/>
            <p:nvPr/>
          </p:nvSpPr>
          <p:spPr>
            <a:xfrm flipH="1">
              <a:off x="2537596" y="2188347"/>
              <a:ext cx="5433" cy="5434"/>
            </a:xfrm>
            <a:custGeom>
              <a:avLst/>
              <a:gdLst/>
              <a:ahLst/>
              <a:cxnLst/>
              <a:rect l="l" t="t" r="r" b="b"/>
              <a:pathLst>
                <a:path w="239" h="239" extrusionOk="0">
                  <a:moveTo>
                    <a:pt x="0" y="1"/>
                  </a:moveTo>
                  <a:lnTo>
                    <a:pt x="0" y="96"/>
                  </a:lnTo>
                  <a:lnTo>
                    <a:pt x="0" y="239"/>
                  </a:lnTo>
                  <a:lnTo>
                    <a:pt x="238" y="239"/>
                  </a:lnTo>
                  <a:lnTo>
                    <a:pt x="238"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3" name="Google Shape;6683;p66"/>
            <p:cNvSpPr/>
            <p:nvPr/>
          </p:nvSpPr>
          <p:spPr>
            <a:xfrm flipH="1">
              <a:off x="2482405"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4" name="Google Shape;6684;p66"/>
            <p:cNvSpPr/>
            <p:nvPr/>
          </p:nvSpPr>
          <p:spPr>
            <a:xfrm flipH="1">
              <a:off x="2619861" y="2307415"/>
              <a:ext cx="5433" cy="6525"/>
            </a:xfrm>
            <a:custGeom>
              <a:avLst/>
              <a:gdLst/>
              <a:ahLst/>
              <a:cxnLst/>
              <a:rect l="l" t="t" r="r" b="b"/>
              <a:pathLst>
                <a:path w="239" h="287" extrusionOk="0">
                  <a:moveTo>
                    <a:pt x="144" y="1"/>
                  </a:moveTo>
                  <a:lnTo>
                    <a:pt x="49" y="48"/>
                  </a:lnTo>
                  <a:lnTo>
                    <a:pt x="1" y="143"/>
                  </a:lnTo>
                  <a:lnTo>
                    <a:pt x="49" y="239"/>
                  </a:lnTo>
                  <a:lnTo>
                    <a:pt x="144" y="286"/>
                  </a:lnTo>
                  <a:lnTo>
                    <a:pt x="239" y="239"/>
                  </a:lnTo>
                  <a:lnTo>
                    <a:pt x="239"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5" name="Google Shape;6685;p66"/>
            <p:cNvSpPr/>
            <p:nvPr/>
          </p:nvSpPr>
          <p:spPr>
            <a:xfrm flipH="1">
              <a:off x="2646911" y="2267377"/>
              <a:ext cx="5433" cy="6503"/>
            </a:xfrm>
            <a:custGeom>
              <a:avLst/>
              <a:gdLst/>
              <a:ahLst/>
              <a:cxnLst/>
              <a:rect l="l" t="t" r="r" b="b"/>
              <a:pathLst>
                <a:path w="239" h="286" extrusionOk="0">
                  <a:moveTo>
                    <a:pt x="96" y="0"/>
                  </a:moveTo>
                  <a:lnTo>
                    <a:pt x="48"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6" name="Google Shape;6686;p66"/>
            <p:cNvSpPr/>
            <p:nvPr/>
          </p:nvSpPr>
          <p:spPr>
            <a:xfrm flipH="1">
              <a:off x="2591720" y="2267377"/>
              <a:ext cx="5433" cy="6503"/>
            </a:xfrm>
            <a:custGeom>
              <a:avLst/>
              <a:gdLst/>
              <a:ahLst/>
              <a:cxnLst/>
              <a:rect l="l" t="t" r="r" b="b"/>
              <a:pathLst>
                <a:path w="239" h="286" extrusionOk="0">
                  <a:moveTo>
                    <a:pt x="96" y="0"/>
                  </a:moveTo>
                  <a:lnTo>
                    <a:pt x="48"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7" name="Google Shape;6687;p66"/>
            <p:cNvSpPr/>
            <p:nvPr/>
          </p:nvSpPr>
          <p:spPr>
            <a:xfrm flipH="1">
              <a:off x="2422894" y="2084443"/>
              <a:ext cx="243521" cy="264125"/>
            </a:xfrm>
            <a:custGeom>
              <a:avLst/>
              <a:gdLst/>
              <a:ahLst/>
              <a:cxnLst/>
              <a:rect l="l" t="t" r="r" b="b"/>
              <a:pathLst>
                <a:path w="10713" h="11617" extrusionOk="0">
                  <a:moveTo>
                    <a:pt x="8570" y="0"/>
                  </a:moveTo>
                  <a:lnTo>
                    <a:pt x="4381" y="4618"/>
                  </a:lnTo>
                  <a:lnTo>
                    <a:pt x="1" y="9570"/>
                  </a:lnTo>
                  <a:lnTo>
                    <a:pt x="905" y="11617"/>
                  </a:lnTo>
                  <a:lnTo>
                    <a:pt x="1953" y="10807"/>
                  </a:lnTo>
                  <a:lnTo>
                    <a:pt x="3095" y="9950"/>
                  </a:lnTo>
                  <a:lnTo>
                    <a:pt x="4476" y="8855"/>
                  </a:lnTo>
                  <a:lnTo>
                    <a:pt x="5952" y="7665"/>
                  </a:lnTo>
                  <a:lnTo>
                    <a:pt x="7380" y="6380"/>
                  </a:lnTo>
                  <a:lnTo>
                    <a:pt x="8047" y="5761"/>
                  </a:lnTo>
                  <a:lnTo>
                    <a:pt x="8618" y="5142"/>
                  </a:lnTo>
                  <a:lnTo>
                    <a:pt x="9142" y="4523"/>
                  </a:lnTo>
                  <a:lnTo>
                    <a:pt x="9570" y="3952"/>
                  </a:lnTo>
                  <a:lnTo>
                    <a:pt x="10142" y="3047"/>
                  </a:lnTo>
                  <a:lnTo>
                    <a:pt x="10332" y="2666"/>
                  </a:lnTo>
                  <a:lnTo>
                    <a:pt x="10522" y="2285"/>
                  </a:lnTo>
                  <a:lnTo>
                    <a:pt x="10618" y="1905"/>
                  </a:lnTo>
                  <a:lnTo>
                    <a:pt x="10713" y="1571"/>
                  </a:lnTo>
                  <a:lnTo>
                    <a:pt x="10713" y="1286"/>
                  </a:lnTo>
                  <a:lnTo>
                    <a:pt x="10713" y="1000"/>
                  </a:lnTo>
                  <a:lnTo>
                    <a:pt x="10618" y="762"/>
                  </a:lnTo>
                  <a:lnTo>
                    <a:pt x="10475" y="524"/>
                  </a:lnTo>
                  <a:lnTo>
                    <a:pt x="10284" y="381"/>
                  </a:lnTo>
                  <a:lnTo>
                    <a:pt x="10046" y="191"/>
                  </a:lnTo>
                  <a:lnTo>
                    <a:pt x="9761" y="95"/>
                  </a:lnTo>
                  <a:lnTo>
                    <a:pt x="9427" y="48"/>
                  </a:lnTo>
                  <a:lnTo>
                    <a:pt x="904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8" name="Google Shape;6688;p66"/>
            <p:cNvSpPr/>
            <p:nvPr/>
          </p:nvSpPr>
          <p:spPr>
            <a:xfrm flipH="1">
              <a:off x="2618770" y="2150468"/>
              <a:ext cx="73604" cy="167792"/>
            </a:xfrm>
            <a:custGeom>
              <a:avLst/>
              <a:gdLst/>
              <a:ahLst/>
              <a:cxnLst/>
              <a:rect l="l" t="t" r="r" b="b"/>
              <a:pathLst>
                <a:path w="3238" h="7380" extrusionOk="0">
                  <a:moveTo>
                    <a:pt x="0" y="0"/>
                  </a:moveTo>
                  <a:lnTo>
                    <a:pt x="0" y="48"/>
                  </a:lnTo>
                  <a:lnTo>
                    <a:pt x="714" y="1905"/>
                  </a:lnTo>
                  <a:lnTo>
                    <a:pt x="1476" y="3761"/>
                  </a:lnTo>
                  <a:lnTo>
                    <a:pt x="2333" y="5571"/>
                  </a:lnTo>
                  <a:lnTo>
                    <a:pt x="3190" y="7332"/>
                  </a:lnTo>
                  <a:lnTo>
                    <a:pt x="3238" y="7380"/>
                  </a:lnTo>
                  <a:lnTo>
                    <a:pt x="3238" y="7332"/>
                  </a:lnTo>
                  <a:lnTo>
                    <a:pt x="2619" y="5856"/>
                  </a:lnTo>
                  <a:lnTo>
                    <a:pt x="1666" y="3619"/>
                  </a:lnTo>
                  <a:lnTo>
                    <a:pt x="714" y="1476"/>
                  </a:lnTo>
                  <a:lnTo>
                    <a:pt x="48" y="48"/>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9" name="Google Shape;6689;p66"/>
            <p:cNvSpPr/>
            <p:nvPr/>
          </p:nvSpPr>
          <p:spPr>
            <a:xfrm flipH="1">
              <a:off x="2910958" y="1772686"/>
              <a:ext cx="251113" cy="329082"/>
            </a:xfrm>
            <a:custGeom>
              <a:avLst/>
              <a:gdLst/>
              <a:ahLst/>
              <a:cxnLst/>
              <a:rect l="l" t="t" r="r" b="b"/>
              <a:pathLst>
                <a:path w="11047" h="14474" extrusionOk="0">
                  <a:moveTo>
                    <a:pt x="5762" y="1"/>
                  </a:moveTo>
                  <a:lnTo>
                    <a:pt x="5000" y="48"/>
                  </a:lnTo>
                  <a:lnTo>
                    <a:pt x="4333" y="191"/>
                  </a:lnTo>
                  <a:lnTo>
                    <a:pt x="3667" y="334"/>
                  </a:lnTo>
                  <a:lnTo>
                    <a:pt x="3095" y="572"/>
                  </a:lnTo>
                  <a:lnTo>
                    <a:pt x="2572" y="858"/>
                  </a:lnTo>
                  <a:lnTo>
                    <a:pt x="2334" y="1048"/>
                  </a:lnTo>
                  <a:lnTo>
                    <a:pt x="2143" y="1239"/>
                  </a:lnTo>
                  <a:lnTo>
                    <a:pt x="2000" y="1429"/>
                  </a:lnTo>
                  <a:lnTo>
                    <a:pt x="1858" y="1667"/>
                  </a:lnTo>
                  <a:lnTo>
                    <a:pt x="1762" y="1858"/>
                  </a:lnTo>
                  <a:lnTo>
                    <a:pt x="1715" y="2048"/>
                  </a:lnTo>
                  <a:lnTo>
                    <a:pt x="1715" y="2191"/>
                  </a:lnTo>
                  <a:lnTo>
                    <a:pt x="1762" y="2334"/>
                  </a:lnTo>
                  <a:lnTo>
                    <a:pt x="1858" y="2429"/>
                  </a:lnTo>
                  <a:lnTo>
                    <a:pt x="1953" y="2524"/>
                  </a:lnTo>
                  <a:lnTo>
                    <a:pt x="2191" y="2667"/>
                  </a:lnTo>
                  <a:lnTo>
                    <a:pt x="2429" y="2762"/>
                  </a:lnTo>
                  <a:lnTo>
                    <a:pt x="2667" y="2810"/>
                  </a:lnTo>
                  <a:lnTo>
                    <a:pt x="2953" y="2810"/>
                  </a:lnTo>
                  <a:lnTo>
                    <a:pt x="2572" y="2953"/>
                  </a:lnTo>
                  <a:lnTo>
                    <a:pt x="2143" y="3048"/>
                  </a:lnTo>
                  <a:lnTo>
                    <a:pt x="1715" y="3286"/>
                  </a:lnTo>
                  <a:lnTo>
                    <a:pt x="1239" y="3524"/>
                  </a:lnTo>
                  <a:lnTo>
                    <a:pt x="810" y="3857"/>
                  </a:lnTo>
                  <a:lnTo>
                    <a:pt x="620" y="4048"/>
                  </a:lnTo>
                  <a:lnTo>
                    <a:pt x="525" y="4286"/>
                  </a:lnTo>
                  <a:lnTo>
                    <a:pt x="382" y="4524"/>
                  </a:lnTo>
                  <a:lnTo>
                    <a:pt x="334" y="4762"/>
                  </a:lnTo>
                  <a:lnTo>
                    <a:pt x="334" y="5000"/>
                  </a:lnTo>
                  <a:lnTo>
                    <a:pt x="382" y="5238"/>
                  </a:lnTo>
                  <a:lnTo>
                    <a:pt x="477" y="5428"/>
                  </a:lnTo>
                  <a:lnTo>
                    <a:pt x="572" y="5571"/>
                  </a:lnTo>
                  <a:lnTo>
                    <a:pt x="715" y="5714"/>
                  </a:lnTo>
                  <a:lnTo>
                    <a:pt x="905" y="5809"/>
                  </a:lnTo>
                  <a:lnTo>
                    <a:pt x="1239" y="5952"/>
                  </a:lnTo>
                  <a:lnTo>
                    <a:pt x="1620" y="6047"/>
                  </a:lnTo>
                  <a:lnTo>
                    <a:pt x="2000" y="6095"/>
                  </a:lnTo>
                  <a:lnTo>
                    <a:pt x="2381" y="6095"/>
                  </a:lnTo>
                  <a:lnTo>
                    <a:pt x="1953" y="6238"/>
                  </a:lnTo>
                  <a:lnTo>
                    <a:pt x="1572" y="6380"/>
                  </a:lnTo>
                  <a:lnTo>
                    <a:pt x="1143" y="6571"/>
                  </a:lnTo>
                  <a:lnTo>
                    <a:pt x="715" y="6857"/>
                  </a:lnTo>
                  <a:lnTo>
                    <a:pt x="525" y="6999"/>
                  </a:lnTo>
                  <a:lnTo>
                    <a:pt x="382" y="7190"/>
                  </a:lnTo>
                  <a:lnTo>
                    <a:pt x="239" y="7380"/>
                  </a:lnTo>
                  <a:lnTo>
                    <a:pt x="144" y="7618"/>
                  </a:lnTo>
                  <a:lnTo>
                    <a:pt x="48" y="7856"/>
                  </a:lnTo>
                  <a:lnTo>
                    <a:pt x="1" y="8094"/>
                  </a:lnTo>
                  <a:lnTo>
                    <a:pt x="48" y="8380"/>
                  </a:lnTo>
                  <a:lnTo>
                    <a:pt x="96" y="8570"/>
                  </a:lnTo>
                  <a:lnTo>
                    <a:pt x="191" y="8761"/>
                  </a:lnTo>
                  <a:lnTo>
                    <a:pt x="334" y="8904"/>
                  </a:lnTo>
                  <a:lnTo>
                    <a:pt x="477" y="8999"/>
                  </a:lnTo>
                  <a:lnTo>
                    <a:pt x="667" y="9094"/>
                  </a:lnTo>
                  <a:lnTo>
                    <a:pt x="1048" y="9189"/>
                  </a:lnTo>
                  <a:lnTo>
                    <a:pt x="1429" y="9237"/>
                  </a:lnTo>
                  <a:lnTo>
                    <a:pt x="1810" y="9237"/>
                  </a:lnTo>
                  <a:lnTo>
                    <a:pt x="2191" y="9189"/>
                  </a:lnTo>
                  <a:lnTo>
                    <a:pt x="1905" y="9380"/>
                  </a:lnTo>
                  <a:lnTo>
                    <a:pt x="1667" y="9618"/>
                  </a:lnTo>
                  <a:lnTo>
                    <a:pt x="1381" y="9856"/>
                  </a:lnTo>
                  <a:lnTo>
                    <a:pt x="1143" y="10142"/>
                  </a:lnTo>
                  <a:lnTo>
                    <a:pt x="905" y="10475"/>
                  </a:lnTo>
                  <a:lnTo>
                    <a:pt x="858" y="10665"/>
                  </a:lnTo>
                  <a:lnTo>
                    <a:pt x="810" y="10856"/>
                  </a:lnTo>
                  <a:lnTo>
                    <a:pt x="810" y="11046"/>
                  </a:lnTo>
                  <a:lnTo>
                    <a:pt x="810" y="11237"/>
                  </a:lnTo>
                  <a:lnTo>
                    <a:pt x="953" y="11570"/>
                  </a:lnTo>
                  <a:lnTo>
                    <a:pt x="1143" y="11760"/>
                  </a:lnTo>
                  <a:lnTo>
                    <a:pt x="1381" y="11951"/>
                  </a:lnTo>
                  <a:lnTo>
                    <a:pt x="1715" y="11998"/>
                  </a:lnTo>
                  <a:lnTo>
                    <a:pt x="2048" y="12046"/>
                  </a:lnTo>
                  <a:lnTo>
                    <a:pt x="2429" y="11998"/>
                  </a:lnTo>
                  <a:lnTo>
                    <a:pt x="3286" y="11855"/>
                  </a:lnTo>
                  <a:lnTo>
                    <a:pt x="4238" y="11665"/>
                  </a:lnTo>
                  <a:lnTo>
                    <a:pt x="5095" y="11475"/>
                  </a:lnTo>
                  <a:lnTo>
                    <a:pt x="5523" y="11427"/>
                  </a:lnTo>
                  <a:lnTo>
                    <a:pt x="5904" y="11379"/>
                  </a:lnTo>
                  <a:lnTo>
                    <a:pt x="6285" y="11379"/>
                  </a:lnTo>
                  <a:lnTo>
                    <a:pt x="6571" y="11427"/>
                  </a:lnTo>
                  <a:lnTo>
                    <a:pt x="6047" y="13903"/>
                  </a:lnTo>
                  <a:lnTo>
                    <a:pt x="6047" y="14141"/>
                  </a:lnTo>
                  <a:lnTo>
                    <a:pt x="7285" y="14474"/>
                  </a:lnTo>
                  <a:lnTo>
                    <a:pt x="8047" y="13379"/>
                  </a:lnTo>
                  <a:lnTo>
                    <a:pt x="8856" y="12427"/>
                  </a:lnTo>
                  <a:lnTo>
                    <a:pt x="9380" y="11808"/>
                  </a:lnTo>
                  <a:lnTo>
                    <a:pt x="9808" y="11189"/>
                  </a:lnTo>
                  <a:lnTo>
                    <a:pt x="10142" y="10618"/>
                  </a:lnTo>
                  <a:lnTo>
                    <a:pt x="10237" y="10380"/>
                  </a:lnTo>
                  <a:lnTo>
                    <a:pt x="10332" y="10094"/>
                  </a:lnTo>
                  <a:lnTo>
                    <a:pt x="10380" y="9904"/>
                  </a:lnTo>
                  <a:lnTo>
                    <a:pt x="10332" y="9665"/>
                  </a:lnTo>
                  <a:lnTo>
                    <a:pt x="10332" y="9427"/>
                  </a:lnTo>
                  <a:lnTo>
                    <a:pt x="10237" y="9237"/>
                  </a:lnTo>
                  <a:lnTo>
                    <a:pt x="10142" y="9047"/>
                  </a:lnTo>
                  <a:lnTo>
                    <a:pt x="9999" y="8856"/>
                  </a:lnTo>
                  <a:lnTo>
                    <a:pt x="9856" y="8713"/>
                  </a:lnTo>
                  <a:lnTo>
                    <a:pt x="9665" y="8570"/>
                  </a:lnTo>
                  <a:lnTo>
                    <a:pt x="9856" y="8475"/>
                  </a:lnTo>
                  <a:lnTo>
                    <a:pt x="10046" y="8332"/>
                  </a:lnTo>
                  <a:lnTo>
                    <a:pt x="10284" y="8190"/>
                  </a:lnTo>
                  <a:lnTo>
                    <a:pt x="10522" y="7952"/>
                  </a:lnTo>
                  <a:lnTo>
                    <a:pt x="10760" y="7666"/>
                  </a:lnTo>
                  <a:lnTo>
                    <a:pt x="10903" y="7333"/>
                  </a:lnTo>
                  <a:lnTo>
                    <a:pt x="10951" y="6904"/>
                  </a:lnTo>
                  <a:lnTo>
                    <a:pt x="10951" y="6714"/>
                  </a:lnTo>
                  <a:lnTo>
                    <a:pt x="10856" y="6523"/>
                  </a:lnTo>
                  <a:lnTo>
                    <a:pt x="10713" y="6333"/>
                  </a:lnTo>
                  <a:lnTo>
                    <a:pt x="10522" y="6142"/>
                  </a:lnTo>
                  <a:lnTo>
                    <a:pt x="10237" y="5904"/>
                  </a:lnTo>
                  <a:lnTo>
                    <a:pt x="10094" y="5809"/>
                  </a:lnTo>
                  <a:lnTo>
                    <a:pt x="10284" y="5666"/>
                  </a:lnTo>
                  <a:lnTo>
                    <a:pt x="10475" y="5524"/>
                  </a:lnTo>
                  <a:lnTo>
                    <a:pt x="10618" y="5381"/>
                  </a:lnTo>
                  <a:lnTo>
                    <a:pt x="10760" y="5190"/>
                  </a:lnTo>
                  <a:lnTo>
                    <a:pt x="10903" y="5000"/>
                  </a:lnTo>
                  <a:lnTo>
                    <a:pt x="10999" y="4809"/>
                  </a:lnTo>
                  <a:lnTo>
                    <a:pt x="11046" y="4571"/>
                  </a:lnTo>
                  <a:lnTo>
                    <a:pt x="11046" y="4333"/>
                  </a:lnTo>
                  <a:lnTo>
                    <a:pt x="10999" y="4048"/>
                  </a:lnTo>
                  <a:lnTo>
                    <a:pt x="10903" y="3810"/>
                  </a:lnTo>
                  <a:lnTo>
                    <a:pt x="10760" y="3572"/>
                  </a:lnTo>
                  <a:lnTo>
                    <a:pt x="10618" y="3429"/>
                  </a:lnTo>
                  <a:lnTo>
                    <a:pt x="10284" y="3191"/>
                  </a:lnTo>
                  <a:lnTo>
                    <a:pt x="10142" y="3095"/>
                  </a:lnTo>
                  <a:lnTo>
                    <a:pt x="10237" y="2953"/>
                  </a:lnTo>
                  <a:lnTo>
                    <a:pt x="10475" y="2572"/>
                  </a:lnTo>
                  <a:lnTo>
                    <a:pt x="10570" y="2286"/>
                  </a:lnTo>
                  <a:lnTo>
                    <a:pt x="10665" y="2000"/>
                  </a:lnTo>
                  <a:lnTo>
                    <a:pt x="10665" y="1715"/>
                  </a:lnTo>
                  <a:lnTo>
                    <a:pt x="10618" y="1429"/>
                  </a:lnTo>
                  <a:lnTo>
                    <a:pt x="10522" y="1286"/>
                  </a:lnTo>
                  <a:lnTo>
                    <a:pt x="10427" y="1096"/>
                  </a:lnTo>
                  <a:lnTo>
                    <a:pt x="10094" y="858"/>
                  </a:lnTo>
                  <a:lnTo>
                    <a:pt x="9665" y="620"/>
                  </a:lnTo>
                  <a:lnTo>
                    <a:pt x="9142" y="429"/>
                  </a:lnTo>
                  <a:lnTo>
                    <a:pt x="8570" y="239"/>
                  </a:lnTo>
                  <a:lnTo>
                    <a:pt x="7904" y="96"/>
                  </a:lnTo>
                  <a:lnTo>
                    <a:pt x="7190" y="48"/>
                  </a:lnTo>
                  <a:lnTo>
                    <a:pt x="6476"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0" name="Google Shape;6690;p66"/>
            <p:cNvSpPr/>
            <p:nvPr/>
          </p:nvSpPr>
          <p:spPr>
            <a:xfrm flipH="1">
              <a:off x="2946669" y="2041131"/>
              <a:ext cx="77946" cy="139668"/>
            </a:xfrm>
            <a:custGeom>
              <a:avLst/>
              <a:gdLst/>
              <a:ahLst/>
              <a:cxnLst/>
              <a:rect l="l" t="t" r="r" b="b"/>
              <a:pathLst>
                <a:path w="3429" h="6143" extrusionOk="0">
                  <a:moveTo>
                    <a:pt x="619" y="1"/>
                  </a:moveTo>
                  <a:lnTo>
                    <a:pt x="0" y="2096"/>
                  </a:lnTo>
                  <a:lnTo>
                    <a:pt x="0" y="2334"/>
                  </a:lnTo>
                  <a:lnTo>
                    <a:pt x="48" y="2857"/>
                  </a:lnTo>
                  <a:lnTo>
                    <a:pt x="143" y="3333"/>
                  </a:lnTo>
                  <a:lnTo>
                    <a:pt x="286" y="3810"/>
                  </a:lnTo>
                  <a:lnTo>
                    <a:pt x="429" y="4286"/>
                  </a:lnTo>
                  <a:lnTo>
                    <a:pt x="667" y="4667"/>
                  </a:lnTo>
                  <a:lnTo>
                    <a:pt x="905" y="5047"/>
                  </a:lnTo>
                  <a:lnTo>
                    <a:pt x="1190" y="5381"/>
                  </a:lnTo>
                  <a:lnTo>
                    <a:pt x="1476" y="5666"/>
                  </a:lnTo>
                  <a:lnTo>
                    <a:pt x="1762" y="5857"/>
                  </a:lnTo>
                  <a:lnTo>
                    <a:pt x="2047" y="6047"/>
                  </a:lnTo>
                  <a:lnTo>
                    <a:pt x="2333" y="6142"/>
                  </a:lnTo>
                  <a:lnTo>
                    <a:pt x="2571" y="6142"/>
                  </a:lnTo>
                  <a:lnTo>
                    <a:pt x="2809" y="6095"/>
                  </a:lnTo>
                  <a:lnTo>
                    <a:pt x="3047" y="6000"/>
                  </a:lnTo>
                  <a:lnTo>
                    <a:pt x="3238" y="5762"/>
                  </a:lnTo>
                  <a:lnTo>
                    <a:pt x="3333" y="5428"/>
                  </a:lnTo>
                  <a:lnTo>
                    <a:pt x="3428" y="5190"/>
                  </a:lnTo>
                  <a:lnTo>
                    <a:pt x="3428" y="4905"/>
                  </a:lnTo>
                  <a:lnTo>
                    <a:pt x="3428" y="4571"/>
                  </a:lnTo>
                  <a:lnTo>
                    <a:pt x="3380" y="4286"/>
                  </a:lnTo>
                  <a:lnTo>
                    <a:pt x="3190" y="3667"/>
                  </a:lnTo>
                  <a:lnTo>
                    <a:pt x="3000" y="3000"/>
                  </a:lnTo>
                  <a:lnTo>
                    <a:pt x="2809" y="2381"/>
                  </a:lnTo>
                  <a:lnTo>
                    <a:pt x="2666" y="1762"/>
                  </a:lnTo>
                  <a:lnTo>
                    <a:pt x="2619" y="1477"/>
                  </a:lnTo>
                  <a:lnTo>
                    <a:pt x="2666" y="1143"/>
                  </a:lnTo>
                  <a:lnTo>
                    <a:pt x="2714" y="858"/>
                  </a:lnTo>
                  <a:lnTo>
                    <a:pt x="2809" y="620"/>
                  </a:lnTo>
                  <a:lnTo>
                    <a:pt x="619"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1" name="Google Shape;6691;p66"/>
            <p:cNvSpPr/>
            <p:nvPr/>
          </p:nvSpPr>
          <p:spPr>
            <a:xfrm flipH="1">
              <a:off x="2935849" y="1826820"/>
              <a:ext cx="162370" cy="14096"/>
            </a:xfrm>
            <a:custGeom>
              <a:avLst/>
              <a:gdLst/>
              <a:ahLst/>
              <a:cxnLst/>
              <a:rect l="l" t="t" r="r" b="b"/>
              <a:pathLst>
                <a:path w="7143" h="620" extrusionOk="0">
                  <a:moveTo>
                    <a:pt x="2714" y="0"/>
                  </a:moveTo>
                  <a:lnTo>
                    <a:pt x="1810" y="96"/>
                  </a:lnTo>
                  <a:lnTo>
                    <a:pt x="905" y="238"/>
                  </a:lnTo>
                  <a:lnTo>
                    <a:pt x="48" y="429"/>
                  </a:lnTo>
                  <a:lnTo>
                    <a:pt x="1" y="476"/>
                  </a:lnTo>
                  <a:lnTo>
                    <a:pt x="1" y="524"/>
                  </a:lnTo>
                  <a:lnTo>
                    <a:pt x="1" y="572"/>
                  </a:lnTo>
                  <a:lnTo>
                    <a:pt x="48" y="572"/>
                  </a:lnTo>
                  <a:lnTo>
                    <a:pt x="953" y="476"/>
                  </a:lnTo>
                  <a:lnTo>
                    <a:pt x="1810" y="381"/>
                  </a:lnTo>
                  <a:lnTo>
                    <a:pt x="2714" y="381"/>
                  </a:lnTo>
                  <a:lnTo>
                    <a:pt x="3619" y="334"/>
                  </a:lnTo>
                  <a:lnTo>
                    <a:pt x="4476" y="381"/>
                  </a:lnTo>
                  <a:lnTo>
                    <a:pt x="5381" y="429"/>
                  </a:lnTo>
                  <a:lnTo>
                    <a:pt x="6285" y="524"/>
                  </a:lnTo>
                  <a:lnTo>
                    <a:pt x="7142" y="619"/>
                  </a:lnTo>
                  <a:lnTo>
                    <a:pt x="6285" y="334"/>
                  </a:lnTo>
                  <a:lnTo>
                    <a:pt x="5381" y="143"/>
                  </a:lnTo>
                  <a:lnTo>
                    <a:pt x="4524" y="48"/>
                  </a:lnTo>
                  <a:lnTo>
                    <a:pt x="361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2" name="Google Shape;6692;p66"/>
            <p:cNvSpPr/>
            <p:nvPr/>
          </p:nvSpPr>
          <p:spPr>
            <a:xfrm flipH="1">
              <a:off x="2932621" y="1890686"/>
              <a:ext cx="178577" cy="22759"/>
            </a:xfrm>
            <a:custGeom>
              <a:avLst/>
              <a:gdLst/>
              <a:ahLst/>
              <a:cxnLst/>
              <a:rect l="l" t="t" r="r" b="b"/>
              <a:pathLst>
                <a:path w="7856" h="1001" extrusionOk="0">
                  <a:moveTo>
                    <a:pt x="3952" y="0"/>
                  </a:moveTo>
                  <a:lnTo>
                    <a:pt x="2952" y="95"/>
                  </a:lnTo>
                  <a:lnTo>
                    <a:pt x="1952" y="238"/>
                  </a:lnTo>
                  <a:lnTo>
                    <a:pt x="1000" y="524"/>
                  </a:lnTo>
                  <a:lnTo>
                    <a:pt x="48" y="857"/>
                  </a:lnTo>
                  <a:lnTo>
                    <a:pt x="0" y="952"/>
                  </a:lnTo>
                  <a:lnTo>
                    <a:pt x="0" y="1000"/>
                  </a:lnTo>
                  <a:lnTo>
                    <a:pt x="48" y="952"/>
                  </a:lnTo>
                  <a:lnTo>
                    <a:pt x="762" y="762"/>
                  </a:lnTo>
                  <a:lnTo>
                    <a:pt x="1667" y="619"/>
                  </a:lnTo>
                  <a:lnTo>
                    <a:pt x="2667" y="476"/>
                  </a:lnTo>
                  <a:lnTo>
                    <a:pt x="3762" y="429"/>
                  </a:lnTo>
                  <a:lnTo>
                    <a:pt x="4857" y="381"/>
                  </a:lnTo>
                  <a:lnTo>
                    <a:pt x="5952" y="429"/>
                  </a:lnTo>
                  <a:lnTo>
                    <a:pt x="6951" y="476"/>
                  </a:lnTo>
                  <a:lnTo>
                    <a:pt x="7856" y="619"/>
                  </a:lnTo>
                  <a:lnTo>
                    <a:pt x="7856" y="572"/>
                  </a:lnTo>
                  <a:lnTo>
                    <a:pt x="6904" y="286"/>
                  </a:lnTo>
                  <a:lnTo>
                    <a:pt x="5904" y="95"/>
                  </a:lnTo>
                  <a:lnTo>
                    <a:pt x="490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3" name="Google Shape;6693;p66"/>
            <p:cNvSpPr/>
            <p:nvPr/>
          </p:nvSpPr>
          <p:spPr>
            <a:xfrm flipH="1">
              <a:off x="2944510" y="1955620"/>
              <a:ext cx="172099" cy="29261"/>
            </a:xfrm>
            <a:custGeom>
              <a:avLst/>
              <a:gdLst/>
              <a:ahLst/>
              <a:cxnLst/>
              <a:rect l="l" t="t" r="r" b="b"/>
              <a:pathLst>
                <a:path w="7571" h="1287" extrusionOk="0">
                  <a:moveTo>
                    <a:pt x="4380" y="1"/>
                  </a:moveTo>
                  <a:lnTo>
                    <a:pt x="3333" y="96"/>
                  </a:lnTo>
                  <a:lnTo>
                    <a:pt x="2905" y="144"/>
                  </a:lnTo>
                  <a:lnTo>
                    <a:pt x="2476" y="191"/>
                  </a:lnTo>
                  <a:lnTo>
                    <a:pt x="2000" y="286"/>
                  </a:lnTo>
                  <a:lnTo>
                    <a:pt x="1571" y="429"/>
                  </a:lnTo>
                  <a:lnTo>
                    <a:pt x="1191" y="572"/>
                  </a:lnTo>
                  <a:lnTo>
                    <a:pt x="762" y="763"/>
                  </a:lnTo>
                  <a:lnTo>
                    <a:pt x="381" y="1001"/>
                  </a:lnTo>
                  <a:lnTo>
                    <a:pt x="0" y="1239"/>
                  </a:lnTo>
                  <a:lnTo>
                    <a:pt x="0" y="1286"/>
                  </a:lnTo>
                  <a:lnTo>
                    <a:pt x="48" y="1286"/>
                  </a:lnTo>
                  <a:lnTo>
                    <a:pt x="953" y="1001"/>
                  </a:lnTo>
                  <a:lnTo>
                    <a:pt x="1857" y="715"/>
                  </a:lnTo>
                  <a:lnTo>
                    <a:pt x="2809" y="572"/>
                  </a:lnTo>
                  <a:lnTo>
                    <a:pt x="3714" y="429"/>
                  </a:lnTo>
                  <a:lnTo>
                    <a:pt x="4666" y="382"/>
                  </a:lnTo>
                  <a:lnTo>
                    <a:pt x="5618" y="382"/>
                  </a:lnTo>
                  <a:lnTo>
                    <a:pt x="6570" y="429"/>
                  </a:lnTo>
                  <a:lnTo>
                    <a:pt x="7523" y="477"/>
                  </a:lnTo>
                  <a:lnTo>
                    <a:pt x="7570" y="477"/>
                  </a:lnTo>
                  <a:lnTo>
                    <a:pt x="7523" y="429"/>
                  </a:lnTo>
                  <a:lnTo>
                    <a:pt x="7047" y="286"/>
                  </a:lnTo>
                  <a:lnTo>
                    <a:pt x="6523" y="144"/>
                  </a:lnTo>
                  <a:lnTo>
                    <a:pt x="5999" y="96"/>
                  </a:lnTo>
                  <a:lnTo>
                    <a:pt x="5475" y="48"/>
                  </a:lnTo>
                  <a:lnTo>
                    <a:pt x="438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4" name="Google Shape;6694;p66"/>
            <p:cNvSpPr/>
            <p:nvPr/>
          </p:nvSpPr>
          <p:spPr>
            <a:xfrm flipH="1">
              <a:off x="2922869" y="1966443"/>
              <a:ext cx="103928" cy="219767"/>
            </a:xfrm>
            <a:custGeom>
              <a:avLst/>
              <a:gdLst/>
              <a:ahLst/>
              <a:cxnLst/>
              <a:rect l="l" t="t" r="r" b="b"/>
              <a:pathLst>
                <a:path w="4572" h="9666" extrusionOk="0">
                  <a:moveTo>
                    <a:pt x="3619" y="1"/>
                  </a:moveTo>
                  <a:lnTo>
                    <a:pt x="3619" y="48"/>
                  </a:lnTo>
                  <a:lnTo>
                    <a:pt x="3810" y="239"/>
                  </a:lnTo>
                  <a:lnTo>
                    <a:pt x="3953" y="382"/>
                  </a:lnTo>
                  <a:lnTo>
                    <a:pt x="4048" y="620"/>
                  </a:lnTo>
                  <a:lnTo>
                    <a:pt x="4143" y="810"/>
                  </a:lnTo>
                  <a:lnTo>
                    <a:pt x="4191" y="1048"/>
                  </a:lnTo>
                  <a:lnTo>
                    <a:pt x="4191" y="1286"/>
                  </a:lnTo>
                  <a:lnTo>
                    <a:pt x="4191" y="1524"/>
                  </a:lnTo>
                  <a:lnTo>
                    <a:pt x="4095" y="1762"/>
                  </a:lnTo>
                  <a:lnTo>
                    <a:pt x="3905" y="2143"/>
                  </a:lnTo>
                  <a:lnTo>
                    <a:pt x="3619" y="2524"/>
                  </a:lnTo>
                  <a:lnTo>
                    <a:pt x="3000" y="3429"/>
                  </a:lnTo>
                  <a:lnTo>
                    <a:pt x="2810" y="3762"/>
                  </a:lnTo>
                  <a:lnTo>
                    <a:pt x="2667" y="4143"/>
                  </a:lnTo>
                  <a:lnTo>
                    <a:pt x="2572" y="4524"/>
                  </a:lnTo>
                  <a:lnTo>
                    <a:pt x="2524" y="4905"/>
                  </a:lnTo>
                  <a:lnTo>
                    <a:pt x="2619" y="5333"/>
                  </a:lnTo>
                  <a:lnTo>
                    <a:pt x="2715" y="5809"/>
                  </a:lnTo>
                  <a:lnTo>
                    <a:pt x="2810" y="6238"/>
                  </a:lnTo>
                  <a:lnTo>
                    <a:pt x="3000" y="6666"/>
                  </a:lnTo>
                  <a:lnTo>
                    <a:pt x="3286" y="7428"/>
                  </a:lnTo>
                  <a:lnTo>
                    <a:pt x="3429" y="7856"/>
                  </a:lnTo>
                  <a:lnTo>
                    <a:pt x="3429" y="8047"/>
                  </a:lnTo>
                  <a:lnTo>
                    <a:pt x="3429" y="8285"/>
                  </a:lnTo>
                  <a:lnTo>
                    <a:pt x="3381" y="8475"/>
                  </a:lnTo>
                  <a:lnTo>
                    <a:pt x="3334" y="8666"/>
                  </a:lnTo>
                  <a:lnTo>
                    <a:pt x="3238" y="8856"/>
                  </a:lnTo>
                  <a:lnTo>
                    <a:pt x="3096" y="8999"/>
                  </a:lnTo>
                  <a:lnTo>
                    <a:pt x="2953" y="9142"/>
                  </a:lnTo>
                  <a:lnTo>
                    <a:pt x="2762" y="9189"/>
                  </a:lnTo>
                  <a:lnTo>
                    <a:pt x="2572" y="9237"/>
                  </a:lnTo>
                  <a:lnTo>
                    <a:pt x="2381" y="9237"/>
                  </a:lnTo>
                  <a:lnTo>
                    <a:pt x="2143" y="9189"/>
                  </a:lnTo>
                  <a:lnTo>
                    <a:pt x="1953" y="9094"/>
                  </a:lnTo>
                  <a:lnTo>
                    <a:pt x="1620" y="8809"/>
                  </a:lnTo>
                  <a:lnTo>
                    <a:pt x="1286" y="8475"/>
                  </a:lnTo>
                  <a:lnTo>
                    <a:pt x="1048" y="8094"/>
                  </a:lnTo>
                  <a:lnTo>
                    <a:pt x="810" y="7761"/>
                  </a:lnTo>
                  <a:lnTo>
                    <a:pt x="667" y="7380"/>
                  </a:lnTo>
                  <a:lnTo>
                    <a:pt x="525" y="6999"/>
                  </a:lnTo>
                  <a:lnTo>
                    <a:pt x="429" y="6571"/>
                  </a:lnTo>
                  <a:lnTo>
                    <a:pt x="334" y="6142"/>
                  </a:lnTo>
                  <a:lnTo>
                    <a:pt x="334" y="5666"/>
                  </a:lnTo>
                  <a:lnTo>
                    <a:pt x="334" y="5190"/>
                  </a:lnTo>
                  <a:lnTo>
                    <a:pt x="382" y="4714"/>
                  </a:lnTo>
                  <a:lnTo>
                    <a:pt x="525" y="3810"/>
                  </a:lnTo>
                  <a:lnTo>
                    <a:pt x="715" y="2905"/>
                  </a:lnTo>
                  <a:lnTo>
                    <a:pt x="667" y="2857"/>
                  </a:lnTo>
                  <a:lnTo>
                    <a:pt x="620" y="2857"/>
                  </a:lnTo>
                  <a:lnTo>
                    <a:pt x="239" y="4095"/>
                  </a:lnTo>
                  <a:lnTo>
                    <a:pt x="96" y="4619"/>
                  </a:lnTo>
                  <a:lnTo>
                    <a:pt x="1" y="5190"/>
                  </a:lnTo>
                  <a:lnTo>
                    <a:pt x="1" y="5714"/>
                  </a:lnTo>
                  <a:lnTo>
                    <a:pt x="1" y="6285"/>
                  </a:lnTo>
                  <a:lnTo>
                    <a:pt x="96" y="6809"/>
                  </a:lnTo>
                  <a:lnTo>
                    <a:pt x="239" y="7333"/>
                  </a:lnTo>
                  <a:lnTo>
                    <a:pt x="382" y="7761"/>
                  </a:lnTo>
                  <a:lnTo>
                    <a:pt x="620" y="8142"/>
                  </a:lnTo>
                  <a:lnTo>
                    <a:pt x="858" y="8570"/>
                  </a:lnTo>
                  <a:lnTo>
                    <a:pt x="1144" y="8951"/>
                  </a:lnTo>
                  <a:lnTo>
                    <a:pt x="1524" y="9237"/>
                  </a:lnTo>
                  <a:lnTo>
                    <a:pt x="1905" y="9475"/>
                  </a:lnTo>
                  <a:lnTo>
                    <a:pt x="2096" y="9570"/>
                  </a:lnTo>
                  <a:lnTo>
                    <a:pt x="2286" y="9618"/>
                  </a:lnTo>
                  <a:lnTo>
                    <a:pt x="2524" y="9665"/>
                  </a:lnTo>
                  <a:lnTo>
                    <a:pt x="2762" y="9618"/>
                  </a:lnTo>
                  <a:lnTo>
                    <a:pt x="2953" y="9570"/>
                  </a:lnTo>
                  <a:lnTo>
                    <a:pt x="3143" y="9523"/>
                  </a:lnTo>
                  <a:lnTo>
                    <a:pt x="3429" y="9285"/>
                  </a:lnTo>
                  <a:lnTo>
                    <a:pt x="3667" y="8999"/>
                  </a:lnTo>
                  <a:lnTo>
                    <a:pt x="3762" y="8809"/>
                  </a:lnTo>
                  <a:lnTo>
                    <a:pt x="3810" y="8618"/>
                  </a:lnTo>
                  <a:lnTo>
                    <a:pt x="3857" y="8190"/>
                  </a:lnTo>
                  <a:lnTo>
                    <a:pt x="3810" y="7714"/>
                  </a:lnTo>
                  <a:lnTo>
                    <a:pt x="3714" y="7285"/>
                  </a:lnTo>
                  <a:lnTo>
                    <a:pt x="3572" y="6857"/>
                  </a:lnTo>
                  <a:lnTo>
                    <a:pt x="3334" y="6333"/>
                  </a:lnTo>
                  <a:lnTo>
                    <a:pt x="3143" y="5809"/>
                  </a:lnTo>
                  <a:lnTo>
                    <a:pt x="3000" y="5238"/>
                  </a:lnTo>
                  <a:lnTo>
                    <a:pt x="3000" y="4952"/>
                  </a:lnTo>
                  <a:lnTo>
                    <a:pt x="3000" y="4714"/>
                  </a:lnTo>
                  <a:lnTo>
                    <a:pt x="3048" y="4428"/>
                  </a:lnTo>
                  <a:lnTo>
                    <a:pt x="3143" y="4143"/>
                  </a:lnTo>
                  <a:lnTo>
                    <a:pt x="3286" y="3905"/>
                  </a:lnTo>
                  <a:lnTo>
                    <a:pt x="3429" y="3667"/>
                  </a:lnTo>
                  <a:lnTo>
                    <a:pt x="4095" y="2762"/>
                  </a:lnTo>
                  <a:lnTo>
                    <a:pt x="4333" y="2429"/>
                  </a:lnTo>
                  <a:lnTo>
                    <a:pt x="4476" y="2048"/>
                  </a:lnTo>
                  <a:lnTo>
                    <a:pt x="4571" y="1620"/>
                  </a:lnTo>
                  <a:lnTo>
                    <a:pt x="4524" y="1239"/>
                  </a:lnTo>
                  <a:lnTo>
                    <a:pt x="4429" y="858"/>
                  </a:lnTo>
                  <a:lnTo>
                    <a:pt x="4238" y="525"/>
                  </a:lnTo>
                  <a:lnTo>
                    <a:pt x="3953" y="239"/>
                  </a:lnTo>
                  <a:lnTo>
                    <a:pt x="366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5" name="Google Shape;6695;p66"/>
            <p:cNvSpPr/>
            <p:nvPr/>
          </p:nvSpPr>
          <p:spPr>
            <a:xfrm flipH="1">
              <a:off x="2986722" y="2028148"/>
              <a:ext cx="74695" cy="17348"/>
            </a:xfrm>
            <a:custGeom>
              <a:avLst/>
              <a:gdLst/>
              <a:ahLst/>
              <a:cxnLst/>
              <a:rect l="l" t="t" r="r" b="b"/>
              <a:pathLst>
                <a:path w="3286" h="763" extrusionOk="0">
                  <a:moveTo>
                    <a:pt x="1810" y="1"/>
                  </a:moveTo>
                  <a:lnTo>
                    <a:pt x="1381" y="48"/>
                  </a:lnTo>
                  <a:lnTo>
                    <a:pt x="905" y="96"/>
                  </a:lnTo>
                  <a:lnTo>
                    <a:pt x="477" y="191"/>
                  </a:lnTo>
                  <a:lnTo>
                    <a:pt x="48" y="381"/>
                  </a:lnTo>
                  <a:lnTo>
                    <a:pt x="0" y="381"/>
                  </a:lnTo>
                  <a:lnTo>
                    <a:pt x="48" y="429"/>
                  </a:lnTo>
                  <a:lnTo>
                    <a:pt x="477" y="381"/>
                  </a:lnTo>
                  <a:lnTo>
                    <a:pt x="905" y="334"/>
                  </a:lnTo>
                  <a:lnTo>
                    <a:pt x="1762" y="334"/>
                  </a:lnTo>
                  <a:lnTo>
                    <a:pt x="2143" y="429"/>
                  </a:lnTo>
                  <a:lnTo>
                    <a:pt x="2524" y="524"/>
                  </a:lnTo>
                  <a:lnTo>
                    <a:pt x="3238" y="762"/>
                  </a:lnTo>
                  <a:lnTo>
                    <a:pt x="3285" y="762"/>
                  </a:lnTo>
                  <a:lnTo>
                    <a:pt x="3285" y="715"/>
                  </a:lnTo>
                  <a:lnTo>
                    <a:pt x="3000" y="381"/>
                  </a:lnTo>
                  <a:lnTo>
                    <a:pt x="2667" y="191"/>
                  </a:lnTo>
                  <a:lnTo>
                    <a:pt x="2238" y="48"/>
                  </a:lnTo>
                  <a:lnTo>
                    <a:pt x="181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6" name="Google Shape;6696;p66"/>
            <p:cNvSpPr/>
            <p:nvPr/>
          </p:nvSpPr>
          <p:spPr>
            <a:xfrm flipH="1">
              <a:off x="2920710" y="1950209"/>
              <a:ext cx="23822" cy="18439"/>
            </a:xfrm>
            <a:custGeom>
              <a:avLst/>
              <a:gdLst/>
              <a:ahLst/>
              <a:cxnLst/>
              <a:rect l="l" t="t" r="r" b="b"/>
              <a:pathLst>
                <a:path w="1048" h="811" extrusionOk="0">
                  <a:moveTo>
                    <a:pt x="1000" y="1"/>
                  </a:moveTo>
                  <a:lnTo>
                    <a:pt x="952" y="48"/>
                  </a:lnTo>
                  <a:lnTo>
                    <a:pt x="857" y="144"/>
                  </a:lnTo>
                  <a:lnTo>
                    <a:pt x="762" y="239"/>
                  </a:lnTo>
                  <a:lnTo>
                    <a:pt x="524" y="429"/>
                  </a:lnTo>
                  <a:lnTo>
                    <a:pt x="238" y="620"/>
                  </a:lnTo>
                  <a:lnTo>
                    <a:pt x="143" y="667"/>
                  </a:lnTo>
                  <a:lnTo>
                    <a:pt x="0" y="715"/>
                  </a:lnTo>
                  <a:lnTo>
                    <a:pt x="0" y="762"/>
                  </a:lnTo>
                  <a:lnTo>
                    <a:pt x="143" y="810"/>
                  </a:lnTo>
                  <a:lnTo>
                    <a:pt x="334" y="762"/>
                  </a:lnTo>
                  <a:lnTo>
                    <a:pt x="476" y="715"/>
                  </a:lnTo>
                  <a:lnTo>
                    <a:pt x="619" y="620"/>
                  </a:lnTo>
                  <a:lnTo>
                    <a:pt x="857" y="334"/>
                  </a:lnTo>
                  <a:lnTo>
                    <a:pt x="952" y="191"/>
                  </a:lnTo>
                  <a:lnTo>
                    <a:pt x="1000" y="96"/>
                  </a:lnTo>
                  <a:lnTo>
                    <a:pt x="1048" y="48"/>
                  </a:lnTo>
                  <a:lnTo>
                    <a:pt x="10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7" name="Google Shape;6697;p66"/>
            <p:cNvSpPr/>
            <p:nvPr/>
          </p:nvSpPr>
          <p:spPr>
            <a:xfrm flipH="1">
              <a:off x="2140435" y="2069278"/>
              <a:ext cx="474016" cy="571562"/>
            </a:xfrm>
            <a:custGeom>
              <a:avLst/>
              <a:gdLst/>
              <a:ahLst/>
              <a:cxnLst/>
              <a:rect l="l" t="t" r="r" b="b"/>
              <a:pathLst>
                <a:path w="20853" h="25139" extrusionOk="0">
                  <a:moveTo>
                    <a:pt x="8189" y="1"/>
                  </a:moveTo>
                  <a:lnTo>
                    <a:pt x="7760" y="48"/>
                  </a:lnTo>
                  <a:lnTo>
                    <a:pt x="7379" y="96"/>
                  </a:lnTo>
                  <a:lnTo>
                    <a:pt x="6999" y="239"/>
                  </a:lnTo>
                  <a:lnTo>
                    <a:pt x="6618" y="382"/>
                  </a:lnTo>
                  <a:lnTo>
                    <a:pt x="6284" y="572"/>
                  </a:lnTo>
                  <a:lnTo>
                    <a:pt x="5951" y="810"/>
                  </a:lnTo>
                  <a:lnTo>
                    <a:pt x="5618" y="1048"/>
                  </a:lnTo>
                  <a:lnTo>
                    <a:pt x="5332" y="1381"/>
                  </a:lnTo>
                  <a:lnTo>
                    <a:pt x="4999" y="1810"/>
                  </a:lnTo>
                  <a:lnTo>
                    <a:pt x="4380" y="2667"/>
                  </a:lnTo>
                  <a:lnTo>
                    <a:pt x="3571" y="3905"/>
                  </a:lnTo>
                  <a:lnTo>
                    <a:pt x="2666" y="5333"/>
                  </a:lnTo>
                  <a:lnTo>
                    <a:pt x="1809" y="6856"/>
                  </a:lnTo>
                  <a:lnTo>
                    <a:pt x="1000" y="8380"/>
                  </a:lnTo>
                  <a:lnTo>
                    <a:pt x="667" y="9094"/>
                  </a:lnTo>
                  <a:lnTo>
                    <a:pt x="381" y="9761"/>
                  </a:lnTo>
                  <a:lnTo>
                    <a:pt x="190" y="10332"/>
                  </a:lnTo>
                  <a:lnTo>
                    <a:pt x="48" y="10856"/>
                  </a:lnTo>
                  <a:lnTo>
                    <a:pt x="0" y="11236"/>
                  </a:lnTo>
                  <a:lnTo>
                    <a:pt x="0" y="11665"/>
                  </a:lnTo>
                  <a:lnTo>
                    <a:pt x="48" y="12046"/>
                  </a:lnTo>
                  <a:lnTo>
                    <a:pt x="95" y="12427"/>
                  </a:lnTo>
                  <a:lnTo>
                    <a:pt x="286" y="13188"/>
                  </a:lnTo>
                  <a:lnTo>
                    <a:pt x="524" y="13855"/>
                  </a:lnTo>
                  <a:lnTo>
                    <a:pt x="762" y="14474"/>
                  </a:lnTo>
                  <a:lnTo>
                    <a:pt x="1000" y="14902"/>
                  </a:lnTo>
                  <a:lnTo>
                    <a:pt x="1238" y="15283"/>
                  </a:lnTo>
                  <a:lnTo>
                    <a:pt x="286" y="25138"/>
                  </a:lnTo>
                  <a:lnTo>
                    <a:pt x="286" y="25138"/>
                  </a:lnTo>
                  <a:lnTo>
                    <a:pt x="2952" y="25043"/>
                  </a:lnTo>
                  <a:lnTo>
                    <a:pt x="9093" y="24805"/>
                  </a:lnTo>
                  <a:lnTo>
                    <a:pt x="15949" y="24472"/>
                  </a:lnTo>
                  <a:lnTo>
                    <a:pt x="18806" y="24281"/>
                  </a:lnTo>
                  <a:lnTo>
                    <a:pt x="20853" y="24091"/>
                  </a:lnTo>
                  <a:lnTo>
                    <a:pt x="20615" y="23329"/>
                  </a:lnTo>
                  <a:lnTo>
                    <a:pt x="19996" y="21187"/>
                  </a:lnTo>
                  <a:lnTo>
                    <a:pt x="19091" y="18140"/>
                  </a:lnTo>
                  <a:lnTo>
                    <a:pt x="18520" y="16378"/>
                  </a:lnTo>
                  <a:lnTo>
                    <a:pt x="17901" y="14521"/>
                  </a:lnTo>
                  <a:lnTo>
                    <a:pt x="17187" y="12569"/>
                  </a:lnTo>
                  <a:lnTo>
                    <a:pt x="16473" y="10665"/>
                  </a:lnTo>
                  <a:lnTo>
                    <a:pt x="15711" y="8761"/>
                  </a:lnTo>
                  <a:lnTo>
                    <a:pt x="14902" y="6952"/>
                  </a:lnTo>
                  <a:lnTo>
                    <a:pt x="14092" y="5285"/>
                  </a:lnTo>
                  <a:lnTo>
                    <a:pt x="13235" y="3809"/>
                  </a:lnTo>
                  <a:lnTo>
                    <a:pt x="12807" y="3143"/>
                  </a:lnTo>
                  <a:lnTo>
                    <a:pt x="12426" y="2572"/>
                  </a:lnTo>
                  <a:lnTo>
                    <a:pt x="11998" y="2048"/>
                  </a:lnTo>
                  <a:lnTo>
                    <a:pt x="11569" y="1572"/>
                  </a:lnTo>
                  <a:lnTo>
                    <a:pt x="11141" y="1191"/>
                  </a:lnTo>
                  <a:lnTo>
                    <a:pt x="10712" y="858"/>
                  </a:lnTo>
                  <a:lnTo>
                    <a:pt x="10284" y="620"/>
                  </a:lnTo>
                  <a:lnTo>
                    <a:pt x="9855" y="382"/>
                  </a:lnTo>
                  <a:lnTo>
                    <a:pt x="9427" y="239"/>
                  </a:lnTo>
                  <a:lnTo>
                    <a:pt x="8998" y="96"/>
                  </a:lnTo>
                  <a:lnTo>
                    <a:pt x="8570" y="48"/>
                  </a:lnTo>
                  <a:lnTo>
                    <a:pt x="8189"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8" name="Google Shape;6698;p66"/>
            <p:cNvSpPr/>
            <p:nvPr/>
          </p:nvSpPr>
          <p:spPr>
            <a:xfrm flipH="1">
              <a:off x="2401231" y="2072529"/>
              <a:ext cx="4364" cy="2183"/>
            </a:xfrm>
            <a:custGeom>
              <a:avLst/>
              <a:gdLst/>
              <a:ahLst/>
              <a:cxnLst/>
              <a:rect l="l" t="t" r="r" b="b"/>
              <a:pathLst>
                <a:path w="192" h="96" extrusionOk="0">
                  <a:moveTo>
                    <a:pt x="1" y="1"/>
                  </a:moveTo>
                  <a:lnTo>
                    <a:pt x="48" y="48"/>
                  </a:lnTo>
                  <a:lnTo>
                    <a:pt x="96" y="96"/>
                  </a:lnTo>
                  <a:lnTo>
                    <a:pt x="191" y="48"/>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9" name="Google Shape;6699;p66"/>
            <p:cNvSpPr/>
            <p:nvPr/>
          </p:nvSpPr>
          <p:spPr>
            <a:xfrm flipH="1">
              <a:off x="2509455" y="2148308"/>
              <a:ext cx="6524" cy="5434"/>
            </a:xfrm>
            <a:custGeom>
              <a:avLst/>
              <a:gdLst/>
              <a:ahLst/>
              <a:cxnLst/>
              <a:rect l="l" t="t" r="r" b="b"/>
              <a:pathLst>
                <a:path w="287" h="239" extrusionOk="0">
                  <a:moveTo>
                    <a:pt x="48" y="0"/>
                  </a:moveTo>
                  <a:lnTo>
                    <a:pt x="0" y="143"/>
                  </a:lnTo>
                  <a:lnTo>
                    <a:pt x="48" y="238"/>
                  </a:lnTo>
                  <a:lnTo>
                    <a:pt x="239" y="238"/>
                  </a:lnTo>
                  <a:lnTo>
                    <a:pt x="286"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0" name="Google Shape;6700;p66"/>
            <p:cNvSpPr/>
            <p:nvPr/>
          </p:nvSpPr>
          <p:spPr>
            <a:xfrm flipH="1">
              <a:off x="2455354" y="2148308"/>
              <a:ext cx="5433" cy="5434"/>
            </a:xfrm>
            <a:custGeom>
              <a:avLst/>
              <a:gdLst/>
              <a:ahLst/>
              <a:cxnLst/>
              <a:rect l="l" t="t" r="r" b="b"/>
              <a:pathLst>
                <a:path w="239" h="239" extrusionOk="0">
                  <a:moveTo>
                    <a:pt x="1" y="0"/>
                  </a:moveTo>
                  <a:lnTo>
                    <a:pt x="1" y="143"/>
                  </a:lnTo>
                  <a:lnTo>
                    <a:pt x="1" y="238"/>
                  </a:lnTo>
                  <a:lnTo>
                    <a:pt x="239" y="238"/>
                  </a:lnTo>
                  <a:lnTo>
                    <a:pt x="239"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1" name="Google Shape;6701;p66"/>
            <p:cNvSpPr/>
            <p:nvPr/>
          </p:nvSpPr>
          <p:spPr>
            <a:xfrm flipH="1">
              <a:off x="2400163" y="2148308"/>
              <a:ext cx="6524" cy="5434"/>
            </a:xfrm>
            <a:custGeom>
              <a:avLst/>
              <a:gdLst/>
              <a:ahLst/>
              <a:cxnLst/>
              <a:rect l="l" t="t" r="r" b="b"/>
              <a:pathLst>
                <a:path w="287" h="239" extrusionOk="0">
                  <a:moveTo>
                    <a:pt x="49" y="0"/>
                  </a:moveTo>
                  <a:lnTo>
                    <a:pt x="1" y="143"/>
                  </a:lnTo>
                  <a:lnTo>
                    <a:pt x="49" y="238"/>
                  </a:lnTo>
                  <a:lnTo>
                    <a:pt x="239" y="238"/>
                  </a:lnTo>
                  <a:lnTo>
                    <a:pt x="287"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2" name="Google Shape;6702;p66"/>
            <p:cNvSpPr/>
            <p:nvPr/>
          </p:nvSpPr>
          <p:spPr>
            <a:xfrm flipH="1">
              <a:off x="2344971" y="2148308"/>
              <a:ext cx="6501" cy="5434"/>
            </a:xfrm>
            <a:custGeom>
              <a:avLst/>
              <a:gdLst/>
              <a:ahLst/>
              <a:cxnLst/>
              <a:rect l="l" t="t" r="r" b="b"/>
              <a:pathLst>
                <a:path w="286" h="239" extrusionOk="0">
                  <a:moveTo>
                    <a:pt x="48" y="0"/>
                  </a:moveTo>
                  <a:lnTo>
                    <a:pt x="0" y="143"/>
                  </a:lnTo>
                  <a:lnTo>
                    <a:pt x="48" y="238"/>
                  </a:lnTo>
                  <a:lnTo>
                    <a:pt x="238" y="238"/>
                  </a:lnTo>
                  <a:lnTo>
                    <a:pt x="286" y="143"/>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3" name="Google Shape;6703;p66"/>
            <p:cNvSpPr/>
            <p:nvPr/>
          </p:nvSpPr>
          <p:spPr>
            <a:xfrm flipH="1">
              <a:off x="2482405"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4" name="Google Shape;6704;p66"/>
            <p:cNvSpPr/>
            <p:nvPr/>
          </p:nvSpPr>
          <p:spPr>
            <a:xfrm flipH="1">
              <a:off x="2427213" y="2108247"/>
              <a:ext cx="6524" cy="6525"/>
            </a:xfrm>
            <a:custGeom>
              <a:avLst/>
              <a:gdLst/>
              <a:ahLst/>
              <a:cxnLst/>
              <a:rect l="l" t="t" r="r" b="b"/>
              <a:pathLst>
                <a:path w="287" h="287" extrusionOk="0">
                  <a:moveTo>
                    <a:pt x="144" y="1"/>
                  </a:moveTo>
                  <a:lnTo>
                    <a:pt x="48" y="48"/>
                  </a:lnTo>
                  <a:lnTo>
                    <a:pt x="1" y="143"/>
                  </a:lnTo>
                  <a:lnTo>
                    <a:pt x="48" y="239"/>
                  </a:lnTo>
                  <a:lnTo>
                    <a:pt x="144" y="286"/>
                  </a:lnTo>
                  <a:lnTo>
                    <a:pt x="239" y="239"/>
                  </a:lnTo>
                  <a:lnTo>
                    <a:pt x="286"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5" name="Google Shape;6705;p66"/>
            <p:cNvSpPr/>
            <p:nvPr/>
          </p:nvSpPr>
          <p:spPr>
            <a:xfrm flipH="1">
              <a:off x="2373113" y="2108247"/>
              <a:ext cx="5433" cy="6525"/>
            </a:xfrm>
            <a:custGeom>
              <a:avLst/>
              <a:gdLst/>
              <a:ahLst/>
              <a:cxnLst/>
              <a:rect l="l" t="t" r="r" b="b"/>
              <a:pathLst>
                <a:path w="239" h="287" extrusionOk="0">
                  <a:moveTo>
                    <a:pt x="96" y="1"/>
                  </a:moveTo>
                  <a:lnTo>
                    <a:pt x="1" y="48"/>
                  </a:lnTo>
                  <a:lnTo>
                    <a:pt x="1" y="143"/>
                  </a:lnTo>
                  <a:lnTo>
                    <a:pt x="1" y="239"/>
                  </a:lnTo>
                  <a:lnTo>
                    <a:pt x="96" y="286"/>
                  </a:lnTo>
                  <a:lnTo>
                    <a:pt x="191" y="239"/>
                  </a:lnTo>
                  <a:lnTo>
                    <a:pt x="239" y="143"/>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6" name="Google Shape;6706;p66"/>
            <p:cNvSpPr/>
            <p:nvPr/>
          </p:nvSpPr>
          <p:spPr>
            <a:xfrm flipH="1">
              <a:off x="2564647" y="2227316"/>
              <a:ext cx="6524" cy="6525"/>
            </a:xfrm>
            <a:custGeom>
              <a:avLst/>
              <a:gdLst/>
              <a:ahLst/>
              <a:cxnLst/>
              <a:rect l="l" t="t" r="r" b="b"/>
              <a:pathLst>
                <a:path w="287"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7" name="Google Shape;6707;p66"/>
            <p:cNvSpPr/>
            <p:nvPr/>
          </p:nvSpPr>
          <p:spPr>
            <a:xfrm flipH="1">
              <a:off x="2509455" y="2227316"/>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8" name="Google Shape;6708;p66"/>
            <p:cNvSpPr/>
            <p:nvPr/>
          </p:nvSpPr>
          <p:spPr>
            <a:xfrm flipH="1">
              <a:off x="2455354" y="2227316"/>
              <a:ext cx="5433" cy="6525"/>
            </a:xfrm>
            <a:custGeom>
              <a:avLst/>
              <a:gdLst/>
              <a:ahLst/>
              <a:cxnLst/>
              <a:rect l="l" t="t" r="r" b="b"/>
              <a:pathLst>
                <a:path w="239" h="287" extrusionOk="0">
                  <a:moveTo>
                    <a:pt x="143" y="1"/>
                  </a:moveTo>
                  <a:lnTo>
                    <a:pt x="48" y="48"/>
                  </a:lnTo>
                  <a:lnTo>
                    <a:pt x="1" y="143"/>
                  </a:lnTo>
                  <a:lnTo>
                    <a:pt x="1" y="239"/>
                  </a:lnTo>
                  <a:lnTo>
                    <a:pt x="96" y="286"/>
                  </a:lnTo>
                  <a:lnTo>
                    <a:pt x="191"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9" name="Google Shape;6709;p66"/>
            <p:cNvSpPr/>
            <p:nvPr/>
          </p:nvSpPr>
          <p:spPr>
            <a:xfrm flipH="1">
              <a:off x="2400163" y="2227316"/>
              <a:ext cx="5433" cy="6525"/>
            </a:xfrm>
            <a:custGeom>
              <a:avLst/>
              <a:gdLst/>
              <a:ahLst/>
              <a:cxnLst/>
              <a:rect l="l" t="t" r="r" b="b"/>
              <a:pathLst>
                <a:path w="239" h="287" extrusionOk="0">
                  <a:moveTo>
                    <a:pt x="96" y="1"/>
                  </a:moveTo>
                  <a:lnTo>
                    <a:pt x="48" y="48"/>
                  </a:lnTo>
                  <a:lnTo>
                    <a:pt x="1" y="143"/>
                  </a:lnTo>
                  <a:lnTo>
                    <a:pt x="1" y="239"/>
                  </a:lnTo>
                  <a:lnTo>
                    <a:pt x="96" y="286"/>
                  </a:lnTo>
                  <a:lnTo>
                    <a:pt x="191" y="239"/>
                  </a:lnTo>
                  <a:lnTo>
                    <a:pt x="239" y="143"/>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0" name="Google Shape;6710;p66"/>
            <p:cNvSpPr/>
            <p:nvPr/>
          </p:nvSpPr>
          <p:spPr>
            <a:xfrm flipH="1">
              <a:off x="2344971" y="2227316"/>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1" name="Google Shape;6711;p66"/>
            <p:cNvSpPr/>
            <p:nvPr/>
          </p:nvSpPr>
          <p:spPr>
            <a:xfrm flipH="1">
              <a:off x="2290848" y="2227316"/>
              <a:ext cx="5433" cy="6525"/>
            </a:xfrm>
            <a:custGeom>
              <a:avLst/>
              <a:gdLst/>
              <a:ahLst/>
              <a:cxnLst/>
              <a:rect l="l" t="t" r="r" b="b"/>
              <a:pathLst>
                <a:path w="239" h="287" extrusionOk="0">
                  <a:moveTo>
                    <a:pt x="95" y="1"/>
                  </a:moveTo>
                  <a:lnTo>
                    <a:pt x="48" y="48"/>
                  </a:lnTo>
                  <a:lnTo>
                    <a:pt x="0" y="143"/>
                  </a:lnTo>
                  <a:lnTo>
                    <a:pt x="0" y="239"/>
                  </a:lnTo>
                  <a:lnTo>
                    <a:pt x="95" y="286"/>
                  </a:lnTo>
                  <a:lnTo>
                    <a:pt x="191" y="239"/>
                  </a:lnTo>
                  <a:lnTo>
                    <a:pt x="238" y="143"/>
                  </a:lnTo>
                  <a:lnTo>
                    <a:pt x="191" y="48"/>
                  </a:lnTo>
                  <a:lnTo>
                    <a:pt x="9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2" name="Google Shape;6712;p66"/>
            <p:cNvSpPr/>
            <p:nvPr/>
          </p:nvSpPr>
          <p:spPr>
            <a:xfrm flipH="1">
              <a:off x="2537596" y="2188347"/>
              <a:ext cx="5433" cy="5434"/>
            </a:xfrm>
            <a:custGeom>
              <a:avLst/>
              <a:gdLst/>
              <a:ahLst/>
              <a:cxnLst/>
              <a:rect l="l" t="t" r="r" b="b"/>
              <a:pathLst>
                <a:path w="239" h="239" extrusionOk="0">
                  <a:moveTo>
                    <a:pt x="0" y="1"/>
                  </a:moveTo>
                  <a:lnTo>
                    <a:pt x="0" y="96"/>
                  </a:lnTo>
                  <a:lnTo>
                    <a:pt x="0" y="239"/>
                  </a:lnTo>
                  <a:lnTo>
                    <a:pt x="238" y="239"/>
                  </a:lnTo>
                  <a:lnTo>
                    <a:pt x="238"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3" name="Google Shape;6713;p66"/>
            <p:cNvSpPr/>
            <p:nvPr/>
          </p:nvSpPr>
          <p:spPr>
            <a:xfrm flipH="1">
              <a:off x="2482405"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4" name="Google Shape;6714;p66"/>
            <p:cNvSpPr/>
            <p:nvPr/>
          </p:nvSpPr>
          <p:spPr>
            <a:xfrm flipH="1">
              <a:off x="2427213"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5" name="Google Shape;6715;p66"/>
            <p:cNvSpPr/>
            <p:nvPr/>
          </p:nvSpPr>
          <p:spPr>
            <a:xfrm flipH="1">
              <a:off x="2373113" y="2188347"/>
              <a:ext cx="5433" cy="5434"/>
            </a:xfrm>
            <a:custGeom>
              <a:avLst/>
              <a:gdLst/>
              <a:ahLst/>
              <a:cxnLst/>
              <a:rect l="l" t="t" r="r" b="b"/>
              <a:pathLst>
                <a:path w="239" h="239" extrusionOk="0">
                  <a:moveTo>
                    <a:pt x="1" y="1"/>
                  </a:moveTo>
                  <a:lnTo>
                    <a:pt x="1" y="96"/>
                  </a:lnTo>
                  <a:lnTo>
                    <a:pt x="1" y="239"/>
                  </a:lnTo>
                  <a:lnTo>
                    <a:pt x="191" y="239"/>
                  </a:lnTo>
                  <a:lnTo>
                    <a:pt x="239"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6" name="Google Shape;6716;p66"/>
            <p:cNvSpPr/>
            <p:nvPr/>
          </p:nvSpPr>
          <p:spPr>
            <a:xfrm flipH="1">
              <a:off x="2317921" y="2188347"/>
              <a:ext cx="6501" cy="5434"/>
            </a:xfrm>
            <a:custGeom>
              <a:avLst/>
              <a:gdLst/>
              <a:ahLst/>
              <a:cxnLst/>
              <a:rect l="l" t="t" r="r" b="b"/>
              <a:pathLst>
                <a:path w="286" h="239" extrusionOk="0">
                  <a:moveTo>
                    <a:pt x="48" y="1"/>
                  </a:moveTo>
                  <a:lnTo>
                    <a:pt x="0" y="96"/>
                  </a:lnTo>
                  <a:lnTo>
                    <a:pt x="48"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7" name="Google Shape;6717;p66"/>
            <p:cNvSpPr/>
            <p:nvPr/>
          </p:nvSpPr>
          <p:spPr>
            <a:xfrm flipH="1">
              <a:off x="2564647" y="2307415"/>
              <a:ext cx="6524" cy="6525"/>
            </a:xfrm>
            <a:custGeom>
              <a:avLst/>
              <a:gdLst/>
              <a:ahLst/>
              <a:cxnLst/>
              <a:rect l="l" t="t" r="r" b="b"/>
              <a:pathLst>
                <a:path w="287"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8" name="Google Shape;6718;p66"/>
            <p:cNvSpPr/>
            <p:nvPr/>
          </p:nvSpPr>
          <p:spPr>
            <a:xfrm flipH="1">
              <a:off x="2509455" y="2307415"/>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9" name="Google Shape;6719;p66"/>
            <p:cNvSpPr/>
            <p:nvPr/>
          </p:nvSpPr>
          <p:spPr>
            <a:xfrm flipH="1">
              <a:off x="2455354" y="2307415"/>
              <a:ext cx="5433" cy="6525"/>
            </a:xfrm>
            <a:custGeom>
              <a:avLst/>
              <a:gdLst/>
              <a:ahLst/>
              <a:cxnLst/>
              <a:rect l="l" t="t" r="r" b="b"/>
              <a:pathLst>
                <a:path w="239" h="287" extrusionOk="0">
                  <a:moveTo>
                    <a:pt x="96" y="1"/>
                  </a:moveTo>
                  <a:lnTo>
                    <a:pt x="1" y="48"/>
                  </a:lnTo>
                  <a:lnTo>
                    <a:pt x="1" y="143"/>
                  </a:lnTo>
                  <a:lnTo>
                    <a:pt x="48" y="239"/>
                  </a:lnTo>
                  <a:lnTo>
                    <a:pt x="143" y="286"/>
                  </a:lnTo>
                  <a:lnTo>
                    <a:pt x="239"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0" name="Google Shape;6720;p66"/>
            <p:cNvSpPr/>
            <p:nvPr/>
          </p:nvSpPr>
          <p:spPr>
            <a:xfrm flipH="1">
              <a:off x="2400163" y="2307415"/>
              <a:ext cx="6524" cy="6525"/>
            </a:xfrm>
            <a:custGeom>
              <a:avLst/>
              <a:gdLst/>
              <a:ahLst/>
              <a:cxnLst/>
              <a:rect l="l" t="t" r="r" b="b"/>
              <a:pathLst>
                <a:path w="287" h="287" extrusionOk="0">
                  <a:moveTo>
                    <a:pt x="144" y="1"/>
                  </a:moveTo>
                  <a:lnTo>
                    <a:pt x="49" y="48"/>
                  </a:lnTo>
                  <a:lnTo>
                    <a:pt x="1" y="143"/>
                  </a:lnTo>
                  <a:lnTo>
                    <a:pt x="49" y="239"/>
                  </a:lnTo>
                  <a:lnTo>
                    <a:pt x="144" y="286"/>
                  </a:lnTo>
                  <a:lnTo>
                    <a:pt x="239" y="239"/>
                  </a:lnTo>
                  <a:lnTo>
                    <a:pt x="287"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1" name="Google Shape;6721;p66"/>
            <p:cNvSpPr/>
            <p:nvPr/>
          </p:nvSpPr>
          <p:spPr>
            <a:xfrm flipH="1">
              <a:off x="2344971" y="2307415"/>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2" name="Google Shape;6722;p66"/>
            <p:cNvSpPr/>
            <p:nvPr/>
          </p:nvSpPr>
          <p:spPr>
            <a:xfrm flipH="1">
              <a:off x="2290848" y="2307415"/>
              <a:ext cx="6524" cy="6525"/>
            </a:xfrm>
            <a:custGeom>
              <a:avLst/>
              <a:gdLst/>
              <a:ahLst/>
              <a:cxnLst/>
              <a:rect l="l" t="t" r="r" b="b"/>
              <a:pathLst>
                <a:path w="287" h="287" extrusionOk="0">
                  <a:moveTo>
                    <a:pt x="143" y="1"/>
                  </a:moveTo>
                  <a:lnTo>
                    <a:pt x="48" y="48"/>
                  </a:lnTo>
                  <a:lnTo>
                    <a:pt x="1"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3" name="Google Shape;6723;p66"/>
            <p:cNvSpPr/>
            <p:nvPr/>
          </p:nvSpPr>
          <p:spPr>
            <a:xfrm flipH="1">
              <a:off x="2238907" y="2308507"/>
              <a:ext cx="3273" cy="5434"/>
            </a:xfrm>
            <a:custGeom>
              <a:avLst/>
              <a:gdLst/>
              <a:ahLst/>
              <a:cxnLst/>
              <a:rect l="l" t="t" r="r" b="b"/>
              <a:pathLst>
                <a:path w="144" h="239" extrusionOk="0">
                  <a:moveTo>
                    <a:pt x="48" y="0"/>
                  </a:moveTo>
                  <a:lnTo>
                    <a:pt x="1" y="95"/>
                  </a:lnTo>
                  <a:lnTo>
                    <a:pt x="48" y="191"/>
                  </a:lnTo>
                  <a:lnTo>
                    <a:pt x="143" y="238"/>
                  </a:lnTo>
                  <a:lnTo>
                    <a:pt x="4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4" name="Google Shape;6724;p66"/>
            <p:cNvSpPr/>
            <p:nvPr/>
          </p:nvSpPr>
          <p:spPr>
            <a:xfrm flipH="1">
              <a:off x="2591720" y="2268446"/>
              <a:ext cx="5433" cy="5434"/>
            </a:xfrm>
            <a:custGeom>
              <a:avLst/>
              <a:gdLst/>
              <a:ahLst/>
              <a:cxnLst/>
              <a:rect l="l" t="t" r="r" b="b"/>
              <a:pathLst>
                <a:path w="239" h="239" extrusionOk="0">
                  <a:moveTo>
                    <a:pt x="48" y="1"/>
                  </a:moveTo>
                  <a:lnTo>
                    <a:pt x="1" y="144"/>
                  </a:lnTo>
                  <a:lnTo>
                    <a:pt x="48" y="239"/>
                  </a:lnTo>
                  <a:lnTo>
                    <a:pt x="96" y="239"/>
                  </a:lnTo>
                  <a:lnTo>
                    <a:pt x="191" y="191"/>
                  </a:lnTo>
                  <a:lnTo>
                    <a:pt x="239"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5" name="Google Shape;6725;p66"/>
            <p:cNvSpPr/>
            <p:nvPr/>
          </p:nvSpPr>
          <p:spPr>
            <a:xfrm flipH="1">
              <a:off x="2537596" y="2267377"/>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6" name="Google Shape;6726;p66"/>
            <p:cNvSpPr/>
            <p:nvPr/>
          </p:nvSpPr>
          <p:spPr>
            <a:xfrm flipH="1">
              <a:off x="2482405"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7" name="Google Shape;6727;p66"/>
            <p:cNvSpPr/>
            <p:nvPr/>
          </p:nvSpPr>
          <p:spPr>
            <a:xfrm flipH="1">
              <a:off x="2427213"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8" name="Google Shape;6728;p66"/>
            <p:cNvSpPr/>
            <p:nvPr/>
          </p:nvSpPr>
          <p:spPr>
            <a:xfrm flipH="1">
              <a:off x="2373113" y="2267377"/>
              <a:ext cx="5433" cy="6503"/>
            </a:xfrm>
            <a:custGeom>
              <a:avLst/>
              <a:gdLst/>
              <a:ahLst/>
              <a:cxnLst/>
              <a:rect l="l" t="t" r="r" b="b"/>
              <a:pathLst>
                <a:path w="239" h="286" extrusionOk="0">
                  <a:moveTo>
                    <a:pt x="96" y="0"/>
                  </a:moveTo>
                  <a:lnTo>
                    <a:pt x="48" y="48"/>
                  </a:lnTo>
                  <a:lnTo>
                    <a:pt x="1" y="143"/>
                  </a:lnTo>
                  <a:lnTo>
                    <a:pt x="48" y="238"/>
                  </a:lnTo>
                  <a:lnTo>
                    <a:pt x="96" y="286"/>
                  </a:lnTo>
                  <a:lnTo>
                    <a:pt x="144"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9" name="Google Shape;6729;p66"/>
            <p:cNvSpPr/>
            <p:nvPr/>
          </p:nvSpPr>
          <p:spPr>
            <a:xfrm flipH="1">
              <a:off x="2317921" y="2267377"/>
              <a:ext cx="5433" cy="6503"/>
            </a:xfrm>
            <a:custGeom>
              <a:avLst/>
              <a:gdLst/>
              <a:ahLst/>
              <a:cxnLst/>
              <a:rect l="l" t="t" r="r" b="b"/>
              <a:pathLst>
                <a:path w="239" h="286" extrusionOk="0">
                  <a:moveTo>
                    <a:pt x="96" y="0"/>
                  </a:moveTo>
                  <a:lnTo>
                    <a:pt x="1"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0" name="Google Shape;6730;p66"/>
            <p:cNvSpPr/>
            <p:nvPr/>
          </p:nvSpPr>
          <p:spPr>
            <a:xfrm flipH="1">
              <a:off x="2262729" y="2267377"/>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1" name="Google Shape;6731;p66"/>
            <p:cNvSpPr/>
            <p:nvPr/>
          </p:nvSpPr>
          <p:spPr>
            <a:xfrm flipH="1">
              <a:off x="2564647" y="2387515"/>
              <a:ext cx="6524" cy="6525"/>
            </a:xfrm>
            <a:custGeom>
              <a:avLst/>
              <a:gdLst/>
              <a:ahLst/>
              <a:cxnLst/>
              <a:rect l="l" t="t" r="r" b="b"/>
              <a:pathLst>
                <a:path w="287"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2" name="Google Shape;6732;p66"/>
            <p:cNvSpPr/>
            <p:nvPr/>
          </p:nvSpPr>
          <p:spPr>
            <a:xfrm flipH="1">
              <a:off x="2509455" y="2387515"/>
              <a:ext cx="6524" cy="6525"/>
            </a:xfrm>
            <a:custGeom>
              <a:avLst/>
              <a:gdLst/>
              <a:ahLst/>
              <a:cxnLst/>
              <a:rect l="l" t="t" r="r" b="b"/>
              <a:pathLst>
                <a:path w="287" h="287" extrusionOk="0">
                  <a:moveTo>
                    <a:pt x="143" y="1"/>
                  </a:moveTo>
                  <a:lnTo>
                    <a:pt x="48" y="48"/>
                  </a:lnTo>
                  <a:lnTo>
                    <a:pt x="0" y="144"/>
                  </a:lnTo>
                  <a:lnTo>
                    <a:pt x="48" y="239"/>
                  </a:lnTo>
                  <a:lnTo>
                    <a:pt x="143" y="286"/>
                  </a:lnTo>
                  <a:lnTo>
                    <a:pt x="239" y="239"/>
                  </a:lnTo>
                  <a:lnTo>
                    <a:pt x="286" y="144"/>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3" name="Google Shape;6733;p66"/>
            <p:cNvSpPr/>
            <p:nvPr/>
          </p:nvSpPr>
          <p:spPr>
            <a:xfrm flipH="1">
              <a:off x="2455354" y="2387515"/>
              <a:ext cx="5433" cy="6525"/>
            </a:xfrm>
            <a:custGeom>
              <a:avLst/>
              <a:gdLst/>
              <a:ahLst/>
              <a:cxnLst/>
              <a:rect l="l" t="t" r="r" b="b"/>
              <a:pathLst>
                <a:path w="239" h="287" extrusionOk="0">
                  <a:moveTo>
                    <a:pt x="96" y="1"/>
                  </a:moveTo>
                  <a:lnTo>
                    <a:pt x="1" y="48"/>
                  </a:lnTo>
                  <a:lnTo>
                    <a:pt x="1" y="144"/>
                  </a:lnTo>
                  <a:lnTo>
                    <a:pt x="1" y="239"/>
                  </a:lnTo>
                  <a:lnTo>
                    <a:pt x="96" y="286"/>
                  </a:lnTo>
                  <a:lnTo>
                    <a:pt x="239" y="239"/>
                  </a:lnTo>
                  <a:lnTo>
                    <a:pt x="239" y="144"/>
                  </a:lnTo>
                  <a:lnTo>
                    <a:pt x="239"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4" name="Google Shape;6734;p66"/>
            <p:cNvSpPr/>
            <p:nvPr/>
          </p:nvSpPr>
          <p:spPr>
            <a:xfrm flipH="1">
              <a:off x="2400163" y="2387515"/>
              <a:ext cx="6524" cy="6525"/>
            </a:xfrm>
            <a:custGeom>
              <a:avLst/>
              <a:gdLst/>
              <a:ahLst/>
              <a:cxnLst/>
              <a:rect l="l" t="t" r="r" b="b"/>
              <a:pathLst>
                <a:path w="287" h="287" extrusionOk="0">
                  <a:moveTo>
                    <a:pt x="144" y="1"/>
                  </a:moveTo>
                  <a:lnTo>
                    <a:pt x="49" y="48"/>
                  </a:lnTo>
                  <a:lnTo>
                    <a:pt x="1" y="144"/>
                  </a:lnTo>
                  <a:lnTo>
                    <a:pt x="49" y="239"/>
                  </a:lnTo>
                  <a:lnTo>
                    <a:pt x="144" y="286"/>
                  </a:lnTo>
                  <a:lnTo>
                    <a:pt x="239" y="239"/>
                  </a:lnTo>
                  <a:lnTo>
                    <a:pt x="287"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5" name="Google Shape;6735;p66"/>
            <p:cNvSpPr/>
            <p:nvPr/>
          </p:nvSpPr>
          <p:spPr>
            <a:xfrm flipH="1">
              <a:off x="2344971" y="2387515"/>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6" name="Google Shape;6736;p66"/>
            <p:cNvSpPr/>
            <p:nvPr/>
          </p:nvSpPr>
          <p:spPr>
            <a:xfrm flipH="1">
              <a:off x="2290848" y="2387515"/>
              <a:ext cx="5433" cy="6525"/>
            </a:xfrm>
            <a:custGeom>
              <a:avLst/>
              <a:gdLst/>
              <a:ahLst/>
              <a:cxnLst/>
              <a:rect l="l" t="t" r="r" b="b"/>
              <a:pathLst>
                <a:path w="239" h="287" extrusionOk="0">
                  <a:moveTo>
                    <a:pt x="95" y="1"/>
                  </a:moveTo>
                  <a:lnTo>
                    <a:pt x="0" y="48"/>
                  </a:lnTo>
                  <a:lnTo>
                    <a:pt x="0" y="144"/>
                  </a:lnTo>
                  <a:lnTo>
                    <a:pt x="0" y="239"/>
                  </a:lnTo>
                  <a:lnTo>
                    <a:pt x="95" y="286"/>
                  </a:lnTo>
                  <a:lnTo>
                    <a:pt x="143" y="286"/>
                  </a:lnTo>
                  <a:lnTo>
                    <a:pt x="238" y="239"/>
                  </a:lnTo>
                  <a:lnTo>
                    <a:pt x="238" y="144"/>
                  </a:lnTo>
                  <a:lnTo>
                    <a:pt x="191" y="48"/>
                  </a:lnTo>
                  <a:lnTo>
                    <a:pt x="9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7" name="Google Shape;6737;p66"/>
            <p:cNvSpPr/>
            <p:nvPr/>
          </p:nvSpPr>
          <p:spPr>
            <a:xfrm flipH="1">
              <a:off x="2235656" y="2387515"/>
              <a:ext cx="6524" cy="5434"/>
            </a:xfrm>
            <a:custGeom>
              <a:avLst/>
              <a:gdLst/>
              <a:ahLst/>
              <a:cxnLst/>
              <a:rect l="l" t="t" r="r" b="b"/>
              <a:pathLst>
                <a:path w="287" h="239" extrusionOk="0">
                  <a:moveTo>
                    <a:pt x="191" y="1"/>
                  </a:moveTo>
                  <a:lnTo>
                    <a:pt x="48" y="48"/>
                  </a:lnTo>
                  <a:lnTo>
                    <a:pt x="1" y="144"/>
                  </a:lnTo>
                  <a:lnTo>
                    <a:pt x="48" y="191"/>
                  </a:lnTo>
                  <a:lnTo>
                    <a:pt x="143" y="239"/>
                  </a:lnTo>
                  <a:lnTo>
                    <a:pt x="239" y="239"/>
                  </a:lnTo>
                  <a:lnTo>
                    <a:pt x="286" y="144"/>
                  </a:lnTo>
                  <a:lnTo>
                    <a:pt x="239" y="48"/>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8" name="Google Shape;6738;p66"/>
            <p:cNvSpPr/>
            <p:nvPr/>
          </p:nvSpPr>
          <p:spPr>
            <a:xfrm flipH="1">
              <a:off x="2591720" y="23474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9" name="Google Shape;6739;p66"/>
            <p:cNvSpPr/>
            <p:nvPr/>
          </p:nvSpPr>
          <p:spPr>
            <a:xfrm flipH="1">
              <a:off x="2537596" y="2347476"/>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0" name="Google Shape;6740;p66"/>
            <p:cNvSpPr/>
            <p:nvPr/>
          </p:nvSpPr>
          <p:spPr>
            <a:xfrm flipH="1">
              <a:off x="2482405"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1" name="Google Shape;6741;p66"/>
            <p:cNvSpPr/>
            <p:nvPr/>
          </p:nvSpPr>
          <p:spPr>
            <a:xfrm flipH="1">
              <a:off x="2427213"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2" name="Google Shape;6742;p66"/>
            <p:cNvSpPr/>
            <p:nvPr/>
          </p:nvSpPr>
          <p:spPr>
            <a:xfrm flipH="1">
              <a:off x="2373113" y="2347476"/>
              <a:ext cx="5433" cy="6503"/>
            </a:xfrm>
            <a:custGeom>
              <a:avLst/>
              <a:gdLst/>
              <a:ahLst/>
              <a:cxnLst/>
              <a:rect l="l" t="t" r="r" b="b"/>
              <a:pathLst>
                <a:path w="239" h="286" extrusionOk="0">
                  <a:moveTo>
                    <a:pt x="96" y="0"/>
                  </a:moveTo>
                  <a:lnTo>
                    <a:pt x="1"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3" name="Google Shape;6743;p66"/>
            <p:cNvSpPr/>
            <p:nvPr/>
          </p:nvSpPr>
          <p:spPr>
            <a:xfrm flipH="1">
              <a:off x="2317921" y="23474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4" name="Google Shape;6744;p66"/>
            <p:cNvSpPr/>
            <p:nvPr/>
          </p:nvSpPr>
          <p:spPr>
            <a:xfrm flipH="1">
              <a:off x="2262729" y="23474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5" name="Google Shape;6745;p66"/>
            <p:cNvSpPr/>
            <p:nvPr/>
          </p:nvSpPr>
          <p:spPr>
            <a:xfrm flipH="1">
              <a:off x="2564647" y="2467614"/>
              <a:ext cx="6524" cy="5434"/>
            </a:xfrm>
            <a:custGeom>
              <a:avLst/>
              <a:gdLst/>
              <a:ahLst/>
              <a:cxnLst/>
              <a:rect l="l" t="t" r="r" b="b"/>
              <a:pathLst>
                <a:path w="287" h="239" extrusionOk="0">
                  <a:moveTo>
                    <a:pt x="143" y="1"/>
                  </a:moveTo>
                  <a:lnTo>
                    <a:pt x="48" y="48"/>
                  </a:lnTo>
                  <a:lnTo>
                    <a:pt x="0" y="144"/>
                  </a:lnTo>
                  <a:lnTo>
                    <a:pt x="48" y="239"/>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6" name="Google Shape;6746;p66"/>
            <p:cNvSpPr/>
            <p:nvPr/>
          </p:nvSpPr>
          <p:spPr>
            <a:xfrm flipH="1">
              <a:off x="2509455" y="2467614"/>
              <a:ext cx="6524" cy="5434"/>
            </a:xfrm>
            <a:custGeom>
              <a:avLst/>
              <a:gdLst/>
              <a:ahLst/>
              <a:cxnLst/>
              <a:rect l="l" t="t" r="r" b="b"/>
              <a:pathLst>
                <a:path w="287" h="239" extrusionOk="0">
                  <a:moveTo>
                    <a:pt x="143" y="1"/>
                  </a:moveTo>
                  <a:lnTo>
                    <a:pt x="48" y="48"/>
                  </a:lnTo>
                  <a:lnTo>
                    <a:pt x="0" y="144"/>
                  </a:lnTo>
                  <a:lnTo>
                    <a:pt x="48" y="239"/>
                  </a:lnTo>
                  <a:lnTo>
                    <a:pt x="239" y="239"/>
                  </a:lnTo>
                  <a:lnTo>
                    <a:pt x="286" y="144"/>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7" name="Google Shape;6747;p66"/>
            <p:cNvSpPr/>
            <p:nvPr/>
          </p:nvSpPr>
          <p:spPr>
            <a:xfrm flipH="1">
              <a:off x="2455354" y="2467614"/>
              <a:ext cx="5433" cy="5434"/>
            </a:xfrm>
            <a:custGeom>
              <a:avLst/>
              <a:gdLst/>
              <a:ahLst/>
              <a:cxnLst/>
              <a:rect l="l" t="t" r="r" b="b"/>
              <a:pathLst>
                <a:path w="239" h="239" extrusionOk="0">
                  <a:moveTo>
                    <a:pt x="96" y="1"/>
                  </a:moveTo>
                  <a:lnTo>
                    <a:pt x="1" y="48"/>
                  </a:lnTo>
                  <a:lnTo>
                    <a:pt x="1" y="144"/>
                  </a:lnTo>
                  <a:lnTo>
                    <a:pt x="1" y="239"/>
                  </a:lnTo>
                  <a:lnTo>
                    <a:pt x="239" y="239"/>
                  </a:lnTo>
                  <a:lnTo>
                    <a:pt x="239" y="144"/>
                  </a:lnTo>
                  <a:lnTo>
                    <a:pt x="239"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8" name="Google Shape;6748;p66"/>
            <p:cNvSpPr/>
            <p:nvPr/>
          </p:nvSpPr>
          <p:spPr>
            <a:xfrm flipH="1">
              <a:off x="2400163" y="2467614"/>
              <a:ext cx="6524" cy="5434"/>
            </a:xfrm>
            <a:custGeom>
              <a:avLst/>
              <a:gdLst/>
              <a:ahLst/>
              <a:cxnLst/>
              <a:rect l="l" t="t" r="r" b="b"/>
              <a:pathLst>
                <a:path w="287" h="239" extrusionOk="0">
                  <a:moveTo>
                    <a:pt x="144" y="1"/>
                  </a:moveTo>
                  <a:lnTo>
                    <a:pt x="49" y="48"/>
                  </a:lnTo>
                  <a:lnTo>
                    <a:pt x="1" y="144"/>
                  </a:lnTo>
                  <a:lnTo>
                    <a:pt x="49" y="239"/>
                  </a:lnTo>
                  <a:lnTo>
                    <a:pt x="239" y="239"/>
                  </a:lnTo>
                  <a:lnTo>
                    <a:pt x="287" y="144"/>
                  </a:lnTo>
                  <a:lnTo>
                    <a:pt x="287"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9" name="Google Shape;6749;p66"/>
            <p:cNvSpPr/>
            <p:nvPr/>
          </p:nvSpPr>
          <p:spPr>
            <a:xfrm flipH="1">
              <a:off x="2344971" y="2467614"/>
              <a:ext cx="6501" cy="5434"/>
            </a:xfrm>
            <a:custGeom>
              <a:avLst/>
              <a:gdLst/>
              <a:ahLst/>
              <a:cxnLst/>
              <a:rect l="l" t="t" r="r" b="b"/>
              <a:pathLst>
                <a:path w="286" h="239" extrusionOk="0">
                  <a:moveTo>
                    <a:pt x="143" y="1"/>
                  </a:moveTo>
                  <a:lnTo>
                    <a:pt x="48" y="48"/>
                  </a:lnTo>
                  <a:lnTo>
                    <a:pt x="0" y="144"/>
                  </a:lnTo>
                  <a:lnTo>
                    <a:pt x="48" y="239"/>
                  </a:lnTo>
                  <a:lnTo>
                    <a:pt x="238" y="239"/>
                  </a:lnTo>
                  <a:lnTo>
                    <a:pt x="286" y="144"/>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0" name="Google Shape;6750;p66"/>
            <p:cNvSpPr/>
            <p:nvPr/>
          </p:nvSpPr>
          <p:spPr>
            <a:xfrm flipH="1">
              <a:off x="2290848" y="2467614"/>
              <a:ext cx="5433" cy="5434"/>
            </a:xfrm>
            <a:custGeom>
              <a:avLst/>
              <a:gdLst/>
              <a:ahLst/>
              <a:cxnLst/>
              <a:rect l="l" t="t" r="r" b="b"/>
              <a:pathLst>
                <a:path w="239" h="239" extrusionOk="0">
                  <a:moveTo>
                    <a:pt x="95" y="1"/>
                  </a:moveTo>
                  <a:lnTo>
                    <a:pt x="0" y="48"/>
                  </a:lnTo>
                  <a:lnTo>
                    <a:pt x="0" y="144"/>
                  </a:lnTo>
                  <a:lnTo>
                    <a:pt x="0" y="239"/>
                  </a:lnTo>
                  <a:lnTo>
                    <a:pt x="191" y="239"/>
                  </a:lnTo>
                  <a:lnTo>
                    <a:pt x="238" y="144"/>
                  </a:lnTo>
                  <a:lnTo>
                    <a:pt x="238"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1" name="Google Shape;6751;p66"/>
            <p:cNvSpPr/>
            <p:nvPr/>
          </p:nvSpPr>
          <p:spPr>
            <a:xfrm flipH="1">
              <a:off x="2235656" y="2467614"/>
              <a:ext cx="6524" cy="5434"/>
            </a:xfrm>
            <a:custGeom>
              <a:avLst/>
              <a:gdLst/>
              <a:ahLst/>
              <a:cxnLst/>
              <a:rect l="l" t="t" r="r" b="b"/>
              <a:pathLst>
                <a:path w="287" h="239" extrusionOk="0">
                  <a:moveTo>
                    <a:pt x="191" y="1"/>
                  </a:moveTo>
                  <a:lnTo>
                    <a:pt x="48" y="48"/>
                  </a:lnTo>
                  <a:lnTo>
                    <a:pt x="1" y="144"/>
                  </a:lnTo>
                  <a:lnTo>
                    <a:pt x="48" y="191"/>
                  </a:lnTo>
                  <a:lnTo>
                    <a:pt x="143" y="239"/>
                  </a:lnTo>
                  <a:lnTo>
                    <a:pt x="239" y="239"/>
                  </a:lnTo>
                  <a:lnTo>
                    <a:pt x="286" y="144"/>
                  </a:lnTo>
                  <a:lnTo>
                    <a:pt x="239" y="48"/>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2" name="Google Shape;6752;p66"/>
            <p:cNvSpPr/>
            <p:nvPr/>
          </p:nvSpPr>
          <p:spPr>
            <a:xfrm flipH="1">
              <a:off x="2183715" y="2467614"/>
              <a:ext cx="3273" cy="5434"/>
            </a:xfrm>
            <a:custGeom>
              <a:avLst/>
              <a:gdLst/>
              <a:ahLst/>
              <a:cxnLst/>
              <a:rect l="l" t="t" r="r" b="b"/>
              <a:pathLst>
                <a:path w="144" h="239" extrusionOk="0">
                  <a:moveTo>
                    <a:pt x="96" y="1"/>
                  </a:moveTo>
                  <a:lnTo>
                    <a:pt x="1" y="48"/>
                  </a:lnTo>
                  <a:lnTo>
                    <a:pt x="1" y="96"/>
                  </a:lnTo>
                  <a:lnTo>
                    <a:pt x="48" y="191"/>
                  </a:lnTo>
                  <a:lnTo>
                    <a:pt x="143" y="239"/>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3" name="Google Shape;6753;p66"/>
            <p:cNvSpPr/>
            <p:nvPr/>
          </p:nvSpPr>
          <p:spPr>
            <a:xfrm flipH="1">
              <a:off x="2537596" y="2427576"/>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4" name="Google Shape;6754;p66"/>
            <p:cNvSpPr/>
            <p:nvPr/>
          </p:nvSpPr>
          <p:spPr>
            <a:xfrm flipH="1">
              <a:off x="2482405" y="24275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5" name="Google Shape;6755;p66"/>
            <p:cNvSpPr/>
            <p:nvPr/>
          </p:nvSpPr>
          <p:spPr>
            <a:xfrm flipH="1">
              <a:off x="2427213" y="24275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6" name="Google Shape;6756;p66"/>
            <p:cNvSpPr/>
            <p:nvPr/>
          </p:nvSpPr>
          <p:spPr>
            <a:xfrm flipH="1">
              <a:off x="2373113" y="2427576"/>
              <a:ext cx="5433" cy="6503"/>
            </a:xfrm>
            <a:custGeom>
              <a:avLst/>
              <a:gdLst/>
              <a:ahLst/>
              <a:cxnLst/>
              <a:rect l="l" t="t" r="r" b="b"/>
              <a:pathLst>
                <a:path w="239" h="286" extrusionOk="0">
                  <a:moveTo>
                    <a:pt x="96" y="0"/>
                  </a:moveTo>
                  <a:lnTo>
                    <a:pt x="1" y="48"/>
                  </a:lnTo>
                  <a:lnTo>
                    <a:pt x="1" y="143"/>
                  </a:lnTo>
                  <a:lnTo>
                    <a:pt x="1" y="238"/>
                  </a:lnTo>
                  <a:lnTo>
                    <a:pt x="96" y="286"/>
                  </a:lnTo>
                  <a:lnTo>
                    <a:pt x="144"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7" name="Google Shape;6757;p66"/>
            <p:cNvSpPr/>
            <p:nvPr/>
          </p:nvSpPr>
          <p:spPr>
            <a:xfrm flipH="1">
              <a:off x="2317921" y="24275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8" name="Google Shape;6758;p66"/>
            <p:cNvSpPr/>
            <p:nvPr/>
          </p:nvSpPr>
          <p:spPr>
            <a:xfrm flipH="1">
              <a:off x="2262729" y="2427576"/>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9" name="Google Shape;6759;p66"/>
            <p:cNvSpPr/>
            <p:nvPr/>
          </p:nvSpPr>
          <p:spPr>
            <a:xfrm flipH="1">
              <a:off x="2208606" y="2427576"/>
              <a:ext cx="6524" cy="5434"/>
            </a:xfrm>
            <a:custGeom>
              <a:avLst/>
              <a:gdLst/>
              <a:ahLst/>
              <a:cxnLst/>
              <a:rect l="l" t="t" r="r" b="b"/>
              <a:pathLst>
                <a:path w="287" h="239" extrusionOk="0">
                  <a:moveTo>
                    <a:pt x="191" y="0"/>
                  </a:moveTo>
                  <a:lnTo>
                    <a:pt x="96" y="48"/>
                  </a:lnTo>
                  <a:lnTo>
                    <a:pt x="1" y="143"/>
                  </a:lnTo>
                  <a:lnTo>
                    <a:pt x="48" y="191"/>
                  </a:lnTo>
                  <a:lnTo>
                    <a:pt x="144" y="238"/>
                  </a:lnTo>
                  <a:lnTo>
                    <a:pt x="239" y="238"/>
                  </a:lnTo>
                  <a:lnTo>
                    <a:pt x="286" y="143"/>
                  </a:lnTo>
                  <a:lnTo>
                    <a:pt x="239" y="48"/>
                  </a:lnTo>
                  <a:lnTo>
                    <a:pt x="1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0" name="Google Shape;6760;p66"/>
            <p:cNvSpPr/>
            <p:nvPr/>
          </p:nvSpPr>
          <p:spPr>
            <a:xfrm flipH="1">
              <a:off x="2564647" y="2546644"/>
              <a:ext cx="6524" cy="6503"/>
            </a:xfrm>
            <a:custGeom>
              <a:avLst/>
              <a:gdLst/>
              <a:ahLst/>
              <a:cxnLst/>
              <a:rect l="l" t="t" r="r" b="b"/>
              <a:pathLst>
                <a:path w="287"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1" name="Google Shape;6761;p66"/>
            <p:cNvSpPr/>
            <p:nvPr/>
          </p:nvSpPr>
          <p:spPr>
            <a:xfrm flipH="1">
              <a:off x="2509455" y="2546644"/>
              <a:ext cx="6524" cy="6503"/>
            </a:xfrm>
            <a:custGeom>
              <a:avLst/>
              <a:gdLst/>
              <a:ahLst/>
              <a:cxnLst/>
              <a:rect l="l" t="t" r="r" b="b"/>
              <a:pathLst>
                <a:path w="287" h="286" extrusionOk="0">
                  <a:moveTo>
                    <a:pt x="143" y="0"/>
                  </a:moveTo>
                  <a:lnTo>
                    <a:pt x="48" y="48"/>
                  </a:lnTo>
                  <a:lnTo>
                    <a:pt x="0"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2" name="Google Shape;6762;p66"/>
            <p:cNvSpPr/>
            <p:nvPr/>
          </p:nvSpPr>
          <p:spPr>
            <a:xfrm flipH="1">
              <a:off x="2455354" y="2546644"/>
              <a:ext cx="5433" cy="6503"/>
            </a:xfrm>
            <a:custGeom>
              <a:avLst/>
              <a:gdLst/>
              <a:ahLst/>
              <a:cxnLst/>
              <a:rect l="l" t="t" r="r" b="b"/>
              <a:pathLst>
                <a:path w="239" h="286" extrusionOk="0">
                  <a:moveTo>
                    <a:pt x="96" y="0"/>
                  </a:moveTo>
                  <a:lnTo>
                    <a:pt x="1" y="48"/>
                  </a:lnTo>
                  <a:lnTo>
                    <a:pt x="1" y="143"/>
                  </a:lnTo>
                  <a:lnTo>
                    <a:pt x="1" y="238"/>
                  </a:lnTo>
                  <a:lnTo>
                    <a:pt x="96" y="286"/>
                  </a:lnTo>
                  <a:lnTo>
                    <a:pt x="239" y="238"/>
                  </a:lnTo>
                  <a:lnTo>
                    <a:pt x="239" y="143"/>
                  </a:lnTo>
                  <a:lnTo>
                    <a:pt x="239"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3" name="Google Shape;6763;p66"/>
            <p:cNvSpPr/>
            <p:nvPr/>
          </p:nvSpPr>
          <p:spPr>
            <a:xfrm flipH="1">
              <a:off x="2400163" y="2546644"/>
              <a:ext cx="6524" cy="6503"/>
            </a:xfrm>
            <a:custGeom>
              <a:avLst/>
              <a:gdLst/>
              <a:ahLst/>
              <a:cxnLst/>
              <a:rect l="l" t="t" r="r" b="b"/>
              <a:pathLst>
                <a:path w="287" h="286" extrusionOk="0">
                  <a:moveTo>
                    <a:pt x="144" y="0"/>
                  </a:moveTo>
                  <a:lnTo>
                    <a:pt x="49" y="48"/>
                  </a:lnTo>
                  <a:lnTo>
                    <a:pt x="1" y="143"/>
                  </a:lnTo>
                  <a:lnTo>
                    <a:pt x="49" y="238"/>
                  </a:lnTo>
                  <a:lnTo>
                    <a:pt x="144" y="286"/>
                  </a:lnTo>
                  <a:lnTo>
                    <a:pt x="239" y="238"/>
                  </a:lnTo>
                  <a:lnTo>
                    <a:pt x="287"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4" name="Google Shape;6764;p66"/>
            <p:cNvSpPr/>
            <p:nvPr/>
          </p:nvSpPr>
          <p:spPr>
            <a:xfrm flipH="1">
              <a:off x="2344971" y="2546644"/>
              <a:ext cx="6501" cy="6503"/>
            </a:xfrm>
            <a:custGeom>
              <a:avLst/>
              <a:gdLst/>
              <a:ahLst/>
              <a:cxnLst/>
              <a:rect l="l" t="t" r="r" b="b"/>
              <a:pathLst>
                <a:path w="286"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5" name="Google Shape;6765;p66"/>
            <p:cNvSpPr/>
            <p:nvPr/>
          </p:nvSpPr>
          <p:spPr>
            <a:xfrm flipH="1">
              <a:off x="2290848" y="2546644"/>
              <a:ext cx="6524" cy="6503"/>
            </a:xfrm>
            <a:custGeom>
              <a:avLst/>
              <a:gdLst/>
              <a:ahLst/>
              <a:cxnLst/>
              <a:rect l="l" t="t" r="r" b="b"/>
              <a:pathLst>
                <a:path w="287" h="286" extrusionOk="0">
                  <a:moveTo>
                    <a:pt x="143" y="0"/>
                  </a:moveTo>
                  <a:lnTo>
                    <a:pt x="48" y="48"/>
                  </a:lnTo>
                  <a:lnTo>
                    <a:pt x="1"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6" name="Google Shape;6766;p66"/>
            <p:cNvSpPr/>
            <p:nvPr/>
          </p:nvSpPr>
          <p:spPr>
            <a:xfrm flipH="1">
              <a:off x="2235656" y="2546644"/>
              <a:ext cx="6524" cy="6503"/>
            </a:xfrm>
            <a:custGeom>
              <a:avLst/>
              <a:gdLst/>
              <a:ahLst/>
              <a:cxnLst/>
              <a:rect l="l" t="t" r="r" b="b"/>
              <a:pathLst>
                <a:path w="287" h="286" extrusionOk="0">
                  <a:moveTo>
                    <a:pt x="143" y="0"/>
                  </a:moveTo>
                  <a:lnTo>
                    <a:pt x="48" y="48"/>
                  </a:lnTo>
                  <a:lnTo>
                    <a:pt x="1"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7" name="Google Shape;6767;p66"/>
            <p:cNvSpPr/>
            <p:nvPr/>
          </p:nvSpPr>
          <p:spPr>
            <a:xfrm flipH="1">
              <a:off x="2180465" y="2546644"/>
              <a:ext cx="6524" cy="6503"/>
            </a:xfrm>
            <a:custGeom>
              <a:avLst/>
              <a:gdLst/>
              <a:ahLst/>
              <a:cxnLst/>
              <a:rect l="l" t="t" r="r" b="b"/>
              <a:pathLst>
                <a:path w="287" h="286" extrusionOk="0">
                  <a:moveTo>
                    <a:pt x="143" y="0"/>
                  </a:moveTo>
                  <a:lnTo>
                    <a:pt x="1" y="48"/>
                  </a:lnTo>
                  <a:lnTo>
                    <a:pt x="1" y="191"/>
                  </a:lnTo>
                  <a:lnTo>
                    <a:pt x="48" y="286"/>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8" name="Google Shape;6768;p66"/>
            <p:cNvSpPr/>
            <p:nvPr/>
          </p:nvSpPr>
          <p:spPr>
            <a:xfrm flipH="1">
              <a:off x="2591720" y="2507675"/>
              <a:ext cx="4342" cy="5434"/>
            </a:xfrm>
            <a:custGeom>
              <a:avLst/>
              <a:gdLst/>
              <a:ahLst/>
              <a:cxnLst/>
              <a:rect l="l" t="t" r="r" b="b"/>
              <a:pathLst>
                <a:path w="191" h="239" extrusionOk="0">
                  <a:moveTo>
                    <a:pt x="48" y="0"/>
                  </a:moveTo>
                  <a:lnTo>
                    <a:pt x="0" y="238"/>
                  </a:lnTo>
                  <a:lnTo>
                    <a:pt x="143" y="238"/>
                  </a:lnTo>
                  <a:lnTo>
                    <a:pt x="191" y="143"/>
                  </a:lnTo>
                  <a:lnTo>
                    <a:pt x="143" y="48"/>
                  </a:lnTo>
                  <a:lnTo>
                    <a:pt x="4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9" name="Google Shape;6769;p66"/>
            <p:cNvSpPr/>
            <p:nvPr/>
          </p:nvSpPr>
          <p:spPr>
            <a:xfrm flipH="1">
              <a:off x="2537596" y="2507675"/>
              <a:ext cx="5433" cy="5434"/>
            </a:xfrm>
            <a:custGeom>
              <a:avLst/>
              <a:gdLst/>
              <a:ahLst/>
              <a:cxnLst/>
              <a:rect l="l" t="t" r="r" b="b"/>
              <a:pathLst>
                <a:path w="239" h="239" extrusionOk="0">
                  <a:moveTo>
                    <a:pt x="48" y="0"/>
                  </a:moveTo>
                  <a:lnTo>
                    <a:pt x="0" y="96"/>
                  </a:lnTo>
                  <a:lnTo>
                    <a:pt x="0" y="191"/>
                  </a:lnTo>
                  <a:lnTo>
                    <a:pt x="95" y="238"/>
                  </a:lnTo>
                  <a:lnTo>
                    <a:pt x="191" y="238"/>
                  </a:lnTo>
                  <a:lnTo>
                    <a:pt x="238" y="143"/>
                  </a:lnTo>
                  <a:lnTo>
                    <a:pt x="238" y="96"/>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0" name="Google Shape;6770;p66"/>
            <p:cNvSpPr/>
            <p:nvPr/>
          </p:nvSpPr>
          <p:spPr>
            <a:xfrm flipH="1">
              <a:off x="2482405" y="2507675"/>
              <a:ext cx="6524" cy="5434"/>
            </a:xfrm>
            <a:custGeom>
              <a:avLst/>
              <a:gdLst/>
              <a:ahLst/>
              <a:cxnLst/>
              <a:rect l="l" t="t" r="r" b="b"/>
              <a:pathLst>
                <a:path w="287" h="239" extrusionOk="0">
                  <a:moveTo>
                    <a:pt x="48" y="0"/>
                  </a:moveTo>
                  <a:lnTo>
                    <a:pt x="1" y="96"/>
                  </a:lnTo>
                  <a:lnTo>
                    <a:pt x="48" y="191"/>
                  </a:lnTo>
                  <a:lnTo>
                    <a:pt x="144" y="238"/>
                  </a:lnTo>
                  <a:lnTo>
                    <a:pt x="239" y="238"/>
                  </a:lnTo>
                  <a:lnTo>
                    <a:pt x="286" y="143"/>
                  </a:lnTo>
                  <a:lnTo>
                    <a:pt x="286" y="96"/>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1" name="Google Shape;6771;p66"/>
            <p:cNvSpPr/>
            <p:nvPr/>
          </p:nvSpPr>
          <p:spPr>
            <a:xfrm flipH="1">
              <a:off x="2427213" y="2507675"/>
              <a:ext cx="6524" cy="5434"/>
            </a:xfrm>
            <a:custGeom>
              <a:avLst/>
              <a:gdLst/>
              <a:ahLst/>
              <a:cxnLst/>
              <a:rect l="l" t="t" r="r" b="b"/>
              <a:pathLst>
                <a:path w="287" h="239" extrusionOk="0">
                  <a:moveTo>
                    <a:pt x="144" y="0"/>
                  </a:moveTo>
                  <a:lnTo>
                    <a:pt x="48" y="48"/>
                  </a:lnTo>
                  <a:lnTo>
                    <a:pt x="1" y="143"/>
                  </a:lnTo>
                  <a:lnTo>
                    <a:pt x="48" y="238"/>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2" name="Google Shape;6772;p66"/>
            <p:cNvSpPr/>
            <p:nvPr/>
          </p:nvSpPr>
          <p:spPr>
            <a:xfrm flipH="1">
              <a:off x="2373113" y="2507675"/>
              <a:ext cx="5433" cy="5434"/>
            </a:xfrm>
            <a:custGeom>
              <a:avLst/>
              <a:gdLst/>
              <a:ahLst/>
              <a:cxnLst/>
              <a:rect l="l" t="t" r="r" b="b"/>
              <a:pathLst>
                <a:path w="239" h="239" extrusionOk="0">
                  <a:moveTo>
                    <a:pt x="96" y="0"/>
                  </a:moveTo>
                  <a:lnTo>
                    <a:pt x="1" y="48"/>
                  </a:lnTo>
                  <a:lnTo>
                    <a:pt x="1" y="143"/>
                  </a:lnTo>
                  <a:lnTo>
                    <a:pt x="1" y="238"/>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3" name="Google Shape;6773;p66"/>
            <p:cNvSpPr/>
            <p:nvPr/>
          </p:nvSpPr>
          <p:spPr>
            <a:xfrm flipH="1">
              <a:off x="2317921" y="2507675"/>
              <a:ext cx="5433" cy="5434"/>
            </a:xfrm>
            <a:custGeom>
              <a:avLst/>
              <a:gdLst/>
              <a:ahLst/>
              <a:cxnLst/>
              <a:rect l="l" t="t" r="r" b="b"/>
              <a:pathLst>
                <a:path w="239" h="239" extrusionOk="0">
                  <a:moveTo>
                    <a:pt x="1" y="0"/>
                  </a:moveTo>
                  <a:lnTo>
                    <a:pt x="1" y="96"/>
                  </a:lnTo>
                  <a:lnTo>
                    <a:pt x="1" y="191"/>
                  </a:lnTo>
                  <a:lnTo>
                    <a:pt x="96" y="238"/>
                  </a:lnTo>
                  <a:lnTo>
                    <a:pt x="191" y="238"/>
                  </a:lnTo>
                  <a:lnTo>
                    <a:pt x="239" y="143"/>
                  </a:lnTo>
                  <a:lnTo>
                    <a:pt x="239" y="96"/>
                  </a:lnTo>
                  <a:lnTo>
                    <a:pt x="1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4" name="Google Shape;6774;p66"/>
            <p:cNvSpPr/>
            <p:nvPr/>
          </p:nvSpPr>
          <p:spPr>
            <a:xfrm flipH="1">
              <a:off x="2262729" y="2507675"/>
              <a:ext cx="6501" cy="5434"/>
            </a:xfrm>
            <a:custGeom>
              <a:avLst/>
              <a:gdLst/>
              <a:ahLst/>
              <a:cxnLst/>
              <a:rect l="l" t="t" r="r" b="b"/>
              <a:pathLst>
                <a:path w="286" h="239" extrusionOk="0">
                  <a:moveTo>
                    <a:pt x="48" y="0"/>
                  </a:moveTo>
                  <a:lnTo>
                    <a:pt x="0" y="96"/>
                  </a:lnTo>
                  <a:lnTo>
                    <a:pt x="48" y="191"/>
                  </a:lnTo>
                  <a:lnTo>
                    <a:pt x="143" y="238"/>
                  </a:lnTo>
                  <a:lnTo>
                    <a:pt x="238" y="238"/>
                  </a:lnTo>
                  <a:lnTo>
                    <a:pt x="286" y="143"/>
                  </a:lnTo>
                  <a:lnTo>
                    <a:pt x="286" y="96"/>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5" name="Google Shape;6775;p66"/>
            <p:cNvSpPr/>
            <p:nvPr/>
          </p:nvSpPr>
          <p:spPr>
            <a:xfrm flipH="1">
              <a:off x="2208606" y="2507675"/>
              <a:ext cx="6524" cy="6503"/>
            </a:xfrm>
            <a:custGeom>
              <a:avLst/>
              <a:gdLst/>
              <a:ahLst/>
              <a:cxnLst/>
              <a:rect l="l" t="t" r="r" b="b"/>
              <a:pathLst>
                <a:path w="287" h="286" extrusionOk="0">
                  <a:moveTo>
                    <a:pt x="48" y="0"/>
                  </a:moveTo>
                  <a:lnTo>
                    <a:pt x="1" y="143"/>
                  </a:lnTo>
                  <a:lnTo>
                    <a:pt x="48" y="238"/>
                  </a:lnTo>
                  <a:lnTo>
                    <a:pt x="144" y="286"/>
                  </a:lnTo>
                  <a:lnTo>
                    <a:pt x="239" y="238"/>
                  </a:lnTo>
                  <a:lnTo>
                    <a:pt x="286" y="143"/>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6" name="Google Shape;6776;p66"/>
            <p:cNvSpPr/>
            <p:nvPr/>
          </p:nvSpPr>
          <p:spPr>
            <a:xfrm flipH="1">
              <a:off x="2564647" y="2626744"/>
              <a:ext cx="6524" cy="6503"/>
            </a:xfrm>
            <a:custGeom>
              <a:avLst/>
              <a:gdLst/>
              <a:ahLst/>
              <a:cxnLst/>
              <a:rect l="l" t="t" r="r" b="b"/>
              <a:pathLst>
                <a:path w="287" h="286" extrusionOk="0">
                  <a:moveTo>
                    <a:pt x="143" y="0"/>
                  </a:moveTo>
                  <a:lnTo>
                    <a:pt x="48" y="48"/>
                  </a:lnTo>
                  <a:lnTo>
                    <a:pt x="0" y="143"/>
                  </a:lnTo>
                  <a:lnTo>
                    <a:pt x="48" y="238"/>
                  </a:lnTo>
                  <a:lnTo>
                    <a:pt x="143" y="286"/>
                  </a:lnTo>
                  <a:lnTo>
                    <a:pt x="238" y="238"/>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7" name="Google Shape;6777;p66"/>
            <p:cNvSpPr/>
            <p:nvPr/>
          </p:nvSpPr>
          <p:spPr>
            <a:xfrm flipH="1">
              <a:off x="2509455" y="2626744"/>
              <a:ext cx="6524" cy="6503"/>
            </a:xfrm>
            <a:custGeom>
              <a:avLst/>
              <a:gdLst/>
              <a:ahLst/>
              <a:cxnLst/>
              <a:rect l="l" t="t" r="r" b="b"/>
              <a:pathLst>
                <a:path w="287" h="286" extrusionOk="0">
                  <a:moveTo>
                    <a:pt x="143" y="0"/>
                  </a:moveTo>
                  <a:lnTo>
                    <a:pt x="48" y="48"/>
                  </a:lnTo>
                  <a:lnTo>
                    <a:pt x="0" y="143"/>
                  </a:lnTo>
                  <a:lnTo>
                    <a:pt x="48" y="238"/>
                  </a:lnTo>
                  <a:lnTo>
                    <a:pt x="143" y="286"/>
                  </a:lnTo>
                  <a:lnTo>
                    <a:pt x="239" y="238"/>
                  </a:lnTo>
                  <a:lnTo>
                    <a:pt x="286" y="143"/>
                  </a:lnTo>
                  <a:lnTo>
                    <a:pt x="239"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8" name="Google Shape;6778;p66"/>
            <p:cNvSpPr/>
            <p:nvPr/>
          </p:nvSpPr>
          <p:spPr>
            <a:xfrm flipH="1">
              <a:off x="2455354" y="2626744"/>
              <a:ext cx="5433" cy="6503"/>
            </a:xfrm>
            <a:custGeom>
              <a:avLst/>
              <a:gdLst/>
              <a:ahLst/>
              <a:cxnLst/>
              <a:rect l="l" t="t" r="r" b="b"/>
              <a:pathLst>
                <a:path w="239" h="286" extrusionOk="0">
                  <a:moveTo>
                    <a:pt x="96" y="0"/>
                  </a:moveTo>
                  <a:lnTo>
                    <a:pt x="1" y="48"/>
                  </a:lnTo>
                  <a:lnTo>
                    <a:pt x="1" y="143"/>
                  </a:lnTo>
                  <a:lnTo>
                    <a:pt x="1" y="238"/>
                  </a:lnTo>
                  <a:lnTo>
                    <a:pt x="96"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9" name="Google Shape;6779;p66"/>
            <p:cNvSpPr/>
            <p:nvPr/>
          </p:nvSpPr>
          <p:spPr>
            <a:xfrm flipH="1">
              <a:off x="2400163" y="2626744"/>
              <a:ext cx="6524" cy="6503"/>
            </a:xfrm>
            <a:custGeom>
              <a:avLst/>
              <a:gdLst/>
              <a:ahLst/>
              <a:cxnLst/>
              <a:rect l="l" t="t" r="r" b="b"/>
              <a:pathLst>
                <a:path w="287" h="286" extrusionOk="0">
                  <a:moveTo>
                    <a:pt x="144" y="0"/>
                  </a:moveTo>
                  <a:lnTo>
                    <a:pt x="49" y="48"/>
                  </a:lnTo>
                  <a:lnTo>
                    <a:pt x="1" y="143"/>
                  </a:lnTo>
                  <a:lnTo>
                    <a:pt x="49" y="191"/>
                  </a:lnTo>
                  <a:lnTo>
                    <a:pt x="96" y="286"/>
                  </a:lnTo>
                  <a:lnTo>
                    <a:pt x="239" y="286"/>
                  </a:lnTo>
                  <a:lnTo>
                    <a:pt x="287" y="191"/>
                  </a:lnTo>
                  <a:lnTo>
                    <a:pt x="287"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0" name="Google Shape;6780;p66"/>
            <p:cNvSpPr/>
            <p:nvPr/>
          </p:nvSpPr>
          <p:spPr>
            <a:xfrm flipH="1">
              <a:off x="2344971" y="2626744"/>
              <a:ext cx="6501" cy="3274"/>
            </a:xfrm>
            <a:custGeom>
              <a:avLst/>
              <a:gdLst/>
              <a:ahLst/>
              <a:cxnLst/>
              <a:rect l="l" t="t" r="r" b="b"/>
              <a:pathLst>
                <a:path w="286" h="144" extrusionOk="0">
                  <a:moveTo>
                    <a:pt x="143" y="0"/>
                  </a:moveTo>
                  <a:lnTo>
                    <a:pt x="48" y="48"/>
                  </a:lnTo>
                  <a:lnTo>
                    <a:pt x="0" y="143"/>
                  </a:lnTo>
                  <a:lnTo>
                    <a:pt x="286"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1" name="Google Shape;6781;p66"/>
            <p:cNvSpPr/>
            <p:nvPr/>
          </p:nvSpPr>
          <p:spPr>
            <a:xfrm flipH="1">
              <a:off x="2291939" y="2626744"/>
              <a:ext cx="4342" cy="1091"/>
            </a:xfrm>
            <a:custGeom>
              <a:avLst/>
              <a:gdLst/>
              <a:ahLst/>
              <a:cxnLst/>
              <a:rect l="l" t="t" r="r" b="b"/>
              <a:pathLst>
                <a:path w="191" h="48" extrusionOk="0">
                  <a:moveTo>
                    <a:pt x="95" y="0"/>
                  </a:moveTo>
                  <a:lnTo>
                    <a:pt x="0" y="48"/>
                  </a:lnTo>
                  <a:lnTo>
                    <a:pt x="191" y="48"/>
                  </a:lnTo>
                  <a:lnTo>
                    <a:pt x="9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2" name="Google Shape;6782;p66"/>
            <p:cNvSpPr/>
            <p:nvPr/>
          </p:nvSpPr>
          <p:spPr>
            <a:xfrm flipH="1">
              <a:off x="2591720" y="2586683"/>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3" name="Google Shape;6783;p66"/>
            <p:cNvSpPr/>
            <p:nvPr/>
          </p:nvSpPr>
          <p:spPr>
            <a:xfrm flipH="1">
              <a:off x="2537596" y="2586683"/>
              <a:ext cx="5433" cy="6525"/>
            </a:xfrm>
            <a:custGeom>
              <a:avLst/>
              <a:gdLst/>
              <a:ahLst/>
              <a:cxnLst/>
              <a:rect l="l" t="t" r="r" b="b"/>
              <a:pathLst>
                <a:path w="239" h="287" extrusionOk="0">
                  <a:moveTo>
                    <a:pt x="143" y="1"/>
                  </a:moveTo>
                  <a:lnTo>
                    <a:pt x="0" y="48"/>
                  </a:lnTo>
                  <a:lnTo>
                    <a:pt x="0" y="144"/>
                  </a:lnTo>
                  <a:lnTo>
                    <a:pt x="0" y="239"/>
                  </a:lnTo>
                  <a:lnTo>
                    <a:pt x="143" y="286"/>
                  </a:lnTo>
                  <a:lnTo>
                    <a:pt x="238" y="239"/>
                  </a:lnTo>
                  <a:lnTo>
                    <a:pt x="238"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4" name="Google Shape;6784;p66"/>
            <p:cNvSpPr/>
            <p:nvPr/>
          </p:nvSpPr>
          <p:spPr>
            <a:xfrm flipH="1">
              <a:off x="2482405" y="2586683"/>
              <a:ext cx="6524" cy="6525"/>
            </a:xfrm>
            <a:custGeom>
              <a:avLst/>
              <a:gdLst/>
              <a:ahLst/>
              <a:cxnLst/>
              <a:rect l="l" t="t" r="r" b="b"/>
              <a:pathLst>
                <a:path w="287" h="287" extrusionOk="0">
                  <a:moveTo>
                    <a:pt x="144" y="1"/>
                  </a:moveTo>
                  <a:lnTo>
                    <a:pt x="48" y="48"/>
                  </a:lnTo>
                  <a:lnTo>
                    <a:pt x="1" y="144"/>
                  </a:lnTo>
                  <a:lnTo>
                    <a:pt x="48" y="239"/>
                  </a:lnTo>
                  <a:lnTo>
                    <a:pt x="144" y="286"/>
                  </a:lnTo>
                  <a:lnTo>
                    <a:pt x="239" y="239"/>
                  </a:lnTo>
                  <a:lnTo>
                    <a:pt x="286"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5" name="Google Shape;6785;p66"/>
            <p:cNvSpPr/>
            <p:nvPr/>
          </p:nvSpPr>
          <p:spPr>
            <a:xfrm flipH="1">
              <a:off x="2427213" y="2586683"/>
              <a:ext cx="6524" cy="6525"/>
            </a:xfrm>
            <a:custGeom>
              <a:avLst/>
              <a:gdLst/>
              <a:ahLst/>
              <a:cxnLst/>
              <a:rect l="l" t="t" r="r" b="b"/>
              <a:pathLst>
                <a:path w="287" h="287" extrusionOk="0">
                  <a:moveTo>
                    <a:pt x="144" y="1"/>
                  </a:moveTo>
                  <a:lnTo>
                    <a:pt x="48" y="48"/>
                  </a:lnTo>
                  <a:lnTo>
                    <a:pt x="1" y="144"/>
                  </a:lnTo>
                  <a:lnTo>
                    <a:pt x="48" y="239"/>
                  </a:lnTo>
                  <a:lnTo>
                    <a:pt x="144" y="286"/>
                  </a:lnTo>
                  <a:lnTo>
                    <a:pt x="239" y="239"/>
                  </a:lnTo>
                  <a:lnTo>
                    <a:pt x="286"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6" name="Google Shape;6786;p66"/>
            <p:cNvSpPr/>
            <p:nvPr/>
          </p:nvSpPr>
          <p:spPr>
            <a:xfrm flipH="1">
              <a:off x="2373113" y="2586683"/>
              <a:ext cx="5433" cy="6525"/>
            </a:xfrm>
            <a:custGeom>
              <a:avLst/>
              <a:gdLst/>
              <a:ahLst/>
              <a:cxnLst/>
              <a:rect l="l" t="t" r="r" b="b"/>
              <a:pathLst>
                <a:path w="239" h="287" extrusionOk="0">
                  <a:moveTo>
                    <a:pt x="96" y="1"/>
                  </a:moveTo>
                  <a:lnTo>
                    <a:pt x="1" y="48"/>
                  </a:lnTo>
                  <a:lnTo>
                    <a:pt x="1" y="144"/>
                  </a:lnTo>
                  <a:lnTo>
                    <a:pt x="1" y="239"/>
                  </a:lnTo>
                  <a:lnTo>
                    <a:pt x="96" y="286"/>
                  </a:lnTo>
                  <a:lnTo>
                    <a:pt x="191" y="239"/>
                  </a:lnTo>
                  <a:lnTo>
                    <a:pt x="239" y="144"/>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7" name="Google Shape;6787;p66"/>
            <p:cNvSpPr/>
            <p:nvPr/>
          </p:nvSpPr>
          <p:spPr>
            <a:xfrm flipH="1">
              <a:off x="2317921" y="2586683"/>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8" name="Google Shape;6788;p66"/>
            <p:cNvSpPr/>
            <p:nvPr/>
          </p:nvSpPr>
          <p:spPr>
            <a:xfrm flipH="1">
              <a:off x="2262729" y="2586683"/>
              <a:ext cx="6501" cy="6525"/>
            </a:xfrm>
            <a:custGeom>
              <a:avLst/>
              <a:gdLst/>
              <a:ahLst/>
              <a:cxnLst/>
              <a:rect l="l" t="t" r="r" b="b"/>
              <a:pathLst>
                <a:path w="286" h="287" extrusionOk="0">
                  <a:moveTo>
                    <a:pt x="143" y="1"/>
                  </a:moveTo>
                  <a:lnTo>
                    <a:pt x="48" y="48"/>
                  </a:lnTo>
                  <a:lnTo>
                    <a:pt x="0" y="144"/>
                  </a:lnTo>
                  <a:lnTo>
                    <a:pt x="48" y="239"/>
                  </a:lnTo>
                  <a:lnTo>
                    <a:pt x="143" y="286"/>
                  </a:lnTo>
                  <a:lnTo>
                    <a:pt x="238" y="239"/>
                  </a:lnTo>
                  <a:lnTo>
                    <a:pt x="286" y="144"/>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9" name="Google Shape;6789;p66"/>
            <p:cNvSpPr/>
            <p:nvPr/>
          </p:nvSpPr>
          <p:spPr>
            <a:xfrm flipH="1">
              <a:off x="2208606" y="2586683"/>
              <a:ext cx="6524" cy="6525"/>
            </a:xfrm>
            <a:custGeom>
              <a:avLst/>
              <a:gdLst/>
              <a:ahLst/>
              <a:cxnLst/>
              <a:rect l="l" t="t" r="r" b="b"/>
              <a:pathLst>
                <a:path w="287" h="287" extrusionOk="0">
                  <a:moveTo>
                    <a:pt x="144" y="1"/>
                  </a:moveTo>
                  <a:lnTo>
                    <a:pt x="48" y="48"/>
                  </a:lnTo>
                  <a:lnTo>
                    <a:pt x="1" y="144"/>
                  </a:lnTo>
                  <a:lnTo>
                    <a:pt x="48" y="286"/>
                  </a:lnTo>
                  <a:lnTo>
                    <a:pt x="144" y="286"/>
                  </a:lnTo>
                  <a:lnTo>
                    <a:pt x="286" y="239"/>
                  </a:lnTo>
                  <a:lnTo>
                    <a:pt x="286"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0" name="Google Shape;6790;p66"/>
            <p:cNvSpPr/>
            <p:nvPr/>
          </p:nvSpPr>
          <p:spPr>
            <a:xfrm flipH="1">
              <a:off x="2153414" y="2586683"/>
              <a:ext cx="6524" cy="6525"/>
            </a:xfrm>
            <a:custGeom>
              <a:avLst/>
              <a:gdLst/>
              <a:ahLst/>
              <a:cxnLst/>
              <a:rect l="l" t="t" r="r" b="b"/>
              <a:pathLst>
                <a:path w="287" h="287" extrusionOk="0">
                  <a:moveTo>
                    <a:pt x="144" y="1"/>
                  </a:moveTo>
                  <a:lnTo>
                    <a:pt x="48" y="48"/>
                  </a:lnTo>
                  <a:lnTo>
                    <a:pt x="1" y="144"/>
                  </a:lnTo>
                  <a:lnTo>
                    <a:pt x="48" y="286"/>
                  </a:lnTo>
                  <a:lnTo>
                    <a:pt x="144" y="286"/>
                  </a:lnTo>
                  <a:lnTo>
                    <a:pt x="239" y="239"/>
                  </a:lnTo>
                  <a:lnTo>
                    <a:pt x="287"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1" name="Google Shape;6791;p66"/>
            <p:cNvSpPr/>
            <p:nvPr/>
          </p:nvSpPr>
          <p:spPr>
            <a:xfrm flipH="1">
              <a:off x="2393662" y="1959963"/>
              <a:ext cx="94176" cy="180774"/>
            </a:xfrm>
            <a:custGeom>
              <a:avLst/>
              <a:gdLst/>
              <a:ahLst/>
              <a:cxnLst/>
              <a:rect l="l" t="t" r="r" b="b"/>
              <a:pathLst>
                <a:path w="4143" h="7951" extrusionOk="0">
                  <a:moveTo>
                    <a:pt x="3999" y="0"/>
                  </a:moveTo>
                  <a:lnTo>
                    <a:pt x="3523" y="238"/>
                  </a:lnTo>
                  <a:lnTo>
                    <a:pt x="0" y="2047"/>
                  </a:lnTo>
                  <a:lnTo>
                    <a:pt x="381" y="4952"/>
                  </a:lnTo>
                  <a:lnTo>
                    <a:pt x="429" y="5142"/>
                  </a:lnTo>
                  <a:lnTo>
                    <a:pt x="381" y="5570"/>
                  </a:lnTo>
                  <a:lnTo>
                    <a:pt x="334" y="6523"/>
                  </a:lnTo>
                  <a:lnTo>
                    <a:pt x="334" y="6999"/>
                  </a:lnTo>
                  <a:lnTo>
                    <a:pt x="381" y="7475"/>
                  </a:lnTo>
                  <a:lnTo>
                    <a:pt x="476" y="7808"/>
                  </a:lnTo>
                  <a:lnTo>
                    <a:pt x="572" y="7903"/>
                  </a:lnTo>
                  <a:lnTo>
                    <a:pt x="667" y="7951"/>
                  </a:lnTo>
                  <a:lnTo>
                    <a:pt x="952" y="7951"/>
                  </a:lnTo>
                  <a:lnTo>
                    <a:pt x="1238" y="7903"/>
                  </a:lnTo>
                  <a:lnTo>
                    <a:pt x="1524" y="7856"/>
                  </a:lnTo>
                  <a:lnTo>
                    <a:pt x="1809" y="7713"/>
                  </a:lnTo>
                  <a:lnTo>
                    <a:pt x="2381" y="7427"/>
                  </a:lnTo>
                  <a:lnTo>
                    <a:pt x="2904" y="7046"/>
                  </a:lnTo>
                  <a:lnTo>
                    <a:pt x="3333" y="6665"/>
                  </a:lnTo>
                  <a:lnTo>
                    <a:pt x="3714" y="6285"/>
                  </a:lnTo>
                  <a:lnTo>
                    <a:pt x="3952" y="5999"/>
                  </a:lnTo>
                  <a:lnTo>
                    <a:pt x="4095" y="5808"/>
                  </a:lnTo>
                  <a:lnTo>
                    <a:pt x="4142" y="4523"/>
                  </a:lnTo>
                  <a:lnTo>
                    <a:pt x="4142" y="3238"/>
                  </a:lnTo>
                  <a:lnTo>
                    <a:pt x="4142" y="2857"/>
                  </a:lnTo>
                  <a:lnTo>
                    <a:pt x="4142" y="2523"/>
                  </a:lnTo>
                  <a:lnTo>
                    <a:pt x="4142" y="2095"/>
                  </a:lnTo>
                  <a:lnTo>
                    <a:pt x="4142" y="1905"/>
                  </a:lnTo>
                  <a:lnTo>
                    <a:pt x="4142" y="1762"/>
                  </a:lnTo>
                  <a:lnTo>
                    <a:pt x="3999"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2" name="Google Shape;6792;p66"/>
            <p:cNvSpPr/>
            <p:nvPr/>
          </p:nvSpPr>
          <p:spPr>
            <a:xfrm flipH="1">
              <a:off x="2394753" y="1959963"/>
              <a:ext cx="93085" cy="111498"/>
            </a:xfrm>
            <a:custGeom>
              <a:avLst/>
              <a:gdLst/>
              <a:ahLst/>
              <a:cxnLst/>
              <a:rect l="l" t="t" r="r" b="b"/>
              <a:pathLst>
                <a:path w="4095" h="4904" extrusionOk="0">
                  <a:moveTo>
                    <a:pt x="3999" y="0"/>
                  </a:moveTo>
                  <a:lnTo>
                    <a:pt x="3476" y="238"/>
                  </a:lnTo>
                  <a:lnTo>
                    <a:pt x="0" y="2047"/>
                  </a:lnTo>
                  <a:lnTo>
                    <a:pt x="381" y="4904"/>
                  </a:lnTo>
                  <a:lnTo>
                    <a:pt x="952" y="4713"/>
                  </a:lnTo>
                  <a:lnTo>
                    <a:pt x="1524" y="4475"/>
                  </a:lnTo>
                  <a:lnTo>
                    <a:pt x="2095" y="4142"/>
                  </a:lnTo>
                  <a:lnTo>
                    <a:pt x="2571" y="3761"/>
                  </a:lnTo>
                  <a:lnTo>
                    <a:pt x="3047" y="3333"/>
                  </a:lnTo>
                  <a:lnTo>
                    <a:pt x="3428" y="2857"/>
                  </a:lnTo>
                  <a:lnTo>
                    <a:pt x="3809" y="2333"/>
                  </a:lnTo>
                  <a:lnTo>
                    <a:pt x="4095" y="1762"/>
                  </a:lnTo>
                  <a:lnTo>
                    <a:pt x="4047" y="524"/>
                  </a:lnTo>
                  <a:lnTo>
                    <a:pt x="3999"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3" name="Google Shape;6793;p66"/>
            <p:cNvSpPr/>
            <p:nvPr/>
          </p:nvSpPr>
          <p:spPr>
            <a:xfrm flipH="1">
              <a:off x="2354700" y="1772686"/>
              <a:ext cx="215379" cy="269559"/>
            </a:xfrm>
            <a:custGeom>
              <a:avLst/>
              <a:gdLst/>
              <a:ahLst/>
              <a:cxnLst/>
              <a:rect l="l" t="t" r="r" b="b"/>
              <a:pathLst>
                <a:path w="9475" h="11856" extrusionOk="0">
                  <a:moveTo>
                    <a:pt x="4428" y="1"/>
                  </a:moveTo>
                  <a:lnTo>
                    <a:pt x="3999" y="96"/>
                  </a:lnTo>
                  <a:lnTo>
                    <a:pt x="3571" y="239"/>
                  </a:lnTo>
                  <a:lnTo>
                    <a:pt x="3142" y="429"/>
                  </a:lnTo>
                  <a:lnTo>
                    <a:pt x="2714" y="715"/>
                  </a:lnTo>
                  <a:lnTo>
                    <a:pt x="2285" y="1001"/>
                  </a:lnTo>
                  <a:lnTo>
                    <a:pt x="1904" y="1429"/>
                  </a:lnTo>
                  <a:lnTo>
                    <a:pt x="1523" y="1858"/>
                  </a:lnTo>
                  <a:lnTo>
                    <a:pt x="1190" y="2429"/>
                  </a:lnTo>
                  <a:lnTo>
                    <a:pt x="905" y="3048"/>
                  </a:lnTo>
                  <a:lnTo>
                    <a:pt x="619" y="3762"/>
                  </a:lnTo>
                  <a:lnTo>
                    <a:pt x="381" y="4524"/>
                  </a:lnTo>
                  <a:lnTo>
                    <a:pt x="190" y="5428"/>
                  </a:lnTo>
                  <a:lnTo>
                    <a:pt x="48" y="6333"/>
                  </a:lnTo>
                  <a:lnTo>
                    <a:pt x="0" y="7142"/>
                  </a:lnTo>
                  <a:lnTo>
                    <a:pt x="48" y="7856"/>
                  </a:lnTo>
                  <a:lnTo>
                    <a:pt x="143" y="8523"/>
                  </a:lnTo>
                  <a:lnTo>
                    <a:pt x="286" y="9094"/>
                  </a:lnTo>
                  <a:lnTo>
                    <a:pt x="476" y="9570"/>
                  </a:lnTo>
                  <a:lnTo>
                    <a:pt x="714" y="9999"/>
                  </a:lnTo>
                  <a:lnTo>
                    <a:pt x="952" y="10380"/>
                  </a:lnTo>
                  <a:lnTo>
                    <a:pt x="1238" y="10713"/>
                  </a:lnTo>
                  <a:lnTo>
                    <a:pt x="1571" y="10999"/>
                  </a:lnTo>
                  <a:lnTo>
                    <a:pt x="1857" y="11189"/>
                  </a:lnTo>
                  <a:lnTo>
                    <a:pt x="2190" y="11379"/>
                  </a:lnTo>
                  <a:lnTo>
                    <a:pt x="2761" y="11617"/>
                  </a:lnTo>
                  <a:lnTo>
                    <a:pt x="3237" y="11760"/>
                  </a:lnTo>
                  <a:lnTo>
                    <a:pt x="3714" y="11808"/>
                  </a:lnTo>
                  <a:lnTo>
                    <a:pt x="4332" y="11855"/>
                  </a:lnTo>
                  <a:lnTo>
                    <a:pt x="4713" y="11855"/>
                  </a:lnTo>
                  <a:lnTo>
                    <a:pt x="5094" y="11808"/>
                  </a:lnTo>
                  <a:lnTo>
                    <a:pt x="5523" y="11713"/>
                  </a:lnTo>
                  <a:lnTo>
                    <a:pt x="5951" y="11522"/>
                  </a:lnTo>
                  <a:lnTo>
                    <a:pt x="6380" y="11332"/>
                  </a:lnTo>
                  <a:lnTo>
                    <a:pt x="6808" y="11046"/>
                  </a:lnTo>
                  <a:lnTo>
                    <a:pt x="7237" y="10713"/>
                  </a:lnTo>
                  <a:lnTo>
                    <a:pt x="7617" y="10284"/>
                  </a:lnTo>
                  <a:lnTo>
                    <a:pt x="8046" y="9761"/>
                  </a:lnTo>
                  <a:lnTo>
                    <a:pt x="8379" y="9142"/>
                  </a:lnTo>
                  <a:lnTo>
                    <a:pt x="8712" y="8380"/>
                  </a:lnTo>
                  <a:lnTo>
                    <a:pt x="8998" y="7523"/>
                  </a:lnTo>
                  <a:lnTo>
                    <a:pt x="9236" y="6666"/>
                  </a:lnTo>
                  <a:lnTo>
                    <a:pt x="9379" y="5857"/>
                  </a:lnTo>
                  <a:lnTo>
                    <a:pt x="9474" y="5095"/>
                  </a:lnTo>
                  <a:lnTo>
                    <a:pt x="9474" y="4381"/>
                  </a:lnTo>
                  <a:lnTo>
                    <a:pt x="9427" y="3762"/>
                  </a:lnTo>
                  <a:lnTo>
                    <a:pt x="9331" y="3191"/>
                  </a:lnTo>
                  <a:lnTo>
                    <a:pt x="9189" y="2667"/>
                  </a:lnTo>
                  <a:lnTo>
                    <a:pt x="8998" y="2191"/>
                  </a:lnTo>
                  <a:lnTo>
                    <a:pt x="8712" y="1762"/>
                  </a:lnTo>
                  <a:lnTo>
                    <a:pt x="8427" y="1382"/>
                  </a:lnTo>
                  <a:lnTo>
                    <a:pt x="8141" y="1096"/>
                  </a:lnTo>
                  <a:lnTo>
                    <a:pt x="7760" y="810"/>
                  </a:lnTo>
                  <a:lnTo>
                    <a:pt x="7379" y="572"/>
                  </a:lnTo>
                  <a:lnTo>
                    <a:pt x="6999" y="382"/>
                  </a:lnTo>
                  <a:lnTo>
                    <a:pt x="6618" y="239"/>
                  </a:lnTo>
                  <a:lnTo>
                    <a:pt x="6189" y="96"/>
                  </a:lnTo>
                  <a:lnTo>
                    <a:pt x="5761" y="48"/>
                  </a:lnTo>
                  <a:lnTo>
                    <a:pt x="5332"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4" name="Google Shape;6794;p66"/>
            <p:cNvSpPr/>
            <p:nvPr/>
          </p:nvSpPr>
          <p:spPr>
            <a:xfrm flipH="1">
              <a:off x="2528936" y="1866859"/>
              <a:ext cx="20595" cy="11936"/>
            </a:xfrm>
            <a:custGeom>
              <a:avLst/>
              <a:gdLst/>
              <a:ahLst/>
              <a:cxnLst/>
              <a:rect l="l" t="t" r="r" b="b"/>
              <a:pathLst>
                <a:path w="906" h="525" extrusionOk="0">
                  <a:moveTo>
                    <a:pt x="477" y="1"/>
                  </a:moveTo>
                  <a:lnTo>
                    <a:pt x="239" y="48"/>
                  </a:lnTo>
                  <a:lnTo>
                    <a:pt x="48" y="191"/>
                  </a:lnTo>
                  <a:lnTo>
                    <a:pt x="1" y="239"/>
                  </a:lnTo>
                  <a:lnTo>
                    <a:pt x="1" y="334"/>
                  </a:lnTo>
                  <a:lnTo>
                    <a:pt x="1" y="382"/>
                  </a:lnTo>
                  <a:lnTo>
                    <a:pt x="48" y="477"/>
                  </a:lnTo>
                  <a:lnTo>
                    <a:pt x="191" y="525"/>
                  </a:lnTo>
                  <a:lnTo>
                    <a:pt x="524" y="477"/>
                  </a:lnTo>
                  <a:lnTo>
                    <a:pt x="715" y="429"/>
                  </a:lnTo>
                  <a:lnTo>
                    <a:pt x="858" y="382"/>
                  </a:lnTo>
                  <a:lnTo>
                    <a:pt x="905" y="287"/>
                  </a:lnTo>
                  <a:lnTo>
                    <a:pt x="905" y="144"/>
                  </a:lnTo>
                  <a:lnTo>
                    <a:pt x="810" y="96"/>
                  </a:lnTo>
                  <a:lnTo>
                    <a:pt x="715"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5" name="Google Shape;6795;p66"/>
            <p:cNvSpPr/>
            <p:nvPr/>
          </p:nvSpPr>
          <p:spPr>
            <a:xfrm flipH="1">
              <a:off x="2464015" y="1876612"/>
              <a:ext cx="20572" cy="13005"/>
            </a:xfrm>
            <a:custGeom>
              <a:avLst/>
              <a:gdLst/>
              <a:ahLst/>
              <a:cxnLst/>
              <a:rect l="l" t="t" r="r" b="b"/>
              <a:pathLst>
                <a:path w="905" h="572" extrusionOk="0">
                  <a:moveTo>
                    <a:pt x="143" y="0"/>
                  </a:moveTo>
                  <a:lnTo>
                    <a:pt x="48" y="48"/>
                  </a:lnTo>
                  <a:lnTo>
                    <a:pt x="0" y="191"/>
                  </a:lnTo>
                  <a:lnTo>
                    <a:pt x="0" y="286"/>
                  </a:lnTo>
                  <a:lnTo>
                    <a:pt x="191" y="381"/>
                  </a:lnTo>
                  <a:lnTo>
                    <a:pt x="333" y="476"/>
                  </a:lnTo>
                  <a:lnTo>
                    <a:pt x="667" y="572"/>
                  </a:lnTo>
                  <a:lnTo>
                    <a:pt x="809" y="572"/>
                  </a:lnTo>
                  <a:lnTo>
                    <a:pt x="857" y="524"/>
                  </a:lnTo>
                  <a:lnTo>
                    <a:pt x="905" y="429"/>
                  </a:lnTo>
                  <a:lnTo>
                    <a:pt x="905" y="381"/>
                  </a:lnTo>
                  <a:lnTo>
                    <a:pt x="905" y="286"/>
                  </a:lnTo>
                  <a:lnTo>
                    <a:pt x="714" y="96"/>
                  </a:lnTo>
                  <a:lnTo>
                    <a:pt x="52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6" name="Google Shape;6796;p66"/>
            <p:cNvSpPr/>
            <p:nvPr/>
          </p:nvSpPr>
          <p:spPr>
            <a:xfrm flipH="1">
              <a:off x="2483496" y="1913422"/>
              <a:ext cx="6501" cy="21667"/>
            </a:xfrm>
            <a:custGeom>
              <a:avLst/>
              <a:gdLst/>
              <a:ahLst/>
              <a:cxnLst/>
              <a:rect l="l" t="t" r="r" b="b"/>
              <a:pathLst>
                <a:path w="286" h="953" extrusionOk="0">
                  <a:moveTo>
                    <a:pt x="48" y="0"/>
                  </a:moveTo>
                  <a:lnTo>
                    <a:pt x="0" y="286"/>
                  </a:lnTo>
                  <a:lnTo>
                    <a:pt x="0" y="571"/>
                  </a:lnTo>
                  <a:lnTo>
                    <a:pt x="0" y="714"/>
                  </a:lnTo>
                  <a:lnTo>
                    <a:pt x="95" y="809"/>
                  </a:lnTo>
                  <a:lnTo>
                    <a:pt x="191" y="905"/>
                  </a:lnTo>
                  <a:lnTo>
                    <a:pt x="286" y="952"/>
                  </a:lnTo>
                  <a:lnTo>
                    <a:pt x="286" y="952"/>
                  </a:lnTo>
                  <a:lnTo>
                    <a:pt x="191" y="857"/>
                  </a:lnTo>
                  <a:lnTo>
                    <a:pt x="143" y="762"/>
                  </a:lnTo>
                  <a:lnTo>
                    <a:pt x="48" y="571"/>
                  </a:lnTo>
                  <a:lnTo>
                    <a:pt x="48" y="286"/>
                  </a:lnTo>
                  <a:lnTo>
                    <a:pt x="48" y="48"/>
                  </a:lnTo>
                  <a:lnTo>
                    <a:pt x="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7" name="Google Shape;6797;p66"/>
            <p:cNvSpPr/>
            <p:nvPr/>
          </p:nvSpPr>
          <p:spPr>
            <a:xfrm flipH="1">
              <a:off x="2472676" y="1905828"/>
              <a:ext cx="17321" cy="26010"/>
            </a:xfrm>
            <a:custGeom>
              <a:avLst/>
              <a:gdLst/>
              <a:ahLst/>
              <a:cxnLst/>
              <a:rect l="l" t="t" r="r" b="b"/>
              <a:pathLst>
                <a:path w="762" h="1144" extrusionOk="0">
                  <a:moveTo>
                    <a:pt x="381" y="1"/>
                  </a:moveTo>
                  <a:lnTo>
                    <a:pt x="238" y="48"/>
                  </a:lnTo>
                  <a:lnTo>
                    <a:pt x="95" y="191"/>
                  </a:lnTo>
                  <a:lnTo>
                    <a:pt x="48" y="334"/>
                  </a:lnTo>
                  <a:lnTo>
                    <a:pt x="0" y="572"/>
                  </a:lnTo>
                  <a:lnTo>
                    <a:pt x="0" y="763"/>
                  </a:lnTo>
                  <a:lnTo>
                    <a:pt x="48" y="953"/>
                  </a:lnTo>
                  <a:lnTo>
                    <a:pt x="143" y="1096"/>
                  </a:lnTo>
                  <a:lnTo>
                    <a:pt x="333" y="1143"/>
                  </a:lnTo>
                  <a:lnTo>
                    <a:pt x="524" y="1096"/>
                  </a:lnTo>
                  <a:lnTo>
                    <a:pt x="619" y="953"/>
                  </a:lnTo>
                  <a:lnTo>
                    <a:pt x="714" y="810"/>
                  </a:lnTo>
                  <a:lnTo>
                    <a:pt x="762" y="572"/>
                  </a:lnTo>
                  <a:lnTo>
                    <a:pt x="762" y="382"/>
                  </a:lnTo>
                  <a:lnTo>
                    <a:pt x="714" y="191"/>
                  </a:lnTo>
                  <a:lnTo>
                    <a:pt x="571" y="48"/>
                  </a:lnTo>
                  <a:lnTo>
                    <a:pt x="381"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8" name="Google Shape;6798;p66"/>
            <p:cNvSpPr/>
            <p:nvPr/>
          </p:nvSpPr>
          <p:spPr>
            <a:xfrm flipH="1">
              <a:off x="2460765" y="1907988"/>
              <a:ext cx="17344" cy="10868"/>
            </a:xfrm>
            <a:custGeom>
              <a:avLst/>
              <a:gdLst/>
              <a:ahLst/>
              <a:cxnLst/>
              <a:rect l="l" t="t" r="r" b="b"/>
              <a:pathLst>
                <a:path w="763" h="478" extrusionOk="0">
                  <a:moveTo>
                    <a:pt x="48" y="1"/>
                  </a:moveTo>
                  <a:lnTo>
                    <a:pt x="1" y="49"/>
                  </a:lnTo>
                  <a:lnTo>
                    <a:pt x="48" y="239"/>
                  </a:lnTo>
                  <a:lnTo>
                    <a:pt x="144" y="334"/>
                  </a:lnTo>
                  <a:lnTo>
                    <a:pt x="239" y="429"/>
                  </a:lnTo>
                  <a:lnTo>
                    <a:pt x="382" y="477"/>
                  </a:lnTo>
                  <a:lnTo>
                    <a:pt x="524" y="429"/>
                  </a:lnTo>
                  <a:lnTo>
                    <a:pt x="667" y="334"/>
                  </a:lnTo>
                  <a:lnTo>
                    <a:pt x="715" y="191"/>
                  </a:lnTo>
                  <a:lnTo>
                    <a:pt x="763" y="49"/>
                  </a:lnTo>
                  <a:lnTo>
                    <a:pt x="715" y="49"/>
                  </a:lnTo>
                  <a:lnTo>
                    <a:pt x="572" y="191"/>
                  </a:lnTo>
                  <a:lnTo>
                    <a:pt x="477" y="239"/>
                  </a:lnTo>
                  <a:lnTo>
                    <a:pt x="382" y="239"/>
                  </a:lnTo>
                  <a:lnTo>
                    <a:pt x="286" y="191"/>
                  </a:lnTo>
                  <a:lnTo>
                    <a:pt x="239" y="144"/>
                  </a:lnTo>
                  <a:lnTo>
                    <a:pt x="9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9" name="Google Shape;6799;p66"/>
            <p:cNvSpPr/>
            <p:nvPr/>
          </p:nvSpPr>
          <p:spPr>
            <a:xfrm flipH="1">
              <a:off x="2532186" y="1905828"/>
              <a:ext cx="10843" cy="20599"/>
            </a:xfrm>
            <a:custGeom>
              <a:avLst/>
              <a:gdLst/>
              <a:ahLst/>
              <a:cxnLst/>
              <a:rect l="l" t="t" r="r" b="b"/>
              <a:pathLst>
                <a:path w="477" h="906" extrusionOk="0">
                  <a:moveTo>
                    <a:pt x="476" y="1"/>
                  </a:moveTo>
                  <a:lnTo>
                    <a:pt x="476" y="1"/>
                  </a:lnTo>
                  <a:lnTo>
                    <a:pt x="476" y="1"/>
                  </a:lnTo>
                  <a:close/>
                  <a:moveTo>
                    <a:pt x="476" y="1"/>
                  </a:moveTo>
                  <a:lnTo>
                    <a:pt x="429" y="48"/>
                  </a:lnTo>
                  <a:lnTo>
                    <a:pt x="429" y="86"/>
                  </a:lnTo>
                  <a:lnTo>
                    <a:pt x="476" y="1"/>
                  </a:lnTo>
                  <a:close/>
                  <a:moveTo>
                    <a:pt x="429" y="86"/>
                  </a:moveTo>
                  <a:lnTo>
                    <a:pt x="0" y="858"/>
                  </a:lnTo>
                  <a:lnTo>
                    <a:pt x="31" y="848"/>
                  </a:lnTo>
                  <a:lnTo>
                    <a:pt x="31" y="848"/>
                  </a:lnTo>
                  <a:lnTo>
                    <a:pt x="429" y="91"/>
                  </a:lnTo>
                  <a:lnTo>
                    <a:pt x="429" y="86"/>
                  </a:lnTo>
                  <a:close/>
                  <a:moveTo>
                    <a:pt x="476" y="1"/>
                  </a:moveTo>
                  <a:lnTo>
                    <a:pt x="429" y="91"/>
                  </a:lnTo>
                  <a:lnTo>
                    <a:pt x="429" y="286"/>
                  </a:lnTo>
                  <a:lnTo>
                    <a:pt x="333" y="572"/>
                  </a:lnTo>
                  <a:lnTo>
                    <a:pt x="238" y="763"/>
                  </a:lnTo>
                  <a:lnTo>
                    <a:pt x="143" y="810"/>
                  </a:lnTo>
                  <a:lnTo>
                    <a:pt x="31" y="848"/>
                  </a:lnTo>
                  <a:lnTo>
                    <a:pt x="31" y="848"/>
                  </a:lnTo>
                  <a:lnTo>
                    <a:pt x="0" y="905"/>
                  </a:lnTo>
                  <a:lnTo>
                    <a:pt x="143" y="858"/>
                  </a:lnTo>
                  <a:lnTo>
                    <a:pt x="238" y="810"/>
                  </a:lnTo>
                  <a:lnTo>
                    <a:pt x="333" y="715"/>
                  </a:lnTo>
                  <a:lnTo>
                    <a:pt x="381" y="572"/>
                  </a:lnTo>
                  <a:lnTo>
                    <a:pt x="476" y="286"/>
                  </a:lnTo>
                  <a:lnTo>
                    <a:pt x="47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0" name="Google Shape;6800;p66"/>
            <p:cNvSpPr/>
            <p:nvPr/>
          </p:nvSpPr>
          <p:spPr>
            <a:xfrm flipH="1">
              <a:off x="2532186" y="1905828"/>
              <a:ext cx="10843" cy="19508"/>
            </a:xfrm>
            <a:custGeom>
              <a:avLst/>
              <a:gdLst/>
              <a:ahLst/>
              <a:cxnLst/>
              <a:rect l="l" t="t" r="r" b="b"/>
              <a:pathLst>
                <a:path w="477" h="858" fill="none" extrusionOk="0">
                  <a:moveTo>
                    <a:pt x="476" y="1"/>
                  </a:moveTo>
                  <a:lnTo>
                    <a:pt x="476" y="1"/>
                  </a:lnTo>
                  <a:lnTo>
                    <a:pt x="476" y="1"/>
                  </a:lnTo>
                  <a:lnTo>
                    <a:pt x="429" y="48"/>
                  </a:lnTo>
                  <a:lnTo>
                    <a:pt x="429" y="48"/>
                  </a:lnTo>
                  <a:lnTo>
                    <a:pt x="429" y="286"/>
                  </a:lnTo>
                  <a:lnTo>
                    <a:pt x="333" y="572"/>
                  </a:lnTo>
                  <a:lnTo>
                    <a:pt x="238" y="763"/>
                  </a:lnTo>
                  <a:lnTo>
                    <a:pt x="143" y="810"/>
                  </a:lnTo>
                  <a:lnTo>
                    <a:pt x="0" y="85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1" name="Google Shape;6801;p66"/>
            <p:cNvSpPr/>
            <p:nvPr/>
          </p:nvSpPr>
          <p:spPr>
            <a:xfrm flipH="1">
              <a:off x="2532186" y="1905828"/>
              <a:ext cx="10843" cy="20599"/>
            </a:xfrm>
            <a:custGeom>
              <a:avLst/>
              <a:gdLst/>
              <a:ahLst/>
              <a:cxnLst/>
              <a:rect l="l" t="t" r="r" b="b"/>
              <a:pathLst>
                <a:path w="477" h="906" fill="none" extrusionOk="0">
                  <a:moveTo>
                    <a:pt x="0" y="905"/>
                  </a:moveTo>
                  <a:lnTo>
                    <a:pt x="0" y="905"/>
                  </a:lnTo>
                  <a:lnTo>
                    <a:pt x="143" y="858"/>
                  </a:lnTo>
                  <a:lnTo>
                    <a:pt x="238" y="810"/>
                  </a:lnTo>
                  <a:lnTo>
                    <a:pt x="333" y="715"/>
                  </a:lnTo>
                  <a:lnTo>
                    <a:pt x="381" y="572"/>
                  </a:lnTo>
                  <a:lnTo>
                    <a:pt x="476" y="286"/>
                  </a:lnTo>
                  <a:lnTo>
                    <a:pt x="476" y="1"/>
                  </a:lnTo>
                  <a:lnTo>
                    <a:pt x="0" y="90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2" name="Google Shape;6802;p66"/>
            <p:cNvSpPr/>
            <p:nvPr/>
          </p:nvSpPr>
          <p:spPr>
            <a:xfrm flipH="1">
              <a:off x="2532186" y="1897166"/>
              <a:ext cx="17344" cy="26010"/>
            </a:xfrm>
            <a:custGeom>
              <a:avLst/>
              <a:gdLst/>
              <a:ahLst/>
              <a:cxnLst/>
              <a:rect l="l" t="t" r="r" b="b"/>
              <a:pathLst>
                <a:path w="763" h="1144" extrusionOk="0">
                  <a:moveTo>
                    <a:pt x="477" y="1"/>
                  </a:moveTo>
                  <a:lnTo>
                    <a:pt x="286" y="49"/>
                  </a:lnTo>
                  <a:lnTo>
                    <a:pt x="143" y="144"/>
                  </a:lnTo>
                  <a:lnTo>
                    <a:pt x="48" y="287"/>
                  </a:lnTo>
                  <a:lnTo>
                    <a:pt x="1" y="525"/>
                  </a:lnTo>
                  <a:lnTo>
                    <a:pt x="1" y="715"/>
                  </a:lnTo>
                  <a:lnTo>
                    <a:pt x="48" y="905"/>
                  </a:lnTo>
                  <a:lnTo>
                    <a:pt x="143" y="1048"/>
                  </a:lnTo>
                  <a:lnTo>
                    <a:pt x="286" y="1144"/>
                  </a:lnTo>
                  <a:lnTo>
                    <a:pt x="477" y="1096"/>
                  </a:lnTo>
                  <a:lnTo>
                    <a:pt x="619" y="1001"/>
                  </a:lnTo>
                  <a:lnTo>
                    <a:pt x="715" y="810"/>
                  </a:lnTo>
                  <a:lnTo>
                    <a:pt x="762" y="620"/>
                  </a:lnTo>
                  <a:lnTo>
                    <a:pt x="762" y="429"/>
                  </a:lnTo>
                  <a:lnTo>
                    <a:pt x="715" y="239"/>
                  </a:lnTo>
                  <a:lnTo>
                    <a:pt x="619" y="96"/>
                  </a:lnTo>
                  <a:lnTo>
                    <a:pt x="47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3" name="Google Shape;6803;p66"/>
            <p:cNvSpPr/>
            <p:nvPr/>
          </p:nvSpPr>
          <p:spPr>
            <a:xfrm flipH="1">
              <a:off x="2543006" y="1896097"/>
              <a:ext cx="14093" cy="11914"/>
            </a:xfrm>
            <a:custGeom>
              <a:avLst/>
              <a:gdLst/>
              <a:ahLst/>
              <a:cxnLst/>
              <a:rect l="l" t="t" r="r" b="b"/>
              <a:pathLst>
                <a:path w="620" h="524" extrusionOk="0">
                  <a:moveTo>
                    <a:pt x="0" y="0"/>
                  </a:moveTo>
                  <a:lnTo>
                    <a:pt x="0" y="143"/>
                  </a:lnTo>
                  <a:lnTo>
                    <a:pt x="0" y="286"/>
                  </a:lnTo>
                  <a:lnTo>
                    <a:pt x="96" y="429"/>
                  </a:lnTo>
                  <a:lnTo>
                    <a:pt x="191" y="476"/>
                  </a:lnTo>
                  <a:lnTo>
                    <a:pt x="334" y="524"/>
                  </a:lnTo>
                  <a:lnTo>
                    <a:pt x="476" y="429"/>
                  </a:lnTo>
                  <a:lnTo>
                    <a:pt x="572" y="334"/>
                  </a:lnTo>
                  <a:lnTo>
                    <a:pt x="619" y="191"/>
                  </a:lnTo>
                  <a:lnTo>
                    <a:pt x="619" y="143"/>
                  </a:lnTo>
                  <a:lnTo>
                    <a:pt x="572" y="96"/>
                  </a:lnTo>
                  <a:lnTo>
                    <a:pt x="429" y="191"/>
                  </a:lnTo>
                  <a:lnTo>
                    <a:pt x="334" y="238"/>
                  </a:lnTo>
                  <a:lnTo>
                    <a:pt x="191" y="238"/>
                  </a:lnTo>
                  <a:lnTo>
                    <a:pt x="143" y="143"/>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4" name="Google Shape;6804;p66"/>
            <p:cNvSpPr/>
            <p:nvPr/>
          </p:nvSpPr>
          <p:spPr>
            <a:xfrm flipH="1">
              <a:off x="2492156" y="1974036"/>
              <a:ext cx="16253" cy="7594"/>
            </a:xfrm>
            <a:custGeom>
              <a:avLst/>
              <a:gdLst/>
              <a:ahLst/>
              <a:cxnLst/>
              <a:rect l="l" t="t" r="r" b="b"/>
              <a:pathLst>
                <a:path w="715" h="334" extrusionOk="0">
                  <a:moveTo>
                    <a:pt x="667" y="0"/>
                  </a:moveTo>
                  <a:lnTo>
                    <a:pt x="524" y="143"/>
                  </a:lnTo>
                  <a:lnTo>
                    <a:pt x="429" y="191"/>
                  </a:lnTo>
                  <a:lnTo>
                    <a:pt x="191" y="191"/>
                  </a:lnTo>
                  <a:lnTo>
                    <a:pt x="1" y="95"/>
                  </a:lnTo>
                  <a:lnTo>
                    <a:pt x="96" y="191"/>
                  </a:lnTo>
                  <a:lnTo>
                    <a:pt x="191" y="286"/>
                  </a:lnTo>
                  <a:lnTo>
                    <a:pt x="286" y="286"/>
                  </a:lnTo>
                  <a:lnTo>
                    <a:pt x="429" y="333"/>
                  </a:lnTo>
                  <a:lnTo>
                    <a:pt x="524" y="286"/>
                  </a:lnTo>
                  <a:lnTo>
                    <a:pt x="620" y="238"/>
                  </a:lnTo>
                  <a:lnTo>
                    <a:pt x="667" y="143"/>
                  </a:lnTo>
                  <a:lnTo>
                    <a:pt x="715" y="48"/>
                  </a:lnTo>
                  <a:lnTo>
                    <a:pt x="667"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5" name="Google Shape;6805;p66"/>
            <p:cNvSpPr/>
            <p:nvPr/>
          </p:nvSpPr>
          <p:spPr>
            <a:xfrm flipH="1">
              <a:off x="2496475" y="1866859"/>
              <a:ext cx="40075" cy="95287"/>
            </a:xfrm>
            <a:custGeom>
              <a:avLst/>
              <a:gdLst/>
              <a:ahLst/>
              <a:cxnLst/>
              <a:rect l="l" t="t" r="r" b="b"/>
              <a:pathLst>
                <a:path w="1763" h="4191" extrusionOk="0">
                  <a:moveTo>
                    <a:pt x="1096" y="1"/>
                  </a:moveTo>
                  <a:lnTo>
                    <a:pt x="763" y="810"/>
                  </a:lnTo>
                  <a:lnTo>
                    <a:pt x="477" y="1667"/>
                  </a:lnTo>
                  <a:lnTo>
                    <a:pt x="239" y="2524"/>
                  </a:lnTo>
                  <a:lnTo>
                    <a:pt x="1" y="3381"/>
                  </a:lnTo>
                  <a:lnTo>
                    <a:pt x="48" y="3381"/>
                  </a:lnTo>
                  <a:lnTo>
                    <a:pt x="96" y="3429"/>
                  </a:lnTo>
                  <a:lnTo>
                    <a:pt x="239" y="3429"/>
                  </a:lnTo>
                  <a:lnTo>
                    <a:pt x="620" y="3333"/>
                  </a:lnTo>
                  <a:lnTo>
                    <a:pt x="429" y="4095"/>
                  </a:lnTo>
                  <a:lnTo>
                    <a:pt x="477" y="4095"/>
                  </a:lnTo>
                  <a:lnTo>
                    <a:pt x="572" y="4143"/>
                  </a:lnTo>
                  <a:lnTo>
                    <a:pt x="905" y="4190"/>
                  </a:lnTo>
                  <a:lnTo>
                    <a:pt x="1239" y="4143"/>
                  </a:lnTo>
                  <a:lnTo>
                    <a:pt x="1524" y="4048"/>
                  </a:lnTo>
                  <a:lnTo>
                    <a:pt x="1762" y="3810"/>
                  </a:lnTo>
                  <a:lnTo>
                    <a:pt x="1715" y="3810"/>
                  </a:lnTo>
                  <a:lnTo>
                    <a:pt x="1477" y="3905"/>
                  </a:lnTo>
                  <a:lnTo>
                    <a:pt x="1191" y="3952"/>
                  </a:lnTo>
                  <a:lnTo>
                    <a:pt x="905" y="4000"/>
                  </a:lnTo>
                  <a:lnTo>
                    <a:pt x="667" y="4000"/>
                  </a:lnTo>
                  <a:lnTo>
                    <a:pt x="763" y="3524"/>
                  </a:lnTo>
                  <a:lnTo>
                    <a:pt x="858" y="3238"/>
                  </a:lnTo>
                  <a:lnTo>
                    <a:pt x="858" y="3095"/>
                  </a:lnTo>
                  <a:lnTo>
                    <a:pt x="572" y="3143"/>
                  </a:lnTo>
                  <a:lnTo>
                    <a:pt x="287" y="3191"/>
                  </a:lnTo>
                  <a:lnTo>
                    <a:pt x="477" y="2381"/>
                  </a:lnTo>
                  <a:lnTo>
                    <a:pt x="715" y="1620"/>
                  </a:lnTo>
                  <a:lnTo>
                    <a:pt x="953" y="810"/>
                  </a:lnTo>
                  <a:lnTo>
                    <a:pt x="1144" y="48"/>
                  </a:lnTo>
                  <a:lnTo>
                    <a:pt x="114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6" name="Google Shape;6806;p66"/>
            <p:cNvSpPr/>
            <p:nvPr/>
          </p:nvSpPr>
          <p:spPr>
            <a:xfrm flipH="1">
              <a:off x="2495384" y="1952369"/>
              <a:ext cx="27096" cy="19508"/>
            </a:xfrm>
            <a:custGeom>
              <a:avLst/>
              <a:gdLst/>
              <a:ahLst/>
              <a:cxnLst/>
              <a:rect l="l" t="t" r="r" b="b"/>
              <a:pathLst>
                <a:path w="1192" h="858" extrusionOk="0">
                  <a:moveTo>
                    <a:pt x="1143" y="1"/>
                  </a:moveTo>
                  <a:lnTo>
                    <a:pt x="858" y="144"/>
                  </a:lnTo>
                  <a:lnTo>
                    <a:pt x="572" y="191"/>
                  </a:lnTo>
                  <a:lnTo>
                    <a:pt x="286" y="239"/>
                  </a:lnTo>
                  <a:lnTo>
                    <a:pt x="1" y="191"/>
                  </a:lnTo>
                  <a:lnTo>
                    <a:pt x="191" y="477"/>
                  </a:lnTo>
                  <a:lnTo>
                    <a:pt x="477" y="763"/>
                  </a:lnTo>
                  <a:lnTo>
                    <a:pt x="620" y="810"/>
                  </a:lnTo>
                  <a:lnTo>
                    <a:pt x="810" y="858"/>
                  </a:lnTo>
                  <a:lnTo>
                    <a:pt x="1001" y="810"/>
                  </a:lnTo>
                  <a:lnTo>
                    <a:pt x="1143" y="715"/>
                  </a:lnTo>
                  <a:lnTo>
                    <a:pt x="1191" y="525"/>
                  </a:lnTo>
                  <a:lnTo>
                    <a:pt x="1191" y="382"/>
                  </a:lnTo>
                  <a:lnTo>
                    <a:pt x="114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7" name="Google Shape;6807;p66"/>
            <p:cNvSpPr/>
            <p:nvPr/>
          </p:nvSpPr>
          <p:spPr>
            <a:xfrm flipH="1">
              <a:off x="2495384" y="1961031"/>
              <a:ext cx="16276" cy="10845"/>
            </a:xfrm>
            <a:custGeom>
              <a:avLst/>
              <a:gdLst/>
              <a:ahLst/>
              <a:cxnLst/>
              <a:rect l="l" t="t" r="r" b="b"/>
              <a:pathLst>
                <a:path w="716" h="477" extrusionOk="0">
                  <a:moveTo>
                    <a:pt x="477" y="1"/>
                  </a:moveTo>
                  <a:lnTo>
                    <a:pt x="287" y="48"/>
                  </a:lnTo>
                  <a:lnTo>
                    <a:pt x="96" y="191"/>
                  </a:lnTo>
                  <a:lnTo>
                    <a:pt x="1" y="382"/>
                  </a:lnTo>
                  <a:lnTo>
                    <a:pt x="144" y="429"/>
                  </a:lnTo>
                  <a:lnTo>
                    <a:pt x="334" y="477"/>
                  </a:lnTo>
                  <a:lnTo>
                    <a:pt x="525" y="429"/>
                  </a:lnTo>
                  <a:lnTo>
                    <a:pt x="667" y="334"/>
                  </a:lnTo>
                  <a:lnTo>
                    <a:pt x="715" y="144"/>
                  </a:lnTo>
                  <a:lnTo>
                    <a:pt x="715" y="1"/>
                  </a:lnTo>
                  <a:close/>
                </a:path>
              </a:pathLst>
            </a:custGeom>
            <a:solidFill>
              <a:srgbClr val="FF9A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8" name="Google Shape;6808;p66"/>
            <p:cNvSpPr/>
            <p:nvPr/>
          </p:nvSpPr>
          <p:spPr>
            <a:xfrm flipH="1">
              <a:off x="2334151" y="1756452"/>
              <a:ext cx="169917" cy="163472"/>
            </a:xfrm>
            <a:custGeom>
              <a:avLst/>
              <a:gdLst/>
              <a:ahLst/>
              <a:cxnLst/>
              <a:rect l="l" t="t" r="r" b="b"/>
              <a:pathLst>
                <a:path w="7475" h="7190" extrusionOk="0">
                  <a:moveTo>
                    <a:pt x="2857" y="1"/>
                  </a:moveTo>
                  <a:lnTo>
                    <a:pt x="2381" y="48"/>
                  </a:lnTo>
                  <a:lnTo>
                    <a:pt x="1428" y="191"/>
                  </a:lnTo>
                  <a:lnTo>
                    <a:pt x="714" y="382"/>
                  </a:lnTo>
                  <a:lnTo>
                    <a:pt x="191" y="572"/>
                  </a:lnTo>
                  <a:lnTo>
                    <a:pt x="0" y="667"/>
                  </a:lnTo>
                  <a:lnTo>
                    <a:pt x="524" y="620"/>
                  </a:lnTo>
                  <a:lnTo>
                    <a:pt x="1095" y="572"/>
                  </a:lnTo>
                  <a:lnTo>
                    <a:pt x="1809" y="572"/>
                  </a:lnTo>
                  <a:lnTo>
                    <a:pt x="2666" y="620"/>
                  </a:lnTo>
                  <a:lnTo>
                    <a:pt x="3523" y="810"/>
                  </a:lnTo>
                  <a:lnTo>
                    <a:pt x="3952" y="905"/>
                  </a:lnTo>
                  <a:lnTo>
                    <a:pt x="4428" y="1048"/>
                  </a:lnTo>
                  <a:lnTo>
                    <a:pt x="4856" y="1239"/>
                  </a:lnTo>
                  <a:lnTo>
                    <a:pt x="5285" y="1429"/>
                  </a:lnTo>
                  <a:lnTo>
                    <a:pt x="5666" y="1715"/>
                  </a:lnTo>
                  <a:lnTo>
                    <a:pt x="5951" y="2048"/>
                  </a:lnTo>
                  <a:lnTo>
                    <a:pt x="6189" y="2429"/>
                  </a:lnTo>
                  <a:lnTo>
                    <a:pt x="6380" y="2857"/>
                  </a:lnTo>
                  <a:lnTo>
                    <a:pt x="6523" y="3333"/>
                  </a:lnTo>
                  <a:lnTo>
                    <a:pt x="6618" y="3809"/>
                  </a:lnTo>
                  <a:lnTo>
                    <a:pt x="6665" y="4286"/>
                  </a:lnTo>
                  <a:lnTo>
                    <a:pt x="6665" y="4809"/>
                  </a:lnTo>
                  <a:lnTo>
                    <a:pt x="6665" y="5714"/>
                  </a:lnTo>
                  <a:lnTo>
                    <a:pt x="6570" y="6476"/>
                  </a:lnTo>
                  <a:lnTo>
                    <a:pt x="6475" y="7190"/>
                  </a:lnTo>
                  <a:lnTo>
                    <a:pt x="6523" y="7047"/>
                  </a:lnTo>
                  <a:lnTo>
                    <a:pt x="6761" y="6618"/>
                  </a:lnTo>
                  <a:lnTo>
                    <a:pt x="7046" y="5952"/>
                  </a:lnTo>
                  <a:lnTo>
                    <a:pt x="7189" y="5523"/>
                  </a:lnTo>
                  <a:lnTo>
                    <a:pt x="7332" y="5095"/>
                  </a:lnTo>
                  <a:lnTo>
                    <a:pt x="7427" y="4666"/>
                  </a:lnTo>
                  <a:lnTo>
                    <a:pt x="7475" y="4190"/>
                  </a:lnTo>
                  <a:lnTo>
                    <a:pt x="7475" y="3667"/>
                  </a:lnTo>
                  <a:lnTo>
                    <a:pt x="7427" y="3191"/>
                  </a:lnTo>
                  <a:lnTo>
                    <a:pt x="7332" y="2667"/>
                  </a:lnTo>
                  <a:lnTo>
                    <a:pt x="7094" y="2191"/>
                  </a:lnTo>
                  <a:lnTo>
                    <a:pt x="6856" y="1667"/>
                  </a:lnTo>
                  <a:lnTo>
                    <a:pt x="6475" y="1239"/>
                  </a:lnTo>
                  <a:lnTo>
                    <a:pt x="5999" y="810"/>
                  </a:lnTo>
                  <a:lnTo>
                    <a:pt x="5523" y="524"/>
                  </a:lnTo>
                  <a:lnTo>
                    <a:pt x="4999" y="286"/>
                  </a:lnTo>
                  <a:lnTo>
                    <a:pt x="4475" y="96"/>
                  </a:lnTo>
                  <a:lnTo>
                    <a:pt x="3952"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9" name="Google Shape;6809;p66"/>
            <p:cNvSpPr/>
            <p:nvPr/>
          </p:nvSpPr>
          <p:spPr>
            <a:xfrm flipH="1">
              <a:off x="2346040" y="1761863"/>
              <a:ext cx="211060" cy="182957"/>
            </a:xfrm>
            <a:custGeom>
              <a:avLst/>
              <a:gdLst/>
              <a:ahLst/>
              <a:cxnLst/>
              <a:rect l="l" t="t" r="r" b="b"/>
              <a:pathLst>
                <a:path w="9285" h="8047" extrusionOk="0">
                  <a:moveTo>
                    <a:pt x="4523" y="1"/>
                  </a:moveTo>
                  <a:lnTo>
                    <a:pt x="3999" y="48"/>
                  </a:lnTo>
                  <a:lnTo>
                    <a:pt x="3476" y="96"/>
                  </a:lnTo>
                  <a:lnTo>
                    <a:pt x="2952" y="191"/>
                  </a:lnTo>
                  <a:lnTo>
                    <a:pt x="2524" y="334"/>
                  </a:lnTo>
                  <a:lnTo>
                    <a:pt x="2095" y="524"/>
                  </a:lnTo>
                  <a:lnTo>
                    <a:pt x="1667" y="715"/>
                  </a:lnTo>
                  <a:lnTo>
                    <a:pt x="1333" y="1001"/>
                  </a:lnTo>
                  <a:lnTo>
                    <a:pt x="1095" y="1239"/>
                  </a:lnTo>
                  <a:lnTo>
                    <a:pt x="714" y="1762"/>
                  </a:lnTo>
                  <a:lnTo>
                    <a:pt x="476" y="2286"/>
                  </a:lnTo>
                  <a:lnTo>
                    <a:pt x="286" y="2857"/>
                  </a:lnTo>
                  <a:lnTo>
                    <a:pt x="143" y="3333"/>
                  </a:lnTo>
                  <a:lnTo>
                    <a:pt x="48" y="3810"/>
                  </a:lnTo>
                  <a:lnTo>
                    <a:pt x="0" y="4190"/>
                  </a:lnTo>
                  <a:lnTo>
                    <a:pt x="0" y="4476"/>
                  </a:lnTo>
                  <a:lnTo>
                    <a:pt x="238" y="3952"/>
                  </a:lnTo>
                  <a:lnTo>
                    <a:pt x="619" y="3429"/>
                  </a:lnTo>
                  <a:lnTo>
                    <a:pt x="1000" y="2953"/>
                  </a:lnTo>
                  <a:lnTo>
                    <a:pt x="1429" y="2524"/>
                  </a:lnTo>
                  <a:lnTo>
                    <a:pt x="1619" y="2953"/>
                  </a:lnTo>
                  <a:lnTo>
                    <a:pt x="1905" y="3333"/>
                  </a:lnTo>
                  <a:lnTo>
                    <a:pt x="2286" y="3857"/>
                  </a:lnTo>
                  <a:lnTo>
                    <a:pt x="2857" y="4381"/>
                  </a:lnTo>
                  <a:lnTo>
                    <a:pt x="3190" y="4666"/>
                  </a:lnTo>
                  <a:lnTo>
                    <a:pt x="3523" y="4905"/>
                  </a:lnTo>
                  <a:lnTo>
                    <a:pt x="3952" y="5143"/>
                  </a:lnTo>
                  <a:lnTo>
                    <a:pt x="4428" y="5381"/>
                  </a:lnTo>
                  <a:lnTo>
                    <a:pt x="4952" y="5571"/>
                  </a:lnTo>
                  <a:lnTo>
                    <a:pt x="5523" y="5714"/>
                  </a:lnTo>
                  <a:lnTo>
                    <a:pt x="5142" y="4476"/>
                  </a:lnTo>
                  <a:lnTo>
                    <a:pt x="5571" y="5047"/>
                  </a:lnTo>
                  <a:lnTo>
                    <a:pt x="6094" y="5523"/>
                  </a:lnTo>
                  <a:lnTo>
                    <a:pt x="6666" y="5952"/>
                  </a:lnTo>
                  <a:lnTo>
                    <a:pt x="7285" y="6333"/>
                  </a:lnTo>
                  <a:lnTo>
                    <a:pt x="7332" y="6571"/>
                  </a:lnTo>
                  <a:lnTo>
                    <a:pt x="7380" y="6856"/>
                  </a:lnTo>
                  <a:lnTo>
                    <a:pt x="7475" y="7095"/>
                  </a:lnTo>
                  <a:lnTo>
                    <a:pt x="7618" y="7333"/>
                  </a:lnTo>
                  <a:lnTo>
                    <a:pt x="7761" y="7523"/>
                  </a:lnTo>
                  <a:lnTo>
                    <a:pt x="7951" y="7761"/>
                  </a:lnTo>
                  <a:lnTo>
                    <a:pt x="8141" y="7904"/>
                  </a:lnTo>
                  <a:lnTo>
                    <a:pt x="8380" y="8047"/>
                  </a:lnTo>
                  <a:lnTo>
                    <a:pt x="8665" y="7380"/>
                  </a:lnTo>
                  <a:lnTo>
                    <a:pt x="8903" y="6618"/>
                  </a:lnTo>
                  <a:lnTo>
                    <a:pt x="9141" y="5666"/>
                  </a:lnTo>
                  <a:lnTo>
                    <a:pt x="9236" y="5190"/>
                  </a:lnTo>
                  <a:lnTo>
                    <a:pt x="9284" y="4666"/>
                  </a:lnTo>
                  <a:lnTo>
                    <a:pt x="9284" y="4095"/>
                  </a:lnTo>
                  <a:lnTo>
                    <a:pt x="9236" y="3571"/>
                  </a:lnTo>
                  <a:lnTo>
                    <a:pt x="9141" y="3048"/>
                  </a:lnTo>
                  <a:lnTo>
                    <a:pt x="8951" y="2524"/>
                  </a:lnTo>
                  <a:lnTo>
                    <a:pt x="8713" y="2000"/>
                  </a:lnTo>
                  <a:lnTo>
                    <a:pt x="8380" y="1572"/>
                  </a:lnTo>
                  <a:lnTo>
                    <a:pt x="7999" y="1191"/>
                  </a:lnTo>
                  <a:lnTo>
                    <a:pt x="7618" y="858"/>
                  </a:lnTo>
                  <a:lnTo>
                    <a:pt x="7142" y="620"/>
                  </a:lnTo>
                  <a:lnTo>
                    <a:pt x="6666" y="382"/>
                  </a:lnTo>
                  <a:lnTo>
                    <a:pt x="6142" y="239"/>
                  </a:lnTo>
                  <a:lnTo>
                    <a:pt x="5618" y="96"/>
                  </a:lnTo>
                  <a:lnTo>
                    <a:pt x="5047" y="48"/>
                  </a:lnTo>
                  <a:lnTo>
                    <a:pt x="4523"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0" name="Google Shape;6810;p66"/>
            <p:cNvSpPr/>
            <p:nvPr/>
          </p:nvSpPr>
          <p:spPr>
            <a:xfrm flipH="1">
              <a:off x="2449944" y="1808404"/>
              <a:ext cx="76855" cy="84465"/>
            </a:xfrm>
            <a:custGeom>
              <a:avLst/>
              <a:gdLst/>
              <a:ahLst/>
              <a:cxnLst/>
              <a:rect l="l" t="t" r="r" b="b"/>
              <a:pathLst>
                <a:path w="3381" h="3715" extrusionOk="0">
                  <a:moveTo>
                    <a:pt x="0" y="1"/>
                  </a:moveTo>
                  <a:lnTo>
                    <a:pt x="48" y="620"/>
                  </a:lnTo>
                  <a:lnTo>
                    <a:pt x="238" y="1286"/>
                  </a:lnTo>
                  <a:lnTo>
                    <a:pt x="334" y="1572"/>
                  </a:lnTo>
                  <a:lnTo>
                    <a:pt x="524" y="1858"/>
                  </a:lnTo>
                  <a:lnTo>
                    <a:pt x="667" y="2096"/>
                  </a:lnTo>
                  <a:lnTo>
                    <a:pt x="905" y="2334"/>
                  </a:lnTo>
                  <a:lnTo>
                    <a:pt x="1286" y="2715"/>
                  </a:lnTo>
                  <a:lnTo>
                    <a:pt x="1762" y="3048"/>
                  </a:lnTo>
                  <a:lnTo>
                    <a:pt x="2143" y="3286"/>
                  </a:lnTo>
                  <a:lnTo>
                    <a:pt x="2571" y="3429"/>
                  </a:lnTo>
                  <a:lnTo>
                    <a:pt x="2952" y="3619"/>
                  </a:lnTo>
                  <a:lnTo>
                    <a:pt x="3381" y="3714"/>
                  </a:lnTo>
                  <a:lnTo>
                    <a:pt x="3381" y="3714"/>
                  </a:lnTo>
                  <a:lnTo>
                    <a:pt x="2762" y="3476"/>
                  </a:lnTo>
                  <a:lnTo>
                    <a:pt x="2143" y="3143"/>
                  </a:lnTo>
                  <a:lnTo>
                    <a:pt x="1571" y="2715"/>
                  </a:lnTo>
                  <a:lnTo>
                    <a:pt x="1095" y="2239"/>
                  </a:lnTo>
                  <a:lnTo>
                    <a:pt x="762" y="1763"/>
                  </a:lnTo>
                  <a:lnTo>
                    <a:pt x="429" y="1239"/>
                  </a:lnTo>
                  <a:lnTo>
                    <a:pt x="286" y="953"/>
                  </a:lnTo>
                  <a:lnTo>
                    <a:pt x="191" y="620"/>
                  </a:lnTo>
                  <a:lnTo>
                    <a:pt x="96" y="334"/>
                  </a:lnTo>
                  <a:lnTo>
                    <a:pt x="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1" name="Google Shape;6811;p66"/>
            <p:cNvSpPr/>
            <p:nvPr/>
          </p:nvSpPr>
          <p:spPr>
            <a:xfrm flipH="1">
              <a:off x="2449944" y="1808404"/>
              <a:ext cx="76855" cy="84465"/>
            </a:xfrm>
            <a:custGeom>
              <a:avLst/>
              <a:gdLst/>
              <a:ahLst/>
              <a:cxnLst/>
              <a:rect l="l" t="t" r="r" b="b"/>
              <a:pathLst>
                <a:path w="3381" h="3715" fill="none" extrusionOk="0">
                  <a:moveTo>
                    <a:pt x="1762" y="3048"/>
                  </a:moveTo>
                  <a:lnTo>
                    <a:pt x="1762" y="3048"/>
                  </a:lnTo>
                  <a:lnTo>
                    <a:pt x="2143" y="3286"/>
                  </a:lnTo>
                  <a:lnTo>
                    <a:pt x="2571" y="3429"/>
                  </a:lnTo>
                  <a:lnTo>
                    <a:pt x="2952" y="3619"/>
                  </a:lnTo>
                  <a:lnTo>
                    <a:pt x="3381" y="3714"/>
                  </a:lnTo>
                  <a:lnTo>
                    <a:pt x="3381" y="3714"/>
                  </a:lnTo>
                  <a:lnTo>
                    <a:pt x="2762" y="3476"/>
                  </a:lnTo>
                  <a:lnTo>
                    <a:pt x="2143" y="3143"/>
                  </a:lnTo>
                  <a:lnTo>
                    <a:pt x="1571" y="2715"/>
                  </a:lnTo>
                  <a:lnTo>
                    <a:pt x="1095" y="2239"/>
                  </a:lnTo>
                  <a:lnTo>
                    <a:pt x="1095" y="2239"/>
                  </a:lnTo>
                  <a:lnTo>
                    <a:pt x="762" y="1763"/>
                  </a:lnTo>
                  <a:lnTo>
                    <a:pt x="429" y="1239"/>
                  </a:lnTo>
                  <a:lnTo>
                    <a:pt x="429" y="1239"/>
                  </a:lnTo>
                  <a:lnTo>
                    <a:pt x="286" y="953"/>
                  </a:lnTo>
                  <a:lnTo>
                    <a:pt x="191" y="620"/>
                  </a:lnTo>
                  <a:lnTo>
                    <a:pt x="96" y="334"/>
                  </a:lnTo>
                  <a:lnTo>
                    <a:pt x="48" y="1"/>
                  </a:lnTo>
                  <a:lnTo>
                    <a:pt x="48" y="1"/>
                  </a:lnTo>
                  <a:lnTo>
                    <a:pt x="48" y="1"/>
                  </a:lnTo>
                  <a:lnTo>
                    <a:pt x="0" y="1"/>
                  </a:lnTo>
                  <a:lnTo>
                    <a:pt x="0" y="1"/>
                  </a:lnTo>
                  <a:lnTo>
                    <a:pt x="48" y="620"/>
                  </a:lnTo>
                  <a:lnTo>
                    <a:pt x="238" y="1286"/>
                  </a:lnTo>
                  <a:lnTo>
                    <a:pt x="238" y="1286"/>
                  </a:lnTo>
                  <a:lnTo>
                    <a:pt x="334" y="1572"/>
                  </a:lnTo>
                  <a:lnTo>
                    <a:pt x="524" y="1858"/>
                  </a:lnTo>
                  <a:lnTo>
                    <a:pt x="667" y="2096"/>
                  </a:lnTo>
                  <a:lnTo>
                    <a:pt x="905" y="2334"/>
                  </a:lnTo>
                  <a:lnTo>
                    <a:pt x="905" y="2334"/>
                  </a:lnTo>
                  <a:lnTo>
                    <a:pt x="1286" y="2715"/>
                  </a:lnTo>
                  <a:lnTo>
                    <a:pt x="1762" y="304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2" name="Google Shape;6812;p66"/>
            <p:cNvSpPr/>
            <p:nvPr/>
          </p:nvSpPr>
          <p:spPr>
            <a:xfrm flipH="1">
              <a:off x="2336311" y="1914491"/>
              <a:ext cx="57374" cy="69300"/>
            </a:xfrm>
            <a:custGeom>
              <a:avLst/>
              <a:gdLst/>
              <a:ahLst/>
              <a:cxnLst/>
              <a:rect l="l" t="t" r="r" b="b"/>
              <a:pathLst>
                <a:path w="2524" h="3048" extrusionOk="0">
                  <a:moveTo>
                    <a:pt x="1905" y="1"/>
                  </a:moveTo>
                  <a:lnTo>
                    <a:pt x="1714" y="48"/>
                  </a:lnTo>
                  <a:lnTo>
                    <a:pt x="1429" y="191"/>
                  </a:lnTo>
                  <a:lnTo>
                    <a:pt x="1095" y="429"/>
                  </a:lnTo>
                  <a:lnTo>
                    <a:pt x="619" y="858"/>
                  </a:lnTo>
                  <a:lnTo>
                    <a:pt x="381" y="1096"/>
                  </a:lnTo>
                  <a:lnTo>
                    <a:pt x="0" y="2429"/>
                  </a:lnTo>
                  <a:lnTo>
                    <a:pt x="0" y="2476"/>
                  </a:lnTo>
                  <a:lnTo>
                    <a:pt x="48" y="2619"/>
                  </a:lnTo>
                  <a:lnTo>
                    <a:pt x="143" y="2762"/>
                  </a:lnTo>
                  <a:lnTo>
                    <a:pt x="286" y="2857"/>
                  </a:lnTo>
                  <a:lnTo>
                    <a:pt x="429" y="2952"/>
                  </a:lnTo>
                  <a:lnTo>
                    <a:pt x="572" y="3000"/>
                  </a:lnTo>
                  <a:lnTo>
                    <a:pt x="762" y="3048"/>
                  </a:lnTo>
                  <a:lnTo>
                    <a:pt x="905" y="3048"/>
                  </a:lnTo>
                  <a:lnTo>
                    <a:pt x="1095" y="3000"/>
                  </a:lnTo>
                  <a:lnTo>
                    <a:pt x="1238" y="2905"/>
                  </a:lnTo>
                  <a:lnTo>
                    <a:pt x="1429" y="2810"/>
                  </a:lnTo>
                  <a:lnTo>
                    <a:pt x="1762" y="2524"/>
                  </a:lnTo>
                  <a:lnTo>
                    <a:pt x="2047" y="2095"/>
                  </a:lnTo>
                  <a:lnTo>
                    <a:pt x="2286" y="1619"/>
                  </a:lnTo>
                  <a:lnTo>
                    <a:pt x="2476" y="1143"/>
                  </a:lnTo>
                  <a:lnTo>
                    <a:pt x="2524" y="715"/>
                  </a:lnTo>
                  <a:lnTo>
                    <a:pt x="2524" y="524"/>
                  </a:lnTo>
                  <a:lnTo>
                    <a:pt x="2524" y="334"/>
                  </a:lnTo>
                  <a:lnTo>
                    <a:pt x="2428" y="191"/>
                  </a:lnTo>
                  <a:lnTo>
                    <a:pt x="2333" y="96"/>
                  </a:lnTo>
                  <a:lnTo>
                    <a:pt x="2190"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3" name="Google Shape;6813;p66"/>
            <p:cNvSpPr/>
            <p:nvPr/>
          </p:nvSpPr>
          <p:spPr>
            <a:xfrm flipH="1">
              <a:off x="2348222" y="1930724"/>
              <a:ext cx="35734" cy="41152"/>
            </a:xfrm>
            <a:custGeom>
              <a:avLst/>
              <a:gdLst/>
              <a:ahLst/>
              <a:cxnLst/>
              <a:rect l="l" t="t" r="r" b="b"/>
              <a:pathLst>
                <a:path w="1572" h="1810" extrusionOk="0">
                  <a:moveTo>
                    <a:pt x="1572" y="1"/>
                  </a:moveTo>
                  <a:lnTo>
                    <a:pt x="1286" y="48"/>
                  </a:lnTo>
                  <a:lnTo>
                    <a:pt x="1001" y="144"/>
                  </a:lnTo>
                  <a:lnTo>
                    <a:pt x="763" y="334"/>
                  </a:lnTo>
                  <a:lnTo>
                    <a:pt x="524" y="572"/>
                  </a:lnTo>
                  <a:lnTo>
                    <a:pt x="334" y="858"/>
                  </a:lnTo>
                  <a:lnTo>
                    <a:pt x="191" y="1143"/>
                  </a:lnTo>
                  <a:lnTo>
                    <a:pt x="48" y="1477"/>
                  </a:lnTo>
                  <a:lnTo>
                    <a:pt x="1" y="1762"/>
                  </a:lnTo>
                  <a:lnTo>
                    <a:pt x="1" y="1810"/>
                  </a:lnTo>
                  <a:lnTo>
                    <a:pt x="96" y="1810"/>
                  </a:lnTo>
                  <a:lnTo>
                    <a:pt x="239" y="1572"/>
                  </a:lnTo>
                  <a:lnTo>
                    <a:pt x="429" y="1381"/>
                  </a:lnTo>
                  <a:lnTo>
                    <a:pt x="572" y="1286"/>
                  </a:lnTo>
                  <a:lnTo>
                    <a:pt x="715" y="1191"/>
                  </a:lnTo>
                  <a:lnTo>
                    <a:pt x="858" y="1191"/>
                  </a:lnTo>
                  <a:lnTo>
                    <a:pt x="1048" y="1239"/>
                  </a:lnTo>
                  <a:lnTo>
                    <a:pt x="1048" y="1191"/>
                  </a:lnTo>
                  <a:lnTo>
                    <a:pt x="1001" y="1143"/>
                  </a:lnTo>
                  <a:lnTo>
                    <a:pt x="810" y="1096"/>
                  </a:lnTo>
                  <a:lnTo>
                    <a:pt x="620" y="1096"/>
                  </a:lnTo>
                  <a:lnTo>
                    <a:pt x="477" y="1143"/>
                  </a:lnTo>
                  <a:lnTo>
                    <a:pt x="334" y="1286"/>
                  </a:lnTo>
                  <a:lnTo>
                    <a:pt x="524" y="858"/>
                  </a:lnTo>
                  <a:lnTo>
                    <a:pt x="810" y="524"/>
                  </a:lnTo>
                  <a:lnTo>
                    <a:pt x="1191" y="239"/>
                  </a:lnTo>
                  <a:lnTo>
                    <a:pt x="1572"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4" name="Google Shape;6814;p66"/>
            <p:cNvSpPr/>
            <p:nvPr/>
          </p:nvSpPr>
          <p:spPr>
            <a:xfrm flipH="1">
              <a:off x="2318989" y="2133143"/>
              <a:ext cx="659094" cy="604029"/>
            </a:xfrm>
            <a:custGeom>
              <a:avLst/>
              <a:gdLst/>
              <a:ahLst/>
              <a:cxnLst/>
              <a:rect l="l" t="t" r="r" b="b"/>
              <a:pathLst>
                <a:path w="28995" h="26567" extrusionOk="0">
                  <a:moveTo>
                    <a:pt x="27423" y="1"/>
                  </a:moveTo>
                  <a:lnTo>
                    <a:pt x="27042" y="96"/>
                  </a:lnTo>
                  <a:lnTo>
                    <a:pt x="26614" y="286"/>
                  </a:lnTo>
                  <a:lnTo>
                    <a:pt x="26138" y="572"/>
                  </a:lnTo>
                  <a:lnTo>
                    <a:pt x="25662" y="953"/>
                  </a:lnTo>
                  <a:lnTo>
                    <a:pt x="25138" y="1429"/>
                  </a:lnTo>
                  <a:lnTo>
                    <a:pt x="24567" y="2048"/>
                  </a:lnTo>
                  <a:lnTo>
                    <a:pt x="23948" y="2762"/>
                  </a:lnTo>
                  <a:lnTo>
                    <a:pt x="23281" y="3619"/>
                  </a:lnTo>
                  <a:lnTo>
                    <a:pt x="22186" y="5095"/>
                  </a:lnTo>
                  <a:lnTo>
                    <a:pt x="20853" y="6713"/>
                  </a:lnTo>
                  <a:lnTo>
                    <a:pt x="19472" y="8380"/>
                  </a:lnTo>
                  <a:lnTo>
                    <a:pt x="18044" y="9998"/>
                  </a:lnTo>
                  <a:lnTo>
                    <a:pt x="16711" y="11427"/>
                  </a:lnTo>
                  <a:lnTo>
                    <a:pt x="15569" y="12665"/>
                  </a:lnTo>
                  <a:lnTo>
                    <a:pt x="14712" y="13569"/>
                  </a:lnTo>
                  <a:lnTo>
                    <a:pt x="14140" y="13998"/>
                  </a:lnTo>
                  <a:lnTo>
                    <a:pt x="13902" y="14140"/>
                  </a:lnTo>
                  <a:lnTo>
                    <a:pt x="13474" y="14236"/>
                  </a:lnTo>
                  <a:lnTo>
                    <a:pt x="12141" y="14474"/>
                  </a:lnTo>
                  <a:lnTo>
                    <a:pt x="10379" y="14664"/>
                  </a:lnTo>
                  <a:lnTo>
                    <a:pt x="8380" y="14902"/>
                  </a:lnTo>
                  <a:lnTo>
                    <a:pt x="4190" y="15331"/>
                  </a:lnTo>
                  <a:lnTo>
                    <a:pt x="2381" y="15569"/>
                  </a:lnTo>
                  <a:lnTo>
                    <a:pt x="1000" y="15759"/>
                  </a:lnTo>
                  <a:lnTo>
                    <a:pt x="905" y="15807"/>
                  </a:lnTo>
                  <a:lnTo>
                    <a:pt x="762" y="15902"/>
                  </a:lnTo>
                  <a:lnTo>
                    <a:pt x="667" y="16092"/>
                  </a:lnTo>
                  <a:lnTo>
                    <a:pt x="572" y="16283"/>
                  </a:lnTo>
                  <a:lnTo>
                    <a:pt x="381" y="16854"/>
                  </a:lnTo>
                  <a:lnTo>
                    <a:pt x="238" y="17568"/>
                  </a:lnTo>
                  <a:lnTo>
                    <a:pt x="143" y="18425"/>
                  </a:lnTo>
                  <a:lnTo>
                    <a:pt x="96" y="19330"/>
                  </a:lnTo>
                  <a:lnTo>
                    <a:pt x="48" y="20330"/>
                  </a:lnTo>
                  <a:lnTo>
                    <a:pt x="0" y="21329"/>
                  </a:lnTo>
                  <a:lnTo>
                    <a:pt x="48" y="22329"/>
                  </a:lnTo>
                  <a:lnTo>
                    <a:pt x="96" y="23281"/>
                  </a:lnTo>
                  <a:lnTo>
                    <a:pt x="191" y="24186"/>
                  </a:lnTo>
                  <a:lnTo>
                    <a:pt x="286" y="24995"/>
                  </a:lnTo>
                  <a:lnTo>
                    <a:pt x="429" y="25662"/>
                  </a:lnTo>
                  <a:lnTo>
                    <a:pt x="572" y="26185"/>
                  </a:lnTo>
                  <a:lnTo>
                    <a:pt x="667" y="26376"/>
                  </a:lnTo>
                  <a:lnTo>
                    <a:pt x="762" y="26519"/>
                  </a:lnTo>
                  <a:lnTo>
                    <a:pt x="905" y="26566"/>
                  </a:lnTo>
                  <a:lnTo>
                    <a:pt x="1000" y="26566"/>
                  </a:lnTo>
                  <a:lnTo>
                    <a:pt x="2476" y="26328"/>
                  </a:lnTo>
                  <a:lnTo>
                    <a:pt x="4523" y="25995"/>
                  </a:lnTo>
                  <a:lnTo>
                    <a:pt x="6999" y="25471"/>
                  </a:lnTo>
                  <a:lnTo>
                    <a:pt x="9760" y="24852"/>
                  </a:lnTo>
                  <a:lnTo>
                    <a:pt x="11141" y="24472"/>
                  </a:lnTo>
                  <a:lnTo>
                    <a:pt x="12569" y="24091"/>
                  </a:lnTo>
                  <a:lnTo>
                    <a:pt x="13950" y="23662"/>
                  </a:lnTo>
                  <a:lnTo>
                    <a:pt x="15283" y="23186"/>
                  </a:lnTo>
                  <a:lnTo>
                    <a:pt x="16568" y="22710"/>
                  </a:lnTo>
                  <a:lnTo>
                    <a:pt x="17759" y="22186"/>
                  </a:lnTo>
                  <a:lnTo>
                    <a:pt x="18854" y="21615"/>
                  </a:lnTo>
                  <a:lnTo>
                    <a:pt x="19806" y="21044"/>
                  </a:lnTo>
                  <a:lnTo>
                    <a:pt x="20091" y="20806"/>
                  </a:lnTo>
                  <a:lnTo>
                    <a:pt x="20425" y="20520"/>
                  </a:lnTo>
                  <a:lnTo>
                    <a:pt x="21091" y="19758"/>
                  </a:lnTo>
                  <a:lnTo>
                    <a:pt x="21853" y="18806"/>
                  </a:lnTo>
                  <a:lnTo>
                    <a:pt x="22615" y="17664"/>
                  </a:lnTo>
                  <a:lnTo>
                    <a:pt x="23376" y="16378"/>
                  </a:lnTo>
                  <a:lnTo>
                    <a:pt x="24138" y="15045"/>
                  </a:lnTo>
                  <a:lnTo>
                    <a:pt x="24900" y="13569"/>
                  </a:lnTo>
                  <a:lnTo>
                    <a:pt x="25614" y="12046"/>
                  </a:lnTo>
                  <a:lnTo>
                    <a:pt x="26328" y="10522"/>
                  </a:lnTo>
                  <a:lnTo>
                    <a:pt x="26995" y="8999"/>
                  </a:lnTo>
                  <a:lnTo>
                    <a:pt x="27566" y="7523"/>
                  </a:lnTo>
                  <a:lnTo>
                    <a:pt x="28042" y="6095"/>
                  </a:lnTo>
                  <a:lnTo>
                    <a:pt x="28471" y="4762"/>
                  </a:lnTo>
                  <a:lnTo>
                    <a:pt x="28756" y="3571"/>
                  </a:lnTo>
                  <a:lnTo>
                    <a:pt x="28947" y="2524"/>
                  </a:lnTo>
                  <a:lnTo>
                    <a:pt x="28994" y="2048"/>
                  </a:lnTo>
                  <a:lnTo>
                    <a:pt x="28994" y="1619"/>
                  </a:lnTo>
                  <a:lnTo>
                    <a:pt x="28947" y="1238"/>
                  </a:lnTo>
                  <a:lnTo>
                    <a:pt x="28851" y="905"/>
                  </a:lnTo>
                  <a:lnTo>
                    <a:pt x="28709" y="620"/>
                  </a:lnTo>
                  <a:lnTo>
                    <a:pt x="28566" y="382"/>
                  </a:lnTo>
                  <a:lnTo>
                    <a:pt x="28328" y="191"/>
                  </a:lnTo>
                  <a:lnTo>
                    <a:pt x="28090" y="48"/>
                  </a:lnTo>
                  <a:lnTo>
                    <a:pt x="27756"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5" name="Google Shape;6815;p66"/>
            <p:cNvSpPr/>
            <p:nvPr/>
          </p:nvSpPr>
          <p:spPr>
            <a:xfrm flipH="1">
              <a:off x="2909890" y="2435147"/>
              <a:ext cx="255432" cy="313940"/>
            </a:xfrm>
            <a:custGeom>
              <a:avLst/>
              <a:gdLst/>
              <a:ahLst/>
              <a:cxnLst/>
              <a:rect l="l" t="t" r="r" b="b"/>
              <a:pathLst>
                <a:path w="11237" h="13808" extrusionOk="0">
                  <a:moveTo>
                    <a:pt x="6761" y="0"/>
                  </a:moveTo>
                  <a:lnTo>
                    <a:pt x="6714" y="2333"/>
                  </a:lnTo>
                  <a:lnTo>
                    <a:pt x="6381" y="2429"/>
                  </a:lnTo>
                  <a:lnTo>
                    <a:pt x="6047" y="2476"/>
                  </a:lnTo>
                  <a:lnTo>
                    <a:pt x="5619" y="2476"/>
                  </a:lnTo>
                  <a:lnTo>
                    <a:pt x="5190" y="2429"/>
                  </a:lnTo>
                  <a:lnTo>
                    <a:pt x="3191" y="2191"/>
                  </a:lnTo>
                  <a:lnTo>
                    <a:pt x="2239" y="2095"/>
                  </a:lnTo>
                  <a:lnTo>
                    <a:pt x="1810" y="2143"/>
                  </a:lnTo>
                  <a:lnTo>
                    <a:pt x="1429" y="2191"/>
                  </a:lnTo>
                  <a:lnTo>
                    <a:pt x="1096" y="2286"/>
                  </a:lnTo>
                  <a:lnTo>
                    <a:pt x="810" y="2476"/>
                  </a:lnTo>
                  <a:lnTo>
                    <a:pt x="668" y="2714"/>
                  </a:lnTo>
                  <a:lnTo>
                    <a:pt x="572" y="2857"/>
                  </a:lnTo>
                  <a:lnTo>
                    <a:pt x="525" y="3000"/>
                  </a:lnTo>
                  <a:lnTo>
                    <a:pt x="525" y="3190"/>
                  </a:lnTo>
                  <a:lnTo>
                    <a:pt x="572" y="3381"/>
                  </a:lnTo>
                  <a:lnTo>
                    <a:pt x="620" y="3571"/>
                  </a:lnTo>
                  <a:lnTo>
                    <a:pt x="715" y="3762"/>
                  </a:lnTo>
                  <a:lnTo>
                    <a:pt x="906" y="4095"/>
                  </a:lnTo>
                  <a:lnTo>
                    <a:pt x="1191" y="4381"/>
                  </a:lnTo>
                  <a:lnTo>
                    <a:pt x="1477" y="4571"/>
                  </a:lnTo>
                  <a:lnTo>
                    <a:pt x="1763" y="4761"/>
                  </a:lnTo>
                  <a:lnTo>
                    <a:pt x="2048" y="4952"/>
                  </a:lnTo>
                  <a:lnTo>
                    <a:pt x="1667" y="4904"/>
                  </a:lnTo>
                  <a:lnTo>
                    <a:pt x="1286" y="4952"/>
                  </a:lnTo>
                  <a:lnTo>
                    <a:pt x="906" y="5047"/>
                  </a:lnTo>
                  <a:lnTo>
                    <a:pt x="572" y="5190"/>
                  </a:lnTo>
                  <a:lnTo>
                    <a:pt x="382" y="5285"/>
                  </a:lnTo>
                  <a:lnTo>
                    <a:pt x="239" y="5380"/>
                  </a:lnTo>
                  <a:lnTo>
                    <a:pt x="144" y="5571"/>
                  </a:lnTo>
                  <a:lnTo>
                    <a:pt x="49" y="5714"/>
                  </a:lnTo>
                  <a:lnTo>
                    <a:pt x="1" y="5952"/>
                  </a:lnTo>
                  <a:lnTo>
                    <a:pt x="1" y="6190"/>
                  </a:lnTo>
                  <a:lnTo>
                    <a:pt x="49" y="6428"/>
                  </a:lnTo>
                  <a:lnTo>
                    <a:pt x="144" y="6666"/>
                  </a:lnTo>
                  <a:lnTo>
                    <a:pt x="239" y="6904"/>
                  </a:lnTo>
                  <a:lnTo>
                    <a:pt x="429" y="7094"/>
                  </a:lnTo>
                  <a:lnTo>
                    <a:pt x="810" y="7380"/>
                  </a:lnTo>
                  <a:lnTo>
                    <a:pt x="1239" y="7618"/>
                  </a:lnTo>
                  <a:lnTo>
                    <a:pt x="1667" y="7808"/>
                  </a:lnTo>
                  <a:lnTo>
                    <a:pt x="2048" y="7904"/>
                  </a:lnTo>
                  <a:lnTo>
                    <a:pt x="2477" y="7999"/>
                  </a:lnTo>
                  <a:lnTo>
                    <a:pt x="2096" y="8046"/>
                  </a:lnTo>
                  <a:lnTo>
                    <a:pt x="1763" y="8094"/>
                  </a:lnTo>
                  <a:lnTo>
                    <a:pt x="1382" y="8237"/>
                  </a:lnTo>
                  <a:lnTo>
                    <a:pt x="1048" y="8427"/>
                  </a:lnTo>
                  <a:lnTo>
                    <a:pt x="858" y="8522"/>
                  </a:lnTo>
                  <a:lnTo>
                    <a:pt x="763" y="8665"/>
                  </a:lnTo>
                  <a:lnTo>
                    <a:pt x="620" y="8856"/>
                  </a:lnTo>
                  <a:lnTo>
                    <a:pt x="572" y="9046"/>
                  </a:lnTo>
                  <a:lnTo>
                    <a:pt x="572" y="9237"/>
                  </a:lnTo>
                  <a:lnTo>
                    <a:pt x="572" y="9475"/>
                  </a:lnTo>
                  <a:lnTo>
                    <a:pt x="668" y="9760"/>
                  </a:lnTo>
                  <a:lnTo>
                    <a:pt x="763" y="9951"/>
                  </a:lnTo>
                  <a:lnTo>
                    <a:pt x="906" y="10189"/>
                  </a:lnTo>
                  <a:lnTo>
                    <a:pt x="1096" y="10332"/>
                  </a:lnTo>
                  <a:lnTo>
                    <a:pt x="1572" y="10665"/>
                  </a:lnTo>
                  <a:lnTo>
                    <a:pt x="2048" y="10903"/>
                  </a:lnTo>
                  <a:lnTo>
                    <a:pt x="2524" y="11046"/>
                  </a:lnTo>
                  <a:lnTo>
                    <a:pt x="2905" y="11141"/>
                  </a:lnTo>
                  <a:lnTo>
                    <a:pt x="3286" y="11236"/>
                  </a:lnTo>
                  <a:lnTo>
                    <a:pt x="3048" y="11284"/>
                  </a:lnTo>
                  <a:lnTo>
                    <a:pt x="2810" y="11331"/>
                  </a:lnTo>
                  <a:lnTo>
                    <a:pt x="2572" y="11427"/>
                  </a:lnTo>
                  <a:lnTo>
                    <a:pt x="2334" y="11617"/>
                  </a:lnTo>
                  <a:lnTo>
                    <a:pt x="2239" y="11712"/>
                  </a:lnTo>
                  <a:lnTo>
                    <a:pt x="2191" y="11807"/>
                  </a:lnTo>
                  <a:lnTo>
                    <a:pt x="2143" y="11950"/>
                  </a:lnTo>
                  <a:lnTo>
                    <a:pt x="2143" y="12093"/>
                  </a:lnTo>
                  <a:lnTo>
                    <a:pt x="2191" y="12284"/>
                  </a:lnTo>
                  <a:lnTo>
                    <a:pt x="2334" y="12474"/>
                  </a:lnTo>
                  <a:lnTo>
                    <a:pt x="2477" y="12712"/>
                  </a:lnTo>
                  <a:lnTo>
                    <a:pt x="2667" y="12902"/>
                  </a:lnTo>
                  <a:lnTo>
                    <a:pt x="2858" y="13045"/>
                  </a:lnTo>
                  <a:lnTo>
                    <a:pt x="3096" y="13188"/>
                  </a:lnTo>
                  <a:lnTo>
                    <a:pt x="3619" y="13474"/>
                  </a:lnTo>
                  <a:lnTo>
                    <a:pt x="4238" y="13617"/>
                  </a:lnTo>
                  <a:lnTo>
                    <a:pt x="4857" y="13759"/>
                  </a:lnTo>
                  <a:lnTo>
                    <a:pt x="5571" y="13807"/>
                  </a:lnTo>
                  <a:lnTo>
                    <a:pt x="6285" y="13807"/>
                  </a:lnTo>
                  <a:lnTo>
                    <a:pt x="7047" y="13759"/>
                  </a:lnTo>
                  <a:lnTo>
                    <a:pt x="7761" y="13664"/>
                  </a:lnTo>
                  <a:lnTo>
                    <a:pt x="8428" y="13521"/>
                  </a:lnTo>
                  <a:lnTo>
                    <a:pt x="9094" y="13379"/>
                  </a:lnTo>
                  <a:lnTo>
                    <a:pt x="9666" y="13141"/>
                  </a:lnTo>
                  <a:lnTo>
                    <a:pt x="10142" y="12902"/>
                  </a:lnTo>
                  <a:lnTo>
                    <a:pt x="10570" y="12617"/>
                  </a:lnTo>
                  <a:lnTo>
                    <a:pt x="10856" y="12331"/>
                  </a:lnTo>
                  <a:lnTo>
                    <a:pt x="10951" y="12188"/>
                  </a:lnTo>
                  <a:lnTo>
                    <a:pt x="10999" y="12046"/>
                  </a:lnTo>
                  <a:lnTo>
                    <a:pt x="11046" y="11712"/>
                  </a:lnTo>
                  <a:lnTo>
                    <a:pt x="10999" y="11427"/>
                  </a:lnTo>
                  <a:lnTo>
                    <a:pt x="10903" y="11141"/>
                  </a:lnTo>
                  <a:lnTo>
                    <a:pt x="10761" y="10903"/>
                  </a:lnTo>
                  <a:lnTo>
                    <a:pt x="10523" y="10522"/>
                  </a:lnTo>
                  <a:lnTo>
                    <a:pt x="10380" y="10379"/>
                  </a:lnTo>
                  <a:lnTo>
                    <a:pt x="10523" y="10284"/>
                  </a:lnTo>
                  <a:lnTo>
                    <a:pt x="10808" y="10046"/>
                  </a:lnTo>
                  <a:lnTo>
                    <a:pt x="10999" y="9856"/>
                  </a:lnTo>
                  <a:lnTo>
                    <a:pt x="11094" y="9617"/>
                  </a:lnTo>
                  <a:lnTo>
                    <a:pt x="11189" y="9379"/>
                  </a:lnTo>
                  <a:lnTo>
                    <a:pt x="11237" y="9094"/>
                  </a:lnTo>
                  <a:lnTo>
                    <a:pt x="11189" y="8856"/>
                  </a:lnTo>
                  <a:lnTo>
                    <a:pt x="11094" y="8665"/>
                  </a:lnTo>
                  <a:lnTo>
                    <a:pt x="10999" y="8427"/>
                  </a:lnTo>
                  <a:lnTo>
                    <a:pt x="10856" y="8284"/>
                  </a:lnTo>
                  <a:lnTo>
                    <a:pt x="10713" y="8094"/>
                  </a:lnTo>
                  <a:lnTo>
                    <a:pt x="10523" y="7951"/>
                  </a:lnTo>
                  <a:lnTo>
                    <a:pt x="10332" y="7808"/>
                  </a:lnTo>
                  <a:lnTo>
                    <a:pt x="10142" y="7713"/>
                  </a:lnTo>
                  <a:lnTo>
                    <a:pt x="10285" y="7618"/>
                  </a:lnTo>
                  <a:lnTo>
                    <a:pt x="10570" y="7332"/>
                  </a:lnTo>
                  <a:lnTo>
                    <a:pt x="10713" y="7189"/>
                  </a:lnTo>
                  <a:lnTo>
                    <a:pt x="10808" y="6951"/>
                  </a:lnTo>
                  <a:lnTo>
                    <a:pt x="10903" y="6761"/>
                  </a:lnTo>
                  <a:lnTo>
                    <a:pt x="10903" y="6571"/>
                  </a:lnTo>
                  <a:lnTo>
                    <a:pt x="10808" y="6142"/>
                  </a:lnTo>
                  <a:lnTo>
                    <a:pt x="10665" y="5809"/>
                  </a:lnTo>
                  <a:lnTo>
                    <a:pt x="10427" y="5571"/>
                  </a:lnTo>
                  <a:lnTo>
                    <a:pt x="10142" y="5380"/>
                  </a:lnTo>
                  <a:lnTo>
                    <a:pt x="9904" y="5190"/>
                  </a:lnTo>
                  <a:lnTo>
                    <a:pt x="9713" y="5095"/>
                  </a:lnTo>
                  <a:lnTo>
                    <a:pt x="9475" y="4999"/>
                  </a:lnTo>
                  <a:lnTo>
                    <a:pt x="9666" y="4857"/>
                  </a:lnTo>
                  <a:lnTo>
                    <a:pt x="9808" y="4714"/>
                  </a:lnTo>
                  <a:lnTo>
                    <a:pt x="9951" y="4523"/>
                  </a:lnTo>
                  <a:lnTo>
                    <a:pt x="10047" y="4333"/>
                  </a:lnTo>
                  <a:lnTo>
                    <a:pt x="10094" y="4095"/>
                  </a:lnTo>
                  <a:lnTo>
                    <a:pt x="10094" y="3857"/>
                  </a:lnTo>
                  <a:lnTo>
                    <a:pt x="10094" y="3666"/>
                  </a:lnTo>
                  <a:lnTo>
                    <a:pt x="10047" y="3428"/>
                  </a:lnTo>
                  <a:lnTo>
                    <a:pt x="9951" y="3190"/>
                  </a:lnTo>
                  <a:lnTo>
                    <a:pt x="9808" y="2952"/>
                  </a:lnTo>
                  <a:lnTo>
                    <a:pt x="9475" y="2524"/>
                  </a:lnTo>
                  <a:lnTo>
                    <a:pt x="8475" y="1524"/>
                  </a:lnTo>
                  <a:lnTo>
                    <a:pt x="7999" y="1095"/>
                  </a:lnTo>
                  <a:lnTo>
                    <a:pt x="7523" y="715"/>
                  </a:lnTo>
                  <a:lnTo>
                    <a:pt x="7142" y="381"/>
                  </a:lnTo>
                  <a:lnTo>
                    <a:pt x="6952" y="191"/>
                  </a:lnTo>
                  <a:lnTo>
                    <a:pt x="6761" y="0"/>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6" name="Google Shape;6816;p66"/>
            <p:cNvSpPr/>
            <p:nvPr/>
          </p:nvSpPr>
          <p:spPr>
            <a:xfrm flipH="1">
              <a:off x="2931530" y="2673284"/>
              <a:ext cx="162347" cy="22759"/>
            </a:xfrm>
            <a:custGeom>
              <a:avLst/>
              <a:gdLst/>
              <a:ahLst/>
              <a:cxnLst/>
              <a:rect l="l" t="t" r="r" b="b"/>
              <a:pathLst>
                <a:path w="7142" h="1001" extrusionOk="0">
                  <a:moveTo>
                    <a:pt x="7142" y="0"/>
                  </a:moveTo>
                  <a:lnTo>
                    <a:pt x="6237" y="191"/>
                  </a:lnTo>
                  <a:lnTo>
                    <a:pt x="5380" y="381"/>
                  </a:lnTo>
                  <a:lnTo>
                    <a:pt x="4523" y="477"/>
                  </a:lnTo>
                  <a:lnTo>
                    <a:pt x="3618" y="572"/>
                  </a:lnTo>
                  <a:lnTo>
                    <a:pt x="2714" y="619"/>
                  </a:lnTo>
                  <a:lnTo>
                    <a:pt x="1857" y="667"/>
                  </a:lnTo>
                  <a:lnTo>
                    <a:pt x="952" y="667"/>
                  </a:lnTo>
                  <a:lnTo>
                    <a:pt x="48" y="619"/>
                  </a:lnTo>
                  <a:lnTo>
                    <a:pt x="0" y="667"/>
                  </a:lnTo>
                  <a:lnTo>
                    <a:pt x="0" y="715"/>
                  </a:lnTo>
                  <a:lnTo>
                    <a:pt x="0" y="762"/>
                  </a:lnTo>
                  <a:lnTo>
                    <a:pt x="48" y="762"/>
                  </a:lnTo>
                  <a:lnTo>
                    <a:pt x="952" y="905"/>
                  </a:lnTo>
                  <a:lnTo>
                    <a:pt x="1857" y="1000"/>
                  </a:lnTo>
                  <a:lnTo>
                    <a:pt x="2762" y="1000"/>
                  </a:lnTo>
                  <a:lnTo>
                    <a:pt x="3666" y="953"/>
                  </a:lnTo>
                  <a:lnTo>
                    <a:pt x="4523" y="810"/>
                  </a:lnTo>
                  <a:lnTo>
                    <a:pt x="5428" y="619"/>
                  </a:lnTo>
                  <a:lnTo>
                    <a:pt x="6285" y="381"/>
                  </a:lnTo>
                  <a:lnTo>
                    <a:pt x="7142" y="48"/>
                  </a:lnTo>
                  <a:lnTo>
                    <a:pt x="7142"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7" name="Google Shape;6817;p66"/>
            <p:cNvSpPr/>
            <p:nvPr/>
          </p:nvSpPr>
          <p:spPr>
            <a:xfrm flipH="1">
              <a:off x="2933689" y="2611579"/>
              <a:ext cx="178600" cy="20599"/>
            </a:xfrm>
            <a:custGeom>
              <a:avLst/>
              <a:gdLst/>
              <a:ahLst/>
              <a:cxnLst/>
              <a:rect l="l" t="t" r="r" b="b"/>
              <a:pathLst>
                <a:path w="7857" h="906" extrusionOk="0">
                  <a:moveTo>
                    <a:pt x="7856" y="1"/>
                  </a:moveTo>
                  <a:lnTo>
                    <a:pt x="6952" y="144"/>
                  </a:lnTo>
                  <a:lnTo>
                    <a:pt x="5952" y="286"/>
                  </a:lnTo>
                  <a:lnTo>
                    <a:pt x="4905" y="429"/>
                  </a:lnTo>
                  <a:lnTo>
                    <a:pt x="3810" y="477"/>
                  </a:lnTo>
                  <a:lnTo>
                    <a:pt x="2715" y="477"/>
                  </a:lnTo>
                  <a:lnTo>
                    <a:pt x="1715" y="429"/>
                  </a:lnTo>
                  <a:lnTo>
                    <a:pt x="810" y="382"/>
                  </a:lnTo>
                  <a:lnTo>
                    <a:pt x="48" y="239"/>
                  </a:lnTo>
                  <a:lnTo>
                    <a:pt x="1" y="239"/>
                  </a:lnTo>
                  <a:lnTo>
                    <a:pt x="96" y="334"/>
                  </a:lnTo>
                  <a:lnTo>
                    <a:pt x="1048" y="620"/>
                  </a:lnTo>
                  <a:lnTo>
                    <a:pt x="2000" y="762"/>
                  </a:lnTo>
                  <a:lnTo>
                    <a:pt x="3000" y="858"/>
                  </a:lnTo>
                  <a:lnTo>
                    <a:pt x="4000" y="905"/>
                  </a:lnTo>
                  <a:lnTo>
                    <a:pt x="4952" y="810"/>
                  </a:lnTo>
                  <a:lnTo>
                    <a:pt x="5952" y="620"/>
                  </a:lnTo>
                  <a:lnTo>
                    <a:pt x="6904" y="382"/>
                  </a:lnTo>
                  <a:lnTo>
                    <a:pt x="7856" y="48"/>
                  </a:lnTo>
                  <a:lnTo>
                    <a:pt x="7856"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8" name="Google Shape;6818;p66"/>
            <p:cNvSpPr/>
            <p:nvPr/>
          </p:nvSpPr>
          <p:spPr>
            <a:xfrm flipH="1">
              <a:off x="2951011" y="2544462"/>
              <a:ext cx="172099" cy="21690"/>
            </a:xfrm>
            <a:custGeom>
              <a:avLst/>
              <a:gdLst/>
              <a:ahLst/>
              <a:cxnLst/>
              <a:rect l="l" t="t" r="r" b="b"/>
              <a:pathLst>
                <a:path w="7571" h="954" extrusionOk="0">
                  <a:moveTo>
                    <a:pt x="1" y="1"/>
                  </a:moveTo>
                  <a:lnTo>
                    <a:pt x="1" y="49"/>
                  </a:lnTo>
                  <a:lnTo>
                    <a:pt x="1" y="96"/>
                  </a:lnTo>
                  <a:lnTo>
                    <a:pt x="382" y="287"/>
                  </a:lnTo>
                  <a:lnTo>
                    <a:pt x="810" y="477"/>
                  </a:lnTo>
                  <a:lnTo>
                    <a:pt x="1239" y="620"/>
                  </a:lnTo>
                  <a:lnTo>
                    <a:pt x="1667" y="763"/>
                  </a:lnTo>
                  <a:lnTo>
                    <a:pt x="2096" y="858"/>
                  </a:lnTo>
                  <a:lnTo>
                    <a:pt x="2524" y="906"/>
                  </a:lnTo>
                  <a:lnTo>
                    <a:pt x="3000" y="953"/>
                  </a:lnTo>
                  <a:lnTo>
                    <a:pt x="4476" y="953"/>
                  </a:lnTo>
                  <a:lnTo>
                    <a:pt x="5523" y="858"/>
                  </a:lnTo>
                  <a:lnTo>
                    <a:pt x="6095" y="763"/>
                  </a:lnTo>
                  <a:lnTo>
                    <a:pt x="6618" y="620"/>
                  </a:lnTo>
                  <a:lnTo>
                    <a:pt x="7095" y="477"/>
                  </a:lnTo>
                  <a:lnTo>
                    <a:pt x="7571" y="287"/>
                  </a:lnTo>
                  <a:lnTo>
                    <a:pt x="7571" y="239"/>
                  </a:lnTo>
                  <a:lnTo>
                    <a:pt x="6618" y="382"/>
                  </a:lnTo>
                  <a:lnTo>
                    <a:pt x="5666" y="525"/>
                  </a:lnTo>
                  <a:lnTo>
                    <a:pt x="4714" y="572"/>
                  </a:lnTo>
                  <a:lnTo>
                    <a:pt x="3762" y="572"/>
                  </a:lnTo>
                  <a:lnTo>
                    <a:pt x="2857" y="525"/>
                  </a:lnTo>
                  <a:lnTo>
                    <a:pt x="1905" y="429"/>
                  </a:lnTo>
                  <a:lnTo>
                    <a:pt x="953" y="239"/>
                  </a:lnTo>
                  <a:lnTo>
                    <a:pt x="48"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9" name="Google Shape;6819;p66"/>
            <p:cNvSpPr/>
            <p:nvPr/>
          </p:nvSpPr>
          <p:spPr>
            <a:xfrm flipH="1">
              <a:off x="2313579" y="2128824"/>
              <a:ext cx="257591" cy="324739"/>
            </a:xfrm>
            <a:custGeom>
              <a:avLst/>
              <a:gdLst/>
              <a:ahLst/>
              <a:cxnLst/>
              <a:rect l="l" t="t" r="r" b="b"/>
              <a:pathLst>
                <a:path w="11332" h="14283" extrusionOk="0">
                  <a:moveTo>
                    <a:pt x="9760" y="0"/>
                  </a:moveTo>
                  <a:lnTo>
                    <a:pt x="9284" y="95"/>
                  </a:lnTo>
                  <a:lnTo>
                    <a:pt x="8760" y="286"/>
                  </a:lnTo>
                  <a:lnTo>
                    <a:pt x="8189" y="619"/>
                  </a:lnTo>
                  <a:lnTo>
                    <a:pt x="7523" y="1095"/>
                  </a:lnTo>
                  <a:lnTo>
                    <a:pt x="6856" y="1667"/>
                  </a:lnTo>
                  <a:lnTo>
                    <a:pt x="6190" y="2381"/>
                  </a:lnTo>
                  <a:lnTo>
                    <a:pt x="4142" y="4571"/>
                  </a:lnTo>
                  <a:lnTo>
                    <a:pt x="2143" y="6808"/>
                  </a:lnTo>
                  <a:lnTo>
                    <a:pt x="0" y="9189"/>
                  </a:lnTo>
                  <a:lnTo>
                    <a:pt x="7713" y="14283"/>
                  </a:lnTo>
                  <a:lnTo>
                    <a:pt x="8665" y="11950"/>
                  </a:lnTo>
                  <a:lnTo>
                    <a:pt x="9475" y="9617"/>
                  </a:lnTo>
                  <a:lnTo>
                    <a:pt x="10284" y="7237"/>
                  </a:lnTo>
                  <a:lnTo>
                    <a:pt x="10950" y="4856"/>
                  </a:lnTo>
                  <a:lnTo>
                    <a:pt x="11189" y="3952"/>
                  </a:lnTo>
                  <a:lnTo>
                    <a:pt x="11284" y="3142"/>
                  </a:lnTo>
                  <a:lnTo>
                    <a:pt x="11331" y="2428"/>
                  </a:lnTo>
                  <a:lnTo>
                    <a:pt x="11331" y="1809"/>
                  </a:lnTo>
                  <a:lnTo>
                    <a:pt x="11236" y="1238"/>
                  </a:lnTo>
                  <a:lnTo>
                    <a:pt x="11046" y="810"/>
                  </a:lnTo>
                  <a:lnTo>
                    <a:pt x="10808" y="429"/>
                  </a:lnTo>
                  <a:lnTo>
                    <a:pt x="10665" y="286"/>
                  </a:lnTo>
                  <a:lnTo>
                    <a:pt x="10522" y="191"/>
                  </a:lnTo>
                  <a:lnTo>
                    <a:pt x="10332" y="95"/>
                  </a:lnTo>
                  <a:lnTo>
                    <a:pt x="10141" y="48"/>
                  </a:lnTo>
                  <a:lnTo>
                    <a:pt x="9951"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0" name="Google Shape;6820;p66"/>
            <p:cNvSpPr/>
            <p:nvPr/>
          </p:nvSpPr>
          <p:spPr>
            <a:xfrm flipH="1">
              <a:off x="2344971" y="2148308"/>
              <a:ext cx="6501" cy="5434"/>
            </a:xfrm>
            <a:custGeom>
              <a:avLst/>
              <a:gdLst/>
              <a:ahLst/>
              <a:cxnLst/>
              <a:rect l="l" t="t" r="r" b="b"/>
              <a:pathLst>
                <a:path w="286" h="239" extrusionOk="0">
                  <a:moveTo>
                    <a:pt x="48" y="0"/>
                  </a:moveTo>
                  <a:lnTo>
                    <a:pt x="0" y="143"/>
                  </a:lnTo>
                  <a:lnTo>
                    <a:pt x="48" y="238"/>
                  </a:lnTo>
                  <a:lnTo>
                    <a:pt x="238" y="238"/>
                  </a:lnTo>
                  <a:lnTo>
                    <a:pt x="286" y="143"/>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1" name="Google Shape;6821;p66"/>
            <p:cNvSpPr/>
            <p:nvPr/>
          </p:nvSpPr>
          <p:spPr>
            <a:xfrm flipH="1">
              <a:off x="2455354" y="2227316"/>
              <a:ext cx="5433" cy="6525"/>
            </a:xfrm>
            <a:custGeom>
              <a:avLst/>
              <a:gdLst/>
              <a:ahLst/>
              <a:cxnLst/>
              <a:rect l="l" t="t" r="r" b="b"/>
              <a:pathLst>
                <a:path w="239" h="287" extrusionOk="0">
                  <a:moveTo>
                    <a:pt x="143" y="1"/>
                  </a:moveTo>
                  <a:lnTo>
                    <a:pt x="48" y="48"/>
                  </a:lnTo>
                  <a:lnTo>
                    <a:pt x="1" y="143"/>
                  </a:lnTo>
                  <a:lnTo>
                    <a:pt x="1" y="239"/>
                  </a:lnTo>
                  <a:lnTo>
                    <a:pt x="96" y="286"/>
                  </a:lnTo>
                  <a:lnTo>
                    <a:pt x="191"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2" name="Google Shape;6822;p66"/>
            <p:cNvSpPr/>
            <p:nvPr/>
          </p:nvSpPr>
          <p:spPr>
            <a:xfrm flipH="1">
              <a:off x="2400163" y="2227316"/>
              <a:ext cx="5433" cy="6525"/>
            </a:xfrm>
            <a:custGeom>
              <a:avLst/>
              <a:gdLst/>
              <a:ahLst/>
              <a:cxnLst/>
              <a:rect l="l" t="t" r="r" b="b"/>
              <a:pathLst>
                <a:path w="239" h="287" extrusionOk="0">
                  <a:moveTo>
                    <a:pt x="96" y="1"/>
                  </a:moveTo>
                  <a:lnTo>
                    <a:pt x="48" y="48"/>
                  </a:lnTo>
                  <a:lnTo>
                    <a:pt x="1" y="143"/>
                  </a:lnTo>
                  <a:lnTo>
                    <a:pt x="1" y="239"/>
                  </a:lnTo>
                  <a:lnTo>
                    <a:pt x="96" y="286"/>
                  </a:lnTo>
                  <a:lnTo>
                    <a:pt x="191" y="239"/>
                  </a:lnTo>
                  <a:lnTo>
                    <a:pt x="239" y="143"/>
                  </a:lnTo>
                  <a:lnTo>
                    <a:pt x="191"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3" name="Google Shape;6823;p66"/>
            <p:cNvSpPr/>
            <p:nvPr/>
          </p:nvSpPr>
          <p:spPr>
            <a:xfrm flipH="1">
              <a:off x="2344971" y="2227316"/>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4" name="Google Shape;6824;p66"/>
            <p:cNvSpPr/>
            <p:nvPr/>
          </p:nvSpPr>
          <p:spPr>
            <a:xfrm flipH="1">
              <a:off x="2427213" y="2188347"/>
              <a:ext cx="6524" cy="5434"/>
            </a:xfrm>
            <a:custGeom>
              <a:avLst/>
              <a:gdLst/>
              <a:ahLst/>
              <a:cxnLst/>
              <a:rect l="l" t="t" r="r" b="b"/>
              <a:pathLst>
                <a:path w="287" h="239" extrusionOk="0">
                  <a:moveTo>
                    <a:pt x="48" y="1"/>
                  </a:moveTo>
                  <a:lnTo>
                    <a:pt x="1" y="96"/>
                  </a:lnTo>
                  <a:lnTo>
                    <a:pt x="48" y="239"/>
                  </a:lnTo>
                  <a:lnTo>
                    <a:pt x="239" y="239"/>
                  </a:lnTo>
                  <a:lnTo>
                    <a:pt x="286" y="96"/>
                  </a:lnTo>
                  <a:lnTo>
                    <a:pt x="2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5" name="Google Shape;6825;p66"/>
            <p:cNvSpPr/>
            <p:nvPr/>
          </p:nvSpPr>
          <p:spPr>
            <a:xfrm flipH="1">
              <a:off x="2373113" y="2188347"/>
              <a:ext cx="5433" cy="5434"/>
            </a:xfrm>
            <a:custGeom>
              <a:avLst/>
              <a:gdLst/>
              <a:ahLst/>
              <a:cxnLst/>
              <a:rect l="l" t="t" r="r" b="b"/>
              <a:pathLst>
                <a:path w="239" h="239" extrusionOk="0">
                  <a:moveTo>
                    <a:pt x="1" y="1"/>
                  </a:moveTo>
                  <a:lnTo>
                    <a:pt x="1" y="96"/>
                  </a:lnTo>
                  <a:lnTo>
                    <a:pt x="1" y="239"/>
                  </a:lnTo>
                  <a:lnTo>
                    <a:pt x="191" y="239"/>
                  </a:lnTo>
                  <a:lnTo>
                    <a:pt x="239" y="96"/>
                  </a:lnTo>
                  <a:lnTo>
                    <a:pt x="1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6" name="Google Shape;6826;p66"/>
            <p:cNvSpPr/>
            <p:nvPr/>
          </p:nvSpPr>
          <p:spPr>
            <a:xfrm flipH="1">
              <a:off x="2317921" y="2188347"/>
              <a:ext cx="6501" cy="5434"/>
            </a:xfrm>
            <a:custGeom>
              <a:avLst/>
              <a:gdLst/>
              <a:ahLst/>
              <a:cxnLst/>
              <a:rect l="l" t="t" r="r" b="b"/>
              <a:pathLst>
                <a:path w="286" h="239" extrusionOk="0">
                  <a:moveTo>
                    <a:pt x="48" y="1"/>
                  </a:moveTo>
                  <a:lnTo>
                    <a:pt x="0" y="96"/>
                  </a:lnTo>
                  <a:lnTo>
                    <a:pt x="48" y="239"/>
                  </a:lnTo>
                  <a:lnTo>
                    <a:pt x="238" y="239"/>
                  </a:lnTo>
                  <a:lnTo>
                    <a:pt x="286" y="96"/>
                  </a:lnTo>
                  <a:lnTo>
                    <a:pt x="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7" name="Google Shape;6827;p66"/>
            <p:cNvSpPr/>
            <p:nvPr/>
          </p:nvSpPr>
          <p:spPr>
            <a:xfrm flipH="1">
              <a:off x="2509455" y="2307415"/>
              <a:ext cx="6524" cy="6525"/>
            </a:xfrm>
            <a:custGeom>
              <a:avLst/>
              <a:gdLst/>
              <a:ahLst/>
              <a:cxnLst/>
              <a:rect l="l" t="t" r="r" b="b"/>
              <a:pathLst>
                <a:path w="287" h="287" extrusionOk="0">
                  <a:moveTo>
                    <a:pt x="143" y="1"/>
                  </a:moveTo>
                  <a:lnTo>
                    <a:pt x="48" y="48"/>
                  </a:lnTo>
                  <a:lnTo>
                    <a:pt x="0" y="143"/>
                  </a:lnTo>
                  <a:lnTo>
                    <a:pt x="48" y="239"/>
                  </a:lnTo>
                  <a:lnTo>
                    <a:pt x="143" y="286"/>
                  </a:lnTo>
                  <a:lnTo>
                    <a:pt x="239" y="239"/>
                  </a:lnTo>
                  <a:lnTo>
                    <a:pt x="286"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8" name="Google Shape;6828;p66"/>
            <p:cNvSpPr/>
            <p:nvPr/>
          </p:nvSpPr>
          <p:spPr>
            <a:xfrm flipH="1">
              <a:off x="2455354" y="2307415"/>
              <a:ext cx="5433" cy="6525"/>
            </a:xfrm>
            <a:custGeom>
              <a:avLst/>
              <a:gdLst/>
              <a:ahLst/>
              <a:cxnLst/>
              <a:rect l="l" t="t" r="r" b="b"/>
              <a:pathLst>
                <a:path w="239" h="287" extrusionOk="0">
                  <a:moveTo>
                    <a:pt x="96" y="1"/>
                  </a:moveTo>
                  <a:lnTo>
                    <a:pt x="1" y="48"/>
                  </a:lnTo>
                  <a:lnTo>
                    <a:pt x="1" y="143"/>
                  </a:lnTo>
                  <a:lnTo>
                    <a:pt x="48" y="239"/>
                  </a:lnTo>
                  <a:lnTo>
                    <a:pt x="143" y="286"/>
                  </a:lnTo>
                  <a:lnTo>
                    <a:pt x="239" y="239"/>
                  </a:lnTo>
                  <a:lnTo>
                    <a:pt x="239" y="143"/>
                  </a:lnTo>
                  <a:lnTo>
                    <a:pt x="239"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9" name="Google Shape;6829;p66"/>
            <p:cNvSpPr/>
            <p:nvPr/>
          </p:nvSpPr>
          <p:spPr>
            <a:xfrm flipH="1">
              <a:off x="2400163" y="2307415"/>
              <a:ext cx="6524" cy="6525"/>
            </a:xfrm>
            <a:custGeom>
              <a:avLst/>
              <a:gdLst/>
              <a:ahLst/>
              <a:cxnLst/>
              <a:rect l="l" t="t" r="r" b="b"/>
              <a:pathLst>
                <a:path w="287" h="287" extrusionOk="0">
                  <a:moveTo>
                    <a:pt x="144" y="1"/>
                  </a:moveTo>
                  <a:lnTo>
                    <a:pt x="49" y="48"/>
                  </a:lnTo>
                  <a:lnTo>
                    <a:pt x="1" y="143"/>
                  </a:lnTo>
                  <a:lnTo>
                    <a:pt x="49" y="239"/>
                  </a:lnTo>
                  <a:lnTo>
                    <a:pt x="144" y="286"/>
                  </a:lnTo>
                  <a:lnTo>
                    <a:pt x="239" y="239"/>
                  </a:lnTo>
                  <a:lnTo>
                    <a:pt x="287" y="143"/>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0" name="Google Shape;6830;p66"/>
            <p:cNvSpPr/>
            <p:nvPr/>
          </p:nvSpPr>
          <p:spPr>
            <a:xfrm flipH="1">
              <a:off x="2344971" y="2307415"/>
              <a:ext cx="6501" cy="6525"/>
            </a:xfrm>
            <a:custGeom>
              <a:avLst/>
              <a:gdLst/>
              <a:ahLst/>
              <a:cxnLst/>
              <a:rect l="l" t="t" r="r" b="b"/>
              <a:pathLst>
                <a:path w="286" h="287" extrusionOk="0">
                  <a:moveTo>
                    <a:pt x="143" y="1"/>
                  </a:moveTo>
                  <a:lnTo>
                    <a:pt x="48" y="48"/>
                  </a:lnTo>
                  <a:lnTo>
                    <a:pt x="0" y="143"/>
                  </a:lnTo>
                  <a:lnTo>
                    <a:pt x="48" y="239"/>
                  </a:lnTo>
                  <a:lnTo>
                    <a:pt x="143" y="286"/>
                  </a:lnTo>
                  <a:lnTo>
                    <a:pt x="238" y="239"/>
                  </a:lnTo>
                  <a:lnTo>
                    <a:pt x="286" y="143"/>
                  </a:lnTo>
                  <a:lnTo>
                    <a:pt x="238" y="48"/>
                  </a:lnTo>
                  <a:lnTo>
                    <a:pt x="1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1" name="Google Shape;6831;p66"/>
            <p:cNvSpPr/>
            <p:nvPr/>
          </p:nvSpPr>
          <p:spPr>
            <a:xfrm flipH="1">
              <a:off x="2482405"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2" name="Google Shape;6832;p66"/>
            <p:cNvSpPr/>
            <p:nvPr/>
          </p:nvSpPr>
          <p:spPr>
            <a:xfrm flipH="1">
              <a:off x="2427213" y="2267377"/>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3" name="Google Shape;6833;p66"/>
            <p:cNvSpPr/>
            <p:nvPr/>
          </p:nvSpPr>
          <p:spPr>
            <a:xfrm flipH="1">
              <a:off x="2373113" y="2267377"/>
              <a:ext cx="5433" cy="6503"/>
            </a:xfrm>
            <a:custGeom>
              <a:avLst/>
              <a:gdLst/>
              <a:ahLst/>
              <a:cxnLst/>
              <a:rect l="l" t="t" r="r" b="b"/>
              <a:pathLst>
                <a:path w="239" h="286" extrusionOk="0">
                  <a:moveTo>
                    <a:pt x="96" y="0"/>
                  </a:moveTo>
                  <a:lnTo>
                    <a:pt x="48" y="48"/>
                  </a:lnTo>
                  <a:lnTo>
                    <a:pt x="1" y="143"/>
                  </a:lnTo>
                  <a:lnTo>
                    <a:pt x="48" y="238"/>
                  </a:lnTo>
                  <a:lnTo>
                    <a:pt x="96" y="286"/>
                  </a:lnTo>
                  <a:lnTo>
                    <a:pt x="144" y="286"/>
                  </a:lnTo>
                  <a:lnTo>
                    <a:pt x="239"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4" name="Google Shape;6834;p66"/>
            <p:cNvSpPr/>
            <p:nvPr/>
          </p:nvSpPr>
          <p:spPr>
            <a:xfrm flipH="1">
              <a:off x="2455354" y="2387515"/>
              <a:ext cx="5433" cy="6525"/>
            </a:xfrm>
            <a:custGeom>
              <a:avLst/>
              <a:gdLst/>
              <a:ahLst/>
              <a:cxnLst/>
              <a:rect l="l" t="t" r="r" b="b"/>
              <a:pathLst>
                <a:path w="239" h="287" extrusionOk="0">
                  <a:moveTo>
                    <a:pt x="96" y="1"/>
                  </a:moveTo>
                  <a:lnTo>
                    <a:pt x="1" y="48"/>
                  </a:lnTo>
                  <a:lnTo>
                    <a:pt x="1" y="144"/>
                  </a:lnTo>
                  <a:lnTo>
                    <a:pt x="1" y="239"/>
                  </a:lnTo>
                  <a:lnTo>
                    <a:pt x="96" y="286"/>
                  </a:lnTo>
                  <a:lnTo>
                    <a:pt x="239" y="239"/>
                  </a:lnTo>
                  <a:lnTo>
                    <a:pt x="239" y="144"/>
                  </a:lnTo>
                  <a:lnTo>
                    <a:pt x="239" y="48"/>
                  </a:lnTo>
                  <a:lnTo>
                    <a:pt x="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5" name="Google Shape;6835;p66"/>
            <p:cNvSpPr/>
            <p:nvPr/>
          </p:nvSpPr>
          <p:spPr>
            <a:xfrm flipH="1">
              <a:off x="2400163" y="2387515"/>
              <a:ext cx="6524" cy="6525"/>
            </a:xfrm>
            <a:custGeom>
              <a:avLst/>
              <a:gdLst/>
              <a:ahLst/>
              <a:cxnLst/>
              <a:rect l="l" t="t" r="r" b="b"/>
              <a:pathLst>
                <a:path w="287" h="287" extrusionOk="0">
                  <a:moveTo>
                    <a:pt x="144" y="1"/>
                  </a:moveTo>
                  <a:lnTo>
                    <a:pt x="49" y="48"/>
                  </a:lnTo>
                  <a:lnTo>
                    <a:pt x="1" y="144"/>
                  </a:lnTo>
                  <a:lnTo>
                    <a:pt x="49" y="239"/>
                  </a:lnTo>
                  <a:lnTo>
                    <a:pt x="144" y="286"/>
                  </a:lnTo>
                  <a:lnTo>
                    <a:pt x="239" y="239"/>
                  </a:lnTo>
                  <a:lnTo>
                    <a:pt x="287" y="144"/>
                  </a:lnTo>
                  <a:lnTo>
                    <a:pt x="239" y="48"/>
                  </a:lnTo>
                  <a:lnTo>
                    <a:pt x="14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6" name="Google Shape;6836;p66"/>
            <p:cNvSpPr/>
            <p:nvPr/>
          </p:nvSpPr>
          <p:spPr>
            <a:xfrm flipH="1">
              <a:off x="2537596" y="2347476"/>
              <a:ext cx="5433" cy="6503"/>
            </a:xfrm>
            <a:custGeom>
              <a:avLst/>
              <a:gdLst/>
              <a:ahLst/>
              <a:cxnLst/>
              <a:rect l="l" t="t" r="r" b="b"/>
              <a:pathLst>
                <a:path w="239" h="286" extrusionOk="0">
                  <a:moveTo>
                    <a:pt x="143" y="0"/>
                  </a:moveTo>
                  <a:lnTo>
                    <a:pt x="0" y="48"/>
                  </a:lnTo>
                  <a:lnTo>
                    <a:pt x="0" y="143"/>
                  </a:lnTo>
                  <a:lnTo>
                    <a:pt x="0" y="238"/>
                  </a:lnTo>
                  <a:lnTo>
                    <a:pt x="143" y="286"/>
                  </a:lnTo>
                  <a:lnTo>
                    <a:pt x="238" y="238"/>
                  </a:lnTo>
                  <a:lnTo>
                    <a:pt x="238" y="143"/>
                  </a:lnTo>
                  <a:lnTo>
                    <a:pt x="238" y="48"/>
                  </a:lnTo>
                  <a:lnTo>
                    <a:pt x="1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7" name="Google Shape;6837;p66"/>
            <p:cNvSpPr/>
            <p:nvPr/>
          </p:nvSpPr>
          <p:spPr>
            <a:xfrm flipH="1">
              <a:off x="2482405"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8" name="Google Shape;6838;p66"/>
            <p:cNvSpPr/>
            <p:nvPr/>
          </p:nvSpPr>
          <p:spPr>
            <a:xfrm flipH="1">
              <a:off x="2427213" y="2347476"/>
              <a:ext cx="6524" cy="6503"/>
            </a:xfrm>
            <a:custGeom>
              <a:avLst/>
              <a:gdLst/>
              <a:ahLst/>
              <a:cxnLst/>
              <a:rect l="l" t="t" r="r" b="b"/>
              <a:pathLst>
                <a:path w="287" h="286" extrusionOk="0">
                  <a:moveTo>
                    <a:pt x="144" y="0"/>
                  </a:moveTo>
                  <a:lnTo>
                    <a:pt x="48" y="48"/>
                  </a:lnTo>
                  <a:lnTo>
                    <a:pt x="1" y="143"/>
                  </a:lnTo>
                  <a:lnTo>
                    <a:pt x="48" y="238"/>
                  </a:lnTo>
                  <a:lnTo>
                    <a:pt x="144" y="286"/>
                  </a:lnTo>
                  <a:lnTo>
                    <a:pt x="239" y="238"/>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9" name="Google Shape;6839;p66"/>
            <p:cNvSpPr/>
            <p:nvPr/>
          </p:nvSpPr>
          <p:spPr>
            <a:xfrm flipH="1">
              <a:off x="2373113" y="2347476"/>
              <a:ext cx="5433" cy="6503"/>
            </a:xfrm>
            <a:custGeom>
              <a:avLst/>
              <a:gdLst/>
              <a:ahLst/>
              <a:cxnLst/>
              <a:rect l="l" t="t" r="r" b="b"/>
              <a:pathLst>
                <a:path w="239" h="286" extrusionOk="0">
                  <a:moveTo>
                    <a:pt x="96" y="0"/>
                  </a:moveTo>
                  <a:lnTo>
                    <a:pt x="1" y="48"/>
                  </a:lnTo>
                  <a:lnTo>
                    <a:pt x="1" y="143"/>
                  </a:lnTo>
                  <a:lnTo>
                    <a:pt x="1" y="238"/>
                  </a:lnTo>
                  <a:lnTo>
                    <a:pt x="96" y="286"/>
                  </a:lnTo>
                  <a:lnTo>
                    <a:pt x="191" y="238"/>
                  </a:lnTo>
                  <a:lnTo>
                    <a:pt x="239" y="143"/>
                  </a:lnTo>
                  <a:lnTo>
                    <a:pt x="191" y="48"/>
                  </a:lnTo>
                  <a:lnTo>
                    <a:pt x="9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0" name="Google Shape;6840;p66"/>
            <p:cNvSpPr/>
            <p:nvPr/>
          </p:nvSpPr>
          <p:spPr>
            <a:xfrm flipH="1">
              <a:off x="2427213" y="2427576"/>
              <a:ext cx="6524" cy="4343"/>
            </a:xfrm>
            <a:custGeom>
              <a:avLst/>
              <a:gdLst/>
              <a:ahLst/>
              <a:cxnLst/>
              <a:rect l="l" t="t" r="r" b="b"/>
              <a:pathLst>
                <a:path w="287" h="191" extrusionOk="0">
                  <a:moveTo>
                    <a:pt x="96" y="0"/>
                  </a:moveTo>
                  <a:lnTo>
                    <a:pt x="1" y="48"/>
                  </a:lnTo>
                  <a:lnTo>
                    <a:pt x="239" y="191"/>
                  </a:lnTo>
                  <a:lnTo>
                    <a:pt x="286" y="143"/>
                  </a:lnTo>
                  <a:lnTo>
                    <a:pt x="239" y="48"/>
                  </a:lnTo>
                  <a:lnTo>
                    <a:pt x="1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1" name="Google Shape;6841;p66"/>
            <p:cNvSpPr/>
            <p:nvPr/>
          </p:nvSpPr>
          <p:spPr>
            <a:xfrm flipH="1">
              <a:off x="2439124" y="2192689"/>
              <a:ext cx="134206" cy="156970"/>
            </a:xfrm>
            <a:custGeom>
              <a:avLst/>
              <a:gdLst/>
              <a:ahLst/>
              <a:cxnLst/>
              <a:rect l="l" t="t" r="r" b="b"/>
              <a:pathLst>
                <a:path w="5904" h="6904" extrusionOk="0">
                  <a:moveTo>
                    <a:pt x="5856" y="0"/>
                  </a:moveTo>
                  <a:lnTo>
                    <a:pt x="4285" y="1619"/>
                  </a:lnTo>
                  <a:lnTo>
                    <a:pt x="4713" y="762"/>
                  </a:lnTo>
                  <a:lnTo>
                    <a:pt x="4333" y="1428"/>
                  </a:lnTo>
                  <a:lnTo>
                    <a:pt x="4142" y="1762"/>
                  </a:lnTo>
                  <a:lnTo>
                    <a:pt x="4095" y="1809"/>
                  </a:lnTo>
                  <a:lnTo>
                    <a:pt x="2857" y="3095"/>
                  </a:lnTo>
                  <a:lnTo>
                    <a:pt x="1476" y="4666"/>
                  </a:lnTo>
                  <a:lnTo>
                    <a:pt x="714" y="5523"/>
                  </a:lnTo>
                  <a:lnTo>
                    <a:pt x="0" y="6380"/>
                  </a:lnTo>
                  <a:lnTo>
                    <a:pt x="95" y="6427"/>
                  </a:lnTo>
                  <a:lnTo>
                    <a:pt x="333" y="6618"/>
                  </a:lnTo>
                  <a:lnTo>
                    <a:pt x="762" y="6856"/>
                  </a:lnTo>
                  <a:lnTo>
                    <a:pt x="762" y="6903"/>
                  </a:lnTo>
                  <a:lnTo>
                    <a:pt x="810" y="6856"/>
                  </a:lnTo>
                  <a:lnTo>
                    <a:pt x="810" y="6808"/>
                  </a:lnTo>
                  <a:lnTo>
                    <a:pt x="143" y="6332"/>
                  </a:lnTo>
                  <a:lnTo>
                    <a:pt x="905" y="5570"/>
                  </a:lnTo>
                  <a:lnTo>
                    <a:pt x="1619" y="4809"/>
                  </a:lnTo>
                  <a:lnTo>
                    <a:pt x="3095" y="3285"/>
                  </a:lnTo>
                  <a:lnTo>
                    <a:pt x="4475" y="1666"/>
                  </a:lnTo>
                  <a:lnTo>
                    <a:pt x="5904" y="48"/>
                  </a:lnTo>
                  <a:lnTo>
                    <a:pt x="5856"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2" name="Google Shape;6842;p66"/>
            <p:cNvSpPr/>
            <p:nvPr/>
          </p:nvSpPr>
          <p:spPr>
            <a:xfrm flipH="1">
              <a:off x="2440193" y="2192689"/>
              <a:ext cx="35734" cy="36810"/>
            </a:xfrm>
            <a:custGeom>
              <a:avLst/>
              <a:gdLst/>
              <a:ahLst/>
              <a:cxnLst/>
              <a:rect l="l" t="t" r="r" b="b"/>
              <a:pathLst>
                <a:path w="1572" h="1619" fill="none" extrusionOk="0">
                  <a:moveTo>
                    <a:pt x="1571" y="0"/>
                  </a:moveTo>
                  <a:lnTo>
                    <a:pt x="1571" y="0"/>
                  </a:lnTo>
                  <a:lnTo>
                    <a:pt x="0" y="1619"/>
                  </a:lnTo>
                  <a:lnTo>
                    <a:pt x="0" y="1619"/>
                  </a:lnTo>
                  <a:lnTo>
                    <a:pt x="428" y="76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3" name="Google Shape;6843;p66"/>
            <p:cNvSpPr/>
            <p:nvPr/>
          </p:nvSpPr>
          <p:spPr>
            <a:xfrm flipH="1">
              <a:off x="2439124" y="2192689"/>
              <a:ext cx="134206" cy="156970"/>
            </a:xfrm>
            <a:custGeom>
              <a:avLst/>
              <a:gdLst/>
              <a:ahLst/>
              <a:cxnLst/>
              <a:rect l="l" t="t" r="r" b="b"/>
              <a:pathLst>
                <a:path w="5904" h="6904" fill="none" extrusionOk="0">
                  <a:moveTo>
                    <a:pt x="4713" y="762"/>
                  </a:moveTo>
                  <a:lnTo>
                    <a:pt x="4713" y="762"/>
                  </a:lnTo>
                  <a:lnTo>
                    <a:pt x="4333" y="1428"/>
                  </a:lnTo>
                  <a:lnTo>
                    <a:pt x="4142" y="1762"/>
                  </a:lnTo>
                  <a:lnTo>
                    <a:pt x="4095" y="1809"/>
                  </a:lnTo>
                  <a:lnTo>
                    <a:pt x="4095" y="1809"/>
                  </a:lnTo>
                  <a:lnTo>
                    <a:pt x="2857" y="3095"/>
                  </a:lnTo>
                  <a:lnTo>
                    <a:pt x="2857" y="3095"/>
                  </a:lnTo>
                  <a:lnTo>
                    <a:pt x="1476" y="4666"/>
                  </a:lnTo>
                  <a:lnTo>
                    <a:pt x="1476" y="4666"/>
                  </a:lnTo>
                  <a:lnTo>
                    <a:pt x="714" y="5523"/>
                  </a:lnTo>
                  <a:lnTo>
                    <a:pt x="0" y="6380"/>
                  </a:lnTo>
                  <a:lnTo>
                    <a:pt x="0" y="6380"/>
                  </a:lnTo>
                  <a:lnTo>
                    <a:pt x="95" y="6427"/>
                  </a:lnTo>
                  <a:lnTo>
                    <a:pt x="333" y="6618"/>
                  </a:lnTo>
                  <a:lnTo>
                    <a:pt x="762" y="6856"/>
                  </a:lnTo>
                  <a:lnTo>
                    <a:pt x="762" y="6856"/>
                  </a:lnTo>
                  <a:lnTo>
                    <a:pt x="762" y="6903"/>
                  </a:lnTo>
                  <a:lnTo>
                    <a:pt x="810" y="6856"/>
                  </a:lnTo>
                  <a:lnTo>
                    <a:pt x="810" y="6856"/>
                  </a:lnTo>
                  <a:lnTo>
                    <a:pt x="810" y="6808"/>
                  </a:lnTo>
                  <a:lnTo>
                    <a:pt x="810" y="6808"/>
                  </a:lnTo>
                  <a:lnTo>
                    <a:pt x="143" y="6332"/>
                  </a:lnTo>
                  <a:lnTo>
                    <a:pt x="143" y="6332"/>
                  </a:lnTo>
                  <a:lnTo>
                    <a:pt x="905" y="5570"/>
                  </a:lnTo>
                  <a:lnTo>
                    <a:pt x="1619" y="4809"/>
                  </a:lnTo>
                  <a:lnTo>
                    <a:pt x="1619" y="4809"/>
                  </a:lnTo>
                  <a:lnTo>
                    <a:pt x="3095" y="3285"/>
                  </a:lnTo>
                  <a:lnTo>
                    <a:pt x="3095" y="3285"/>
                  </a:lnTo>
                  <a:lnTo>
                    <a:pt x="4475" y="1666"/>
                  </a:lnTo>
                  <a:lnTo>
                    <a:pt x="5904" y="48"/>
                  </a:lnTo>
                  <a:lnTo>
                    <a:pt x="5904" y="48"/>
                  </a:lnTo>
                  <a:lnTo>
                    <a:pt x="5904" y="48"/>
                  </a:lnTo>
                  <a:lnTo>
                    <a:pt x="5856" y="0"/>
                  </a:lnTo>
                  <a:lnTo>
                    <a:pt x="4713" y="76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4" name="Google Shape;6844;p66"/>
            <p:cNvSpPr/>
            <p:nvPr/>
          </p:nvSpPr>
          <p:spPr>
            <a:xfrm flipH="1">
              <a:off x="2322240" y="2264126"/>
              <a:ext cx="88766" cy="192688"/>
            </a:xfrm>
            <a:custGeom>
              <a:avLst/>
              <a:gdLst/>
              <a:ahLst/>
              <a:cxnLst/>
              <a:rect l="l" t="t" r="r" b="b"/>
              <a:pathLst>
                <a:path w="3905" h="8475" extrusionOk="0">
                  <a:moveTo>
                    <a:pt x="3904" y="0"/>
                  </a:moveTo>
                  <a:lnTo>
                    <a:pt x="3048" y="2095"/>
                  </a:lnTo>
                  <a:lnTo>
                    <a:pt x="2238" y="4237"/>
                  </a:lnTo>
                  <a:lnTo>
                    <a:pt x="1429" y="6237"/>
                  </a:lnTo>
                  <a:lnTo>
                    <a:pt x="762" y="8284"/>
                  </a:lnTo>
                  <a:lnTo>
                    <a:pt x="381" y="8094"/>
                  </a:lnTo>
                  <a:lnTo>
                    <a:pt x="1" y="7951"/>
                  </a:lnTo>
                  <a:lnTo>
                    <a:pt x="381" y="8237"/>
                  </a:lnTo>
                  <a:lnTo>
                    <a:pt x="810" y="8475"/>
                  </a:lnTo>
                  <a:lnTo>
                    <a:pt x="1238" y="7427"/>
                  </a:lnTo>
                  <a:lnTo>
                    <a:pt x="1667" y="6380"/>
                  </a:lnTo>
                  <a:lnTo>
                    <a:pt x="2048" y="5285"/>
                  </a:lnTo>
                  <a:lnTo>
                    <a:pt x="2429" y="4237"/>
                  </a:lnTo>
                  <a:lnTo>
                    <a:pt x="2857" y="3047"/>
                  </a:lnTo>
                  <a:lnTo>
                    <a:pt x="3238" y="2381"/>
                  </a:lnTo>
                  <a:lnTo>
                    <a:pt x="3666" y="1667"/>
                  </a:lnTo>
                  <a:lnTo>
                    <a:pt x="3666" y="1619"/>
                  </a:lnTo>
                  <a:lnTo>
                    <a:pt x="3190" y="2333"/>
                  </a:lnTo>
                  <a:lnTo>
                    <a:pt x="3000" y="2619"/>
                  </a:lnTo>
                  <a:lnTo>
                    <a:pt x="3904"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5" name="Google Shape;6845;p66"/>
            <p:cNvSpPr/>
            <p:nvPr/>
          </p:nvSpPr>
          <p:spPr>
            <a:xfrm flipH="1">
              <a:off x="2394753" y="2319329"/>
              <a:ext cx="149367" cy="102858"/>
            </a:xfrm>
            <a:custGeom>
              <a:avLst/>
              <a:gdLst/>
              <a:ahLst/>
              <a:cxnLst/>
              <a:rect l="l" t="t" r="r" b="b"/>
              <a:pathLst>
                <a:path w="6571" h="4524" extrusionOk="0">
                  <a:moveTo>
                    <a:pt x="1" y="0"/>
                  </a:moveTo>
                  <a:lnTo>
                    <a:pt x="1" y="48"/>
                  </a:lnTo>
                  <a:lnTo>
                    <a:pt x="1619" y="1238"/>
                  </a:lnTo>
                  <a:lnTo>
                    <a:pt x="3238" y="2381"/>
                  </a:lnTo>
                  <a:lnTo>
                    <a:pt x="4857" y="3476"/>
                  </a:lnTo>
                  <a:lnTo>
                    <a:pt x="6571" y="4523"/>
                  </a:lnTo>
                  <a:lnTo>
                    <a:pt x="3286" y="2190"/>
                  </a:lnTo>
                  <a:lnTo>
                    <a:pt x="1334" y="857"/>
                  </a:lnTo>
                  <a:lnTo>
                    <a:pt x="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6" name="Google Shape;6846;p66"/>
            <p:cNvSpPr/>
            <p:nvPr/>
          </p:nvSpPr>
          <p:spPr>
            <a:xfrm flipH="1">
              <a:off x="3019182" y="4185438"/>
              <a:ext cx="212151" cy="253325"/>
            </a:xfrm>
            <a:custGeom>
              <a:avLst/>
              <a:gdLst/>
              <a:ahLst/>
              <a:cxnLst/>
              <a:rect l="l" t="t" r="r" b="b"/>
              <a:pathLst>
                <a:path w="9333" h="11142" extrusionOk="0">
                  <a:moveTo>
                    <a:pt x="382" y="1"/>
                  </a:moveTo>
                  <a:lnTo>
                    <a:pt x="1" y="49"/>
                  </a:lnTo>
                  <a:lnTo>
                    <a:pt x="382" y="11141"/>
                  </a:lnTo>
                  <a:lnTo>
                    <a:pt x="763" y="11141"/>
                  </a:lnTo>
                  <a:lnTo>
                    <a:pt x="1810" y="11094"/>
                  </a:lnTo>
                  <a:lnTo>
                    <a:pt x="2524" y="10999"/>
                  </a:lnTo>
                  <a:lnTo>
                    <a:pt x="3286" y="10903"/>
                  </a:lnTo>
                  <a:lnTo>
                    <a:pt x="4095" y="10761"/>
                  </a:lnTo>
                  <a:lnTo>
                    <a:pt x="4952" y="10523"/>
                  </a:lnTo>
                  <a:lnTo>
                    <a:pt x="5762" y="10237"/>
                  </a:lnTo>
                  <a:lnTo>
                    <a:pt x="6618" y="9856"/>
                  </a:lnTo>
                  <a:lnTo>
                    <a:pt x="6999" y="9618"/>
                  </a:lnTo>
                  <a:lnTo>
                    <a:pt x="7333" y="9380"/>
                  </a:lnTo>
                  <a:lnTo>
                    <a:pt x="7714" y="9094"/>
                  </a:lnTo>
                  <a:lnTo>
                    <a:pt x="8047" y="8809"/>
                  </a:lnTo>
                  <a:lnTo>
                    <a:pt x="8332" y="8475"/>
                  </a:lnTo>
                  <a:lnTo>
                    <a:pt x="8570" y="8094"/>
                  </a:lnTo>
                  <a:lnTo>
                    <a:pt x="8809" y="7714"/>
                  </a:lnTo>
                  <a:lnTo>
                    <a:pt x="8999" y="7285"/>
                  </a:lnTo>
                  <a:lnTo>
                    <a:pt x="9142" y="6857"/>
                  </a:lnTo>
                  <a:lnTo>
                    <a:pt x="9285" y="6333"/>
                  </a:lnTo>
                  <a:lnTo>
                    <a:pt x="9332" y="5809"/>
                  </a:lnTo>
                  <a:lnTo>
                    <a:pt x="9332" y="5238"/>
                  </a:lnTo>
                  <a:lnTo>
                    <a:pt x="9285" y="4667"/>
                  </a:lnTo>
                  <a:lnTo>
                    <a:pt x="9189" y="4143"/>
                  </a:lnTo>
                  <a:lnTo>
                    <a:pt x="9047" y="3667"/>
                  </a:lnTo>
                  <a:lnTo>
                    <a:pt x="8856" y="3238"/>
                  </a:lnTo>
                  <a:lnTo>
                    <a:pt x="8618" y="2810"/>
                  </a:lnTo>
                  <a:lnTo>
                    <a:pt x="8380" y="2429"/>
                  </a:lnTo>
                  <a:lnTo>
                    <a:pt x="8094" y="2096"/>
                  </a:lnTo>
                  <a:lnTo>
                    <a:pt x="7761" y="1810"/>
                  </a:lnTo>
                  <a:lnTo>
                    <a:pt x="7428" y="1524"/>
                  </a:lnTo>
                  <a:lnTo>
                    <a:pt x="7047" y="1286"/>
                  </a:lnTo>
                  <a:lnTo>
                    <a:pt x="6666" y="1048"/>
                  </a:lnTo>
                  <a:lnTo>
                    <a:pt x="6285" y="858"/>
                  </a:lnTo>
                  <a:lnTo>
                    <a:pt x="5428" y="525"/>
                  </a:lnTo>
                  <a:lnTo>
                    <a:pt x="4571" y="287"/>
                  </a:lnTo>
                  <a:lnTo>
                    <a:pt x="3714" y="144"/>
                  </a:lnTo>
                  <a:lnTo>
                    <a:pt x="2857" y="49"/>
                  </a:lnTo>
                  <a:lnTo>
                    <a:pt x="2096" y="1"/>
                  </a:lnTo>
                  <a:close/>
                </a:path>
              </a:pathLst>
            </a:custGeom>
            <a:solidFill>
              <a:srgbClr val="995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7" name="Google Shape;6847;p66"/>
            <p:cNvSpPr/>
            <p:nvPr/>
          </p:nvSpPr>
          <p:spPr>
            <a:xfrm flipH="1">
              <a:off x="3215080" y="4185438"/>
              <a:ext cx="1476149" cy="305277"/>
            </a:xfrm>
            <a:custGeom>
              <a:avLst/>
              <a:gdLst/>
              <a:ahLst/>
              <a:cxnLst/>
              <a:rect l="l" t="t" r="r" b="b"/>
              <a:pathLst>
                <a:path w="64939" h="13427" extrusionOk="0">
                  <a:moveTo>
                    <a:pt x="64558" y="1"/>
                  </a:moveTo>
                  <a:lnTo>
                    <a:pt x="0" y="2381"/>
                  </a:lnTo>
                  <a:lnTo>
                    <a:pt x="429" y="13427"/>
                  </a:lnTo>
                  <a:lnTo>
                    <a:pt x="64939" y="11094"/>
                  </a:lnTo>
                  <a:lnTo>
                    <a:pt x="64558"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8" name="Google Shape;6848;p66"/>
            <p:cNvSpPr/>
            <p:nvPr/>
          </p:nvSpPr>
          <p:spPr>
            <a:xfrm flipH="1">
              <a:off x="3215080" y="4185438"/>
              <a:ext cx="1476149" cy="305277"/>
            </a:xfrm>
            <a:custGeom>
              <a:avLst/>
              <a:gdLst/>
              <a:ahLst/>
              <a:cxnLst/>
              <a:rect l="l" t="t" r="r" b="b"/>
              <a:pathLst>
                <a:path w="64939" h="13427" fill="none" extrusionOk="0">
                  <a:moveTo>
                    <a:pt x="429" y="13427"/>
                  </a:moveTo>
                  <a:lnTo>
                    <a:pt x="0" y="2381"/>
                  </a:lnTo>
                  <a:lnTo>
                    <a:pt x="64558" y="1"/>
                  </a:lnTo>
                  <a:lnTo>
                    <a:pt x="64939" y="11094"/>
                  </a:lnTo>
                  <a:lnTo>
                    <a:pt x="429" y="1342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9" name="Google Shape;6849;p66"/>
            <p:cNvSpPr/>
            <p:nvPr/>
          </p:nvSpPr>
          <p:spPr>
            <a:xfrm flipH="1">
              <a:off x="3210739" y="4149719"/>
              <a:ext cx="70376" cy="296615"/>
            </a:xfrm>
            <a:custGeom>
              <a:avLst/>
              <a:gdLst/>
              <a:ahLst/>
              <a:cxnLst/>
              <a:rect l="l" t="t" r="r" b="b"/>
              <a:pathLst>
                <a:path w="3096" h="13046" extrusionOk="0">
                  <a:moveTo>
                    <a:pt x="2572" y="1"/>
                  </a:moveTo>
                  <a:lnTo>
                    <a:pt x="1" y="96"/>
                  </a:lnTo>
                  <a:lnTo>
                    <a:pt x="525" y="13046"/>
                  </a:lnTo>
                  <a:lnTo>
                    <a:pt x="3095" y="12951"/>
                  </a:lnTo>
                  <a:lnTo>
                    <a:pt x="2572"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0" name="Google Shape;6850;p66"/>
            <p:cNvSpPr/>
            <p:nvPr/>
          </p:nvSpPr>
          <p:spPr>
            <a:xfrm flipH="1">
              <a:off x="3270272" y="4167044"/>
              <a:ext cx="69285" cy="295523"/>
            </a:xfrm>
            <a:custGeom>
              <a:avLst/>
              <a:gdLst/>
              <a:ahLst/>
              <a:cxnLst/>
              <a:rect l="l" t="t" r="r" b="b"/>
              <a:pathLst>
                <a:path w="3048" h="12998" extrusionOk="0">
                  <a:moveTo>
                    <a:pt x="2572" y="1"/>
                  </a:moveTo>
                  <a:lnTo>
                    <a:pt x="1" y="96"/>
                  </a:lnTo>
                  <a:lnTo>
                    <a:pt x="477" y="12998"/>
                  </a:lnTo>
                  <a:lnTo>
                    <a:pt x="3048" y="12903"/>
                  </a:lnTo>
                  <a:lnTo>
                    <a:pt x="2572"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1" name="Google Shape;6851;p66"/>
            <p:cNvSpPr/>
            <p:nvPr/>
          </p:nvSpPr>
          <p:spPr>
            <a:xfrm flipH="1">
              <a:off x="4645767" y="4239572"/>
              <a:ext cx="281391" cy="252234"/>
            </a:xfrm>
            <a:custGeom>
              <a:avLst/>
              <a:gdLst/>
              <a:ahLst/>
              <a:cxnLst/>
              <a:rect l="l" t="t" r="r" b="b"/>
              <a:pathLst>
                <a:path w="12379" h="11094" extrusionOk="0">
                  <a:moveTo>
                    <a:pt x="10379" y="0"/>
                  </a:moveTo>
                  <a:lnTo>
                    <a:pt x="2571" y="4476"/>
                  </a:lnTo>
                  <a:lnTo>
                    <a:pt x="0" y="5904"/>
                  </a:lnTo>
                  <a:lnTo>
                    <a:pt x="2666" y="7189"/>
                  </a:lnTo>
                  <a:lnTo>
                    <a:pt x="10808" y="11093"/>
                  </a:lnTo>
                  <a:lnTo>
                    <a:pt x="12379" y="9903"/>
                  </a:lnTo>
                  <a:lnTo>
                    <a:pt x="10712" y="8856"/>
                  </a:lnTo>
                  <a:lnTo>
                    <a:pt x="12283" y="7665"/>
                  </a:lnTo>
                  <a:lnTo>
                    <a:pt x="10665" y="6666"/>
                  </a:lnTo>
                  <a:lnTo>
                    <a:pt x="12236" y="5475"/>
                  </a:lnTo>
                  <a:lnTo>
                    <a:pt x="10570" y="4428"/>
                  </a:lnTo>
                  <a:lnTo>
                    <a:pt x="12141" y="3285"/>
                  </a:lnTo>
                  <a:lnTo>
                    <a:pt x="10474" y="2238"/>
                  </a:lnTo>
                  <a:lnTo>
                    <a:pt x="12045" y="1048"/>
                  </a:lnTo>
                  <a:lnTo>
                    <a:pt x="1037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2" name="Google Shape;6852;p66"/>
            <p:cNvSpPr/>
            <p:nvPr/>
          </p:nvSpPr>
          <p:spPr>
            <a:xfrm flipH="1">
              <a:off x="3384974" y="4261217"/>
              <a:ext cx="1213193" cy="44404"/>
            </a:xfrm>
            <a:custGeom>
              <a:avLst/>
              <a:gdLst/>
              <a:ahLst/>
              <a:cxnLst/>
              <a:rect l="l" t="t" r="r" b="b"/>
              <a:pathLst>
                <a:path w="53371" h="1953" extrusionOk="0">
                  <a:moveTo>
                    <a:pt x="53370" y="1"/>
                  </a:moveTo>
                  <a:lnTo>
                    <a:pt x="46705" y="143"/>
                  </a:lnTo>
                  <a:lnTo>
                    <a:pt x="40040" y="334"/>
                  </a:lnTo>
                  <a:lnTo>
                    <a:pt x="26662" y="762"/>
                  </a:lnTo>
                  <a:lnTo>
                    <a:pt x="13331" y="1334"/>
                  </a:lnTo>
                  <a:lnTo>
                    <a:pt x="6666" y="1619"/>
                  </a:lnTo>
                  <a:lnTo>
                    <a:pt x="0" y="1953"/>
                  </a:lnTo>
                  <a:lnTo>
                    <a:pt x="6666" y="1810"/>
                  </a:lnTo>
                  <a:lnTo>
                    <a:pt x="13331" y="1619"/>
                  </a:lnTo>
                  <a:lnTo>
                    <a:pt x="26709" y="1191"/>
                  </a:lnTo>
                  <a:lnTo>
                    <a:pt x="40040" y="667"/>
                  </a:lnTo>
                  <a:lnTo>
                    <a:pt x="46705" y="334"/>
                  </a:lnTo>
                  <a:lnTo>
                    <a:pt x="53370" y="1"/>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3" name="Google Shape;6853;p66"/>
            <p:cNvSpPr/>
            <p:nvPr/>
          </p:nvSpPr>
          <p:spPr>
            <a:xfrm flipH="1">
              <a:off x="3384974" y="4261217"/>
              <a:ext cx="1213193" cy="44404"/>
            </a:xfrm>
            <a:custGeom>
              <a:avLst/>
              <a:gdLst/>
              <a:ahLst/>
              <a:cxnLst/>
              <a:rect l="l" t="t" r="r" b="b"/>
              <a:pathLst>
                <a:path w="53371" h="1953" fill="none" extrusionOk="0">
                  <a:moveTo>
                    <a:pt x="53370" y="1"/>
                  </a:moveTo>
                  <a:lnTo>
                    <a:pt x="46705" y="143"/>
                  </a:lnTo>
                  <a:lnTo>
                    <a:pt x="40040" y="334"/>
                  </a:lnTo>
                  <a:lnTo>
                    <a:pt x="26662" y="762"/>
                  </a:lnTo>
                  <a:lnTo>
                    <a:pt x="13331" y="1334"/>
                  </a:lnTo>
                  <a:lnTo>
                    <a:pt x="13331" y="1334"/>
                  </a:lnTo>
                  <a:lnTo>
                    <a:pt x="6666" y="1619"/>
                  </a:lnTo>
                  <a:lnTo>
                    <a:pt x="0" y="1953"/>
                  </a:lnTo>
                  <a:lnTo>
                    <a:pt x="0" y="1953"/>
                  </a:lnTo>
                  <a:lnTo>
                    <a:pt x="6666" y="1810"/>
                  </a:lnTo>
                  <a:lnTo>
                    <a:pt x="13331" y="1619"/>
                  </a:lnTo>
                  <a:lnTo>
                    <a:pt x="26709" y="1191"/>
                  </a:lnTo>
                  <a:lnTo>
                    <a:pt x="40040" y="667"/>
                  </a:lnTo>
                  <a:lnTo>
                    <a:pt x="46705" y="334"/>
                  </a:lnTo>
                  <a:lnTo>
                    <a:pt x="5337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4" name="Google Shape;6854;p66"/>
            <p:cNvSpPr/>
            <p:nvPr/>
          </p:nvSpPr>
          <p:spPr>
            <a:xfrm flipH="1">
              <a:off x="3378496" y="4374874"/>
              <a:ext cx="1213170" cy="44404"/>
            </a:xfrm>
            <a:custGeom>
              <a:avLst/>
              <a:gdLst/>
              <a:ahLst/>
              <a:cxnLst/>
              <a:rect l="l" t="t" r="r" b="b"/>
              <a:pathLst>
                <a:path w="53370" h="1953" extrusionOk="0">
                  <a:moveTo>
                    <a:pt x="53370" y="1"/>
                  </a:moveTo>
                  <a:lnTo>
                    <a:pt x="46705" y="143"/>
                  </a:lnTo>
                  <a:lnTo>
                    <a:pt x="40039" y="334"/>
                  </a:lnTo>
                  <a:lnTo>
                    <a:pt x="26661" y="762"/>
                  </a:lnTo>
                  <a:lnTo>
                    <a:pt x="13331" y="1286"/>
                  </a:lnTo>
                  <a:lnTo>
                    <a:pt x="6665" y="1572"/>
                  </a:lnTo>
                  <a:lnTo>
                    <a:pt x="0" y="1953"/>
                  </a:lnTo>
                  <a:lnTo>
                    <a:pt x="0" y="1953"/>
                  </a:lnTo>
                  <a:lnTo>
                    <a:pt x="6665" y="1762"/>
                  </a:lnTo>
                  <a:lnTo>
                    <a:pt x="13331" y="1572"/>
                  </a:lnTo>
                  <a:lnTo>
                    <a:pt x="26661" y="1143"/>
                  </a:lnTo>
                  <a:lnTo>
                    <a:pt x="40039" y="619"/>
                  </a:lnTo>
                  <a:lnTo>
                    <a:pt x="46705" y="334"/>
                  </a:lnTo>
                  <a:lnTo>
                    <a:pt x="53370" y="1"/>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5" name="Google Shape;6855;p66"/>
            <p:cNvSpPr/>
            <p:nvPr/>
          </p:nvSpPr>
          <p:spPr>
            <a:xfrm flipH="1">
              <a:off x="3378496" y="4374874"/>
              <a:ext cx="1213170" cy="44404"/>
            </a:xfrm>
            <a:custGeom>
              <a:avLst/>
              <a:gdLst/>
              <a:ahLst/>
              <a:cxnLst/>
              <a:rect l="l" t="t" r="r" b="b"/>
              <a:pathLst>
                <a:path w="53370" h="1953" fill="none" extrusionOk="0">
                  <a:moveTo>
                    <a:pt x="53370" y="1"/>
                  </a:moveTo>
                  <a:lnTo>
                    <a:pt x="46705" y="143"/>
                  </a:lnTo>
                  <a:lnTo>
                    <a:pt x="40039" y="334"/>
                  </a:lnTo>
                  <a:lnTo>
                    <a:pt x="26661" y="762"/>
                  </a:lnTo>
                  <a:lnTo>
                    <a:pt x="13331" y="1286"/>
                  </a:lnTo>
                  <a:lnTo>
                    <a:pt x="13331" y="1286"/>
                  </a:lnTo>
                  <a:lnTo>
                    <a:pt x="6665" y="1572"/>
                  </a:lnTo>
                  <a:lnTo>
                    <a:pt x="0" y="1953"/>
                  </a:lnTo>
                  <a:lnTo>
                    <a:pt x="0" y="1953"/>
                  </a:lnTo>
                  <a:lnTo>
                    <a:pt x="6665" y="1762"/>
                  </a:lnTo>
                  <a:lnTo>
                    <a:pt x="13331" y="1572"/>
                  </a:lnTo>
                  <a:lnTo>
                    <a:pt x="26661" y="1143"/>
                  </a:lnTo>
                  <a:lnTo>
                    <a:pt x="40039" y="619"/>
                  </a:lnTo>
                  <a:lnTo>
                    <a:pt x="46705" y="334"/>
                  </a:lnTo>
                  <a:lnTo>
                    <a:pt x="5337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6" name="Google Shape;6856;p66"/>
            <p:cNvSpPr/>
            <p:nvPr/>
          </p:nvSpPr>
          <p:spPr>
            <a:xfrm flipH="1">
              <a:off x="4865208" y="4340004"/>
              <a:ext cx="63428" cy="64569"/>
            </a:xfrm>
            <a:custGeom>
              <a:avLst/>
              <a:gdLst/>
              <a:ahLst/>
              <a:cxnLst/>
              <a:rect l="l" t="t" r="r" b="b"/>
              <a:pathLst>
                <a:path w="2667" h="2715" extrusionOk="0">
                  <a:moveTo>
                    <a:pt x="2571" y="1"/>
                  </a:moveTo>
                  <a:lnTo>
                    <a:pt x="0" y="1429"/>
                  </a:lnTo>
                  <a:lnTo>
                    <a:pt x="2666" y="2714"/>
                  </a:lnTo>
                  <a:lnTo>
                    <a:pt x="257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 name="Rounded Rectangle 5"/>
          <p:cNvSpPr/>
          <p:nvPr/>
        </p:nvSpPr>
        <p:spPr>
          <a:xfrm>
            <a:off x="2924175" y="255270"/>
            <a:ext cx="4392295" cy="503555"/>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D.  Tugas dan Tanggung Jawab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 name="Text Box 0"/>
          <p:cNvSpPr txBox="1"/>
          <p:nvPr/>
        </p:nvSpPr>
        <p:spPr>
          <a:xfrm>
            <a:off x="2264410" y="987425"/>
            <a:ext cx="5574665" cy="3046095"/>
          </a:xfrm>
          <a:prstGeom prst="rect">
            <a:avLst/>
          </a:prstGeom>
          <a:noFill/>
        </p:spPr>
        <p:txBody>
          <a:bodyPr wrap="square" rtlCol="0" anchor="t">
            <a:spAutoFit/>
          </a:bodyPr>
          <a:p>
            <a:pPr algn="just"/>
            <a:r>
              <a:rPr lang="en-US" sz="1200" b="1">
                <a:solidFill>
                  <a:schemeClr val="accent2">
                    <a:lumMod val="50000"/>
                  </a:schemeClr>
                </a:solidFill>
              </a:rPr>
              <a:t>Tugas pokok kepala sekolah sebagai pemimpin pendidikan adalah sebagai berikut :</a:t>
            </a:r>
            <a:endParaRPr lang="en-US" sz="1200" b="1">
              <a:solidFill>
                <a:schemeClr val="accent2">
                  <a:lumMod val="50000"/>
                </a:schemeClr>
              </a:solidFill>
            </a:endParaRPr>
          </a:p>
          <a:p>
            <a:pPr marL="228600" indent="-228600" algn="just">
              <a:buClr>
                <a:srgbClr val="80281A"/>
              </a:buClr>
              <a:buFont typeface="+mj-lt"/>
              <a:buAutoNum type="arabicPeriod"/>
            </a:pPr>
            <a:r>
              <a:rPr lang="en-US" sz="1200" b="1">
                <a:solidFill>
                  <a:schemeClr val="accent2">
                    <a:lumMod val="50000"/>
                  </a:schemeClr>
                </a:solidFill>
              </a:rPr>
              <a:t>Perecanaan sekolah dalam arti menetapkan arah sekolah sebagai lembaga pendidikan dengan cara merumuskan visi, misi, tujuan dan strategi pencapaian.</a:t>
            </a:r>
            <a:endParaRPr lang="en-US" sz="1200" b="1">
              <a:solidFill>
                <a:schemeClr val="accent2">
                  <a:lumMod val="50000"/>
                </a:schemeClr>
              </a:solidFill>
            </a:endParaRPr>
          </a:p>
          <a:p>
            <a:pPr marL="228600" indent="-228600" algn="just">
              <a:buClr>
                <a:srgbClr val="80281A"/>
              </a:buClr>
              <a:buFont typeface="+mj-lt"/>
              <a:buAutoNum type="arabicPeriod"/>
            </a:pPr>
            <a:r>
              <a:rPr lang="en-US" sz="1200" b="1">
                <a:solidFill>
                  <a:schemeClr val="accent2">
                    <a:lumMod val="50000"/>
                  </a:schemeClr>
                </a:solidFill>
              </a:rPr>
              <a:t>Mengorganisasikan sekolah dalam arti membuat struktur organisasi, menetapkan staf dan menetapkan tugas dan fungsi masing-masing staf. </a:t>
            </a:r>
            <a:endParaRPr lang="en-US" sz="1200" b="1">
              <a:solidFill>
                <a:schemeClr val="accent2">
                  <a:lumMod val="50000"/>
                </a:schemeClr>
              </a:solidFill>
            </a:endParaRPr>
          </a:p>
          <a:p>
            <a:pPr marL="228600" indent="-228600" algn="just">
              <a:buClr>
                <a:srgbClr val="80281A"/>
              </a:buClr>
              <a:buFont typeface="+mj-lt"/>
              <a:buAutoNum type="arabicPeriod"/>
            </a:pPr>
            <a:r>
              <a:rPr lang="en-US" sz="1200" b="1">
                <a:solidFill>
                  <a:schemeClr val="accent2">
                    <a:lumMod val="50000"/>
                  </a:schemeClr>
                </a:solidFill>
              </a:rPr>
              <a:t>Menggerakkan staf dalam artian memotivasi staf melalui internal marketing dan memberi contoh eksternal marketing.</a:t>
            </a:r>
            <a:endParaRPr lang="en-US" sz="1200" b="1">
              <a:solidFill>
                <a:schemeClr val="accent2">
                  <a:lumMod val="50000"/>
                </a:schemeClr>
              </a:solidFill>
            </a:endParaRPr>
          </a:p>
          <a:p>
            <a:pPr marL="228600" indent="-228600" algn="just">
              <a:buClr>
                <a:srgbClr val="80281A"/>
              </a:buClr>
              <a:buFont typeface="+mj-lt"/>
              <a:buAutoNum type="arabicPeriod"/>
            </a:pPr>
            <a:r>
              <a:rPr lang="en-US" sz="1200" b="1">
                <a:solidFill>
                  <a:schemeClr val="accent2">
                    <a:lumMod val="50000"/>
                  </a:schemeClr>
                </a:solidFill>
              </a:rPr>
              <a:t>Mengawasi dalam arti melakukan supervisi, mengendalikan dan membimbing semua staf dan warga sekolah.</a:t>
            </a:r>
            <a:endParaRPr lang="en-US" sz="1200" b="1">
              <a:solidFill>
                <a:schemeClr val="accent2">
                  <a:lumMod val="50000"/>
                </a:schemeClr>
              </a:solidFill>
            </a:endParaRPr>
          </a:p>
          <a:p>
            <a:pPr marL="228600" indent="-228600" algn="just">
              <a:buClr>
                <a:srgbClr val="80281A"/>
              </a:buClr>
              <a:buFont typeface="+mj-lt"/>
              <a:buAutoNum type="arabicPeriod"/>
            </a:pPr>
            <a:r>
              <a:rPr lang="en-US" sz="1200" b="1">
                <a:solidFill>
                  <a:schemeClr val="accent2">
                    <a:lumMod val="50000"/>
                  </a:schemeClr>
                </a:solidFill>
              </a:rPr>
              <a:t>Mengevaluasi proses dan hasil pendidikan untuk dijadikan dasar pendidikan dan pertumbuhan kualitas, serta melakukan problem solving baik secara analitis sistematis maupun pemecahan masalah secara kreatif dan menghindarkan serta menanggulangi konflik.</a:t>
            </a:r>
            <a:endParaRPr lang="en-US" sz="1200" b="1">
              <a:solidFill>
                <a:schemeClr val="accent2">
                  <a:lumMod val="50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6595" name="Shape 6595"/>
        <p:cNvGrpSpPr/>
        <p:nvPr/>
      </p:nvGrpSpPr>
      <p:grpSpPr>
        <a:xfrm>
          <a:off x="0" y="0"/>
          <a:ext cx="0" cy="0"/>
          <a:chOff x="0" y="0"/>
          <a:chExt cx="0" cy="0"/>
        </a:xfrm>
      </p:grpSpPr>
      <p:grpSp>
        <p:nvGrpSpPr>
          <p:cNvPr id="6597" name="Google Shape;6597;p66"/>
          <p:cNvGrpSpPr/>
          <p:nvPr/>
        </p:nvGrpSpPr>
        <p:grpSpPr>
          <a:xfrm flipH="1">
            <a:off x="1721485" y="513715"/>
            <a:ext cx="6336665" cy="3854450"/>
            <a:chOff x="2043907" y="1175363"/>
            <a:chExt cx="5168793" cy="3055414"/>
          </a:xfrm>
        </p:grpSpPr>
        <p:sp>
          <p:nvSpPr>
            <p:cNvPr id="6598" name="Google Shape;6598;p66"/>
            <p:cNvSpPr/>
            <p:nvPr/>
          </p:nvSpPr>
          <p:spPr>
            <a:xfrm>
              <a:off x="5127047" y="1426065"/>
              <a:ext cx="2085654" cy="2487602"/>
            </a:xfrm>
            <a:custGeom>
              <a:avLst/>
              <a:gdLst/>
              <a:ahLst/>
              <a:cxnLst/>
              <a:rect l="l" t="t" r="r" b="b"/>
              <a:pathLst>
                <a:path w="87697" h="104598" extrusionOk="0">
                  <a:moveTo>
                    <a:pt x="1" y="1"/>
                  </a:moveTo>
                  <a:lnTo>
                    <a:pt x="4285" y="104597"/>
                  </a:lnTo>
                  <a:lnTo>
                    <a:pt x="87697" y="104597"/>
                  </a:lnTo>
                  <a:lnTo>
                    <a:pt x="8336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99" name="Google Shape;6599;p66"/>
            <p:cNvSpPr/>
            <p:nvPr/>
          </p:nvSpPr>
          <p:spPr>
            <a:xfrm>
              <a:off x="2043907" y="1175363"/>
              <a:ext cx="5065768" cy="258159"/>
            </a:xfrm>
            <a:custGeom>
              <a:avLst/>
              <a:gdLst/>
              <a:ahLst/>
              <a:cxnLst/>
              <a:rect l="l" t="t" r="r" b="b"/>
              <a:pathLst>
                <a:path w="213004" h="10855" extrusionOk="0">
                  <a:moveTo>
                    <a:pt x="4618" y="0"/>
                  </a:moveTo>
                  <a:lnTo>
                    <a:pt x="4094" y="95"/>
                  </a:lnTo>
                  <a:lnTo>
                    <a:pt x="3618" y="238"/>
                  </a:lnTo>
                  <a:lnTo>
                    <a:pt x="3142" y="381"/>
                  </a:lnTo>
                  <a:lnTo>
                    <a:pt x="2714" y="619"/>
                  </a:lnTo>
                  <a:lnTo>
                    <a:pt x="2285" y="857"/>
                  </a:lnTo>
                  <a:lnTo>
                    <a:pt x="1857" y="1190"/>
                  </a:lnTo>
                  <a:lnTo>
                    <a:pt x="1523" y="1523"/>
                  </a:lnTo>
                  <a:lnTo>
                    <a:pt x="1190" y="1857"/>
                  </a:lnTo>
                  <a:lnTo>
                    <a:pt x="905" y="2238"/>
                  </a:lnTo>
                  <a:lnTo>
                    <a:pt x="619" y="2666"/>
                  </a:lnTo>
                  <a:lnTo>
                    <a:pt x="428" y="3142"/>
                  </a:lnTo>
                  <a:lnTo>
                    <a:pt x="238" y="3618"/>
                  </a:lnTo>
                  <a:lnTo>
                    <a:pt x="95" y="4094"/>
                  </a:lnTo>
                  <a:lnTo>
                    <a:pt x="48" y="4618"/>
                  </a:lnTo>
                  <a:lnTo>
                    <a:pt x="0" y="5142"/>
                  </a:lnTo>
                  <a:lnTo>
                    <a:pt x="0" y="5713"/>
                  </a:lnTo>
                  <a:lnTo>
                    <a:pt x="48" y="6237"/>
                  </a:lnTo>
                  <a:lnTo>
                    <a:pt x="95" y="6760"/>
                  </a:lnTo>
                  <a:lnTo>
                    <a:pt x="238" y="7237"/>
                  </a:lnTo>
                  <a:lnTo>
                    <a:pt x="428" y="7713"/>
                  </a:lnTo>
                  <a:lnTo>
                    <a:pt x="619" y="8141"/>
                  </a:lnTo>
                  <a:lnTo>
                    <a:pt x="905" y="8570"/>
                  </a:lnTo>
                  <a:lnTo>
                    <a:pt x="1190" y="8950"/>
                  </a:lnTo>
                  <a:lnTo>
                    <a:pt x="1523" y="9331"/>
                  </a:lnTo>
                  <a:lnTo>
                    <a:pt x="1857" y="9665"/>
                  </a:lnTo>
                  <a:lnTo>
                    <a:pt x="2285" y="9950"/>
                  </a:lnTo>
                  <a:lnTo>
                    <a:pt x="2714" y="10236"/>
                  </a:lnTo>
                  <a:lnTo>
                    <a:pt x="3142" y="10426"/>
                  </a:lnTo>
                  <a:lnTo>
                    <a:pt x="3618" y="10617"/>
                  </a:lnTo>
                  <a:lnTo>
                    <a:pt x="4094" y="10760"/>
                  </a:lnTo>
                  <a:lnTo>
                    <a:pt x="4618" y="10807"/>
                  </a:lnTo>
                  <a:lnTo>
                    <a:pt x="5142" y="10855"/>
                  </a:lnTo>
                  <a:lnTo>
                    <a:pt x="213003" y="10855"/>
                  </a:lnTo>
                  <a:lnTo>
                    <a:pt x="213003" y="10284"/>
                  </a:lnTo>
                  <a:lnTo>
                    <a:pt x="212956" y="9236"/>
                  </a:lnTo>
                  <a:lnTo>
                    <a:pt x="212813" y="8189"/>
                  </a:lnTo>
                  <a:lnTo>
                    <a:pt x="212575" y="7237"/>
                  </a:lnTo>
                  <a:lnTo>
                    <a:pt x="212194" y="6284"/>
                  </a:lnTo>
                  <a:lnTo>
                    <a:pt x="211765" y="5380"/>
                  </a:lnTo>
                  <a:lnTo>
                    <a:pt x="211242" y="4523"/>
                  </a:lnTo>
                  <a:lnTo>
                    <a:pt x="210670" y="3713"/>
                  </a:lnTo>
                  <a:lnTo>
                    <a:pt x="210004" y="2999"/>
                  </a:lnTo>
                  <a:lnTo>
                    <a:pt x="209290" y="2333"/>
                  </a:lnTo>
                  <a:lnTo>
                    <a:pt x="208480" y="1762"/>
                  </a:lnTo>
                  <a:lnTo>
                    <a:pt x="207623" y="1238"/>
                  </a:lnTo>
                  <a:lnTo>
                    <a:pt x="206719" y="809"/>
                  </a:lnTo>
                  <a:lnTo>
                    <a:pt x="205814" y="476"/>
                  </a:lnTo>
                  <a:lnTo>
                    <a:pt x="204814" y="190"/>
                  </a:lnTo>
                  <a:lnTo>
                    <a:pt x="203815" y="48"/>
                  </a:lnTo>
                  <a:lnTo>
                    <a:pt x="202720"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0" name="Google Shape;6600;p66"/>
            <p:cNvSpPr/>
            <p:nvPr/>
          </p:nvSpPr>
          <p:spPr>
            <a:xfrm>
              <a:off x="6902434" y="1309460"/>
              <a:ext cx="142695" cy="116629"/>
            </a:xfrm>
            <a:custGeom>
              <a:avLst/>
              <a:gdLst/>
              <a:ahLst/>
              <a:cxnLst/>
              <a:rect l="l" t="t" r="r" b="b"/>
              <a:pathLst>
                <a:path w="6000" h="4904" extrusionOk="0">
                  <a:moveTo>
                    <a:pt x="3000" y="0"/>
                  </a:moveTo>
                  <a:lnTo>
                    <a:pt x="2667" y="48"/>
                  </a:lnTo>
                  <a:lnTo>
                    <a:pt x="2381" y="48"/>
                  </a:lnTo>
                  <a:lnTo>
                    <a:pt x="2096" y="143"/>
                  </a:lnTo>
                  <a:lnTo>
                    <a:pt x="1810" y="238"/>
                  </a:lnTo>
                  <a:lnTo>
                    <a:pt x="1334" y="524"/>
                  </a:lnTo>
                  <a:lnTo>
                    <a:pt x="858" y="905"/>
                  </a:lnTo>
                  <a:lnTo>
                    <a:pt x="477" y="1333"/>
                  </a:lnTo>
                  <a:lnTo>
                    <a:pt x="239" y="1857"/>
                  </a:lnTo>
                  <a:lnTo>
                    <a:pt x="96" y="2143"/>
                  </a:lnTo>
                  <a:lnTo>
                    <a:pt x="48" y="2428"/>
                  </a:lnTo>
                  <a:lnTo>
                    <a:pt x="1" y="2714"/>
                  </a:lnTo>
                  <a:lnTo>
                    <a:pt x="1" y="3047"/>
                  </a:lnTo>
                  <a:lnTo>
                    <a:pt x="1" y="4904"/>
                  </a:lnTo>
                  <a:lnTo>
                    <a:pt x="6000" y="4904"/>
                  </a:lnTo>
                  <a:lnTo>
                    <a:pt x="6000" y="3047"/>
                  </a:lnTo>
                  <a:lnTo>
                    <a:pt x="6000" y="2999"/>
                  </a:lnTo>
                  <a:lnTo>
                    <a:pt x="6000" y="2714"/>
                  </a:lnTo>
                  <a:lnTo>
                    <a:pt x="5952" y="2428"/>
                  </a:lnTo>
                  <a:lnTo>
                    <a:pt x="5857" y="2143"/>
                  </a:lnTo>
                  <a:lnTo>
                    <a:pt x="5761" y="1857"/>
                  </a:lnTo>
                  <a:lnTo>
                    <a:pt x="5476" y="1333"/>
                  </a:lnTo>
                  <a:lnTo>
                    <a:pt x="5143" y="905"/>
                  </a:lnTo>
                  <a:lnTo>
                    <a:pt x="4666" y="524"/>
                  </a:lnTo>
                  <a:lnTo>
                    <a:pt x="4190" y="238"/>
                  </a:lnTo>
                  <a:lnTo>
                    <a:pt x="3905" y="143"/>
                  </a:lnTo>
                  <a:lnTo>
                    <a:pt x="3619" y="48"/>
                  </a:lnTo>
                  <a:lnTo>
                    <a:pt x="3286" y="48"/>
                  </a:lnTo>
                  <a:lnTo>
                    <a:pt x="3000" y="0"/>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1" name="Google Shape;6601;p66"/>
            <p:cNvSpPr/>
            <p:nvPr/>
          </p:nvSpPr>
          <p:spPr>
            <a:xfrm>
              <a:off x="5062501" y="1426065"/>
              <a:ext cx="2069815" cy="2804623"/>
            </a:xfrm>
            <a:custGeom>
              <a:avLst/>
              <a:gdLst/>
              <a:ahLst/>
              <a:cxnLst/>
              <a:rect l="l" t="t" r="r" b="b"/>
              <a:pathLst>
                <a:path w="87031" h="117928" extrusionOk="0">
                  <a:moveTo>
                    <a:pt x="1" y="1"/>
                  </a:moveTo>
                  <a:lnTo>
                    <a:pt x="3667" y="117928"/>
                  </a:lnTo>
                  <a:lnTo>
                    <a:pt x="87030" y="117928"/>
                  </a:lnTo>
                  <a:lnTo>
                    <a:pt x="83365"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2" name="Google Shape;6602;p66"/>
            <p:cNvSpPr/>
            <p:nvPr/>
          </p:nvSpPr>
          <p:spPr>
            <a:xfrm>
              <a:off x="5062500" y="1433525"/>
              <a:ext cx="2069815" cy="2797252"/>
            </a:xfrm>
            <a:custGeom>
              <a:avLst/>
              <a:gdLst/>
              <a:ahLst/>
              <a:cxnLst/>
              <a:rect l="l" t="t" r="r" b="b"/>
              <a:pathLst>
                <a:path w="87031" h="117928" fill="none" extrusionOk="0">
                  <a:moveTo>
                    <a:pt x="3667" y="117928"/>
                  </a:moveTo>
                  <a:lnTo>
                    <a:pt x="87030" y="117928"/>
                  </a:lnTo>
                  <a:lnTo>
                    <a:pt x="83365" y="1"/>
                  </a:lnTo>
                  <a:lnTo>
                    <a:pt x="1" y="1"/>
                  </a:lnTo>
                  <a:lnTo>
                    <a:pt x="3667" y="1179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3" name="Google Shape;6603;p66"/>
            <p:cNvSpPr/>
            <p:nvPr/>
          </p:nvSpPr>
          <p:spPr>
            <a:xfrm>
              <a:off x="6803927" y="1426065"/>
              <a:ext cx="241202" cy="2804623"/>
            </a:xfrm>
            <a:custGeom>
              <a:avLst/>
              <a:gdLst/>
              <a:ahLst/>
              <a:cxnLst/>
              <a:rect l="l" t="t" r="r" b="b"/>
              <a:pathLst>
                <a:path w="10142" h="117928" extrusionOk="0">
                  <a:moveTo>
                    <a:pt x="4095" y="1"/>
                  </a:moveTo>
                  <a:lnTo>
                    <a:pt x="1" y="117928"/>
                  </a:lnTo>
                  <a:lnTo>
                    <a:pt x="6047" y="117928"/>
                  </a:lnTo>
                  <a:lnTo>
                    <a:pt x="10142"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4" name="Google Shape;6604;p66"/>
            <p:cNvSpPr/>
            <p:nvPr/>
          </p:nvSpPr>
          <p:spPr>
            <a:xfrm>
              <a:off x="2068321" y="1426065"/>
              <a:ext cx="4840452" cy="2804623"/>
            </a:xfrm>
            <a:custGeom>
              <a:avLst/>
              <a:gdLst/>
              <a:ahLst/>
              <a:cxnLst/>
              <a:rect l="l" t="t" r="r" b="b"/>
              <a:pathLst>
                <a:path w="203530" h="117928" extrusionOk="0">
                  <a:moveTo>
                    <a:pt x="4142" y="1"/>
                  </a:moveTo>
                  <a:lnTo>
                    <a:pt x="0" y="117928"/>
                  </a:lnTo>
                  <a:lnTo>
                    <a:pt x="199435" y="117928"/>
                  </a:lnTo>
                  <a:lnTo>
                    <a:pt x="203529" y="1"/>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5" name="Google Shape;6605;p66"/>
            <p:cNvSpPr/>
            <p:nvPr/>
          </p:nvSpPr>
          <p:spPr>
            <a:xfrm>
              <a:off x="2060888" y="1426065"/>
              <a:ext cx="4840452" cy="2804623"/>
            </a:xfrm>
            <a:custGeom>
              <a:avLst/>
              <a:gdLst/>
              <a:ahLst/>
              <a:cxnLst/>
              <a:rect l="l" t="t" r="r" b="b"/>
              <a:pathLst>
                <a:path w="203530" h="117928" fill="none" extrusionOk="0">
                  <a:moveTo>
                    <a:pt x="0" y="117928"/>
                  </a:moveTo>
                  <a:lnTo>
                    <a:pt x="199435" y="117928"/>
                  </a:lnTo>
                  <a:lnTo>
                    <a:pt x="203529" y="1"/>
                  </a:lnTo>
                  <a:lnTo>
                    <a:pt x="4142" y="1"/>
                  </a:lnTo>
                  <a:lnTo>
                    <a:pt x="0" y="1179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6" name="Google Shape;6606;p66"/>
            <p:cNvSpPr/>
            <p:nvPr/>
          </p:nvSpPr>
          <p:spPr>
            <a:xfrm>
              <a:off x="2243181" y="1848395"/>
              <a:ext cx="4557369" cy="9085"/>
            </a:xfrm>
            <a:custGeom>
              <a:avLst/>
              <a:gdLst/>
              <a:ahLst/>
              <a:cxnLst/>
              <a:rect l="l" t="t" r="r" b="b"/>
              <a:pathLst>
                <a:path w="191627" h="382" extrusionOk="0">
                  <a:moveTo>
                    <a:pt x="153873" y="1"/>
                  </a:moveTo>
                  <a:lnTo>
                    <a:pt x="134972" y="49"/>
                  </a:lnTo>
                  <a:lnTo>
                    <a:pt x="125498" y="96"/>
                  </a:lnTo>
                  <a:lnTo>
                    <a:pt x="0" y="191"/>
                  </a:lnTo>
                  <a:lnTo>
                    <a:pt x="125498" y="287"/>
                  </a:lnTo>
                  <a:lnTo>
                    <a:pt x="134924" y="334"/>
                  </a:lnTo>
                  <a:lnTo>
                    <a:pt x="153825" y="382"/>
                  </a:lnTo>
                  <a:lnTo>
                    <a:pt x="172726" y="334"/>
                  </a:lnTo>
                  <a:lnTo>
                    <a:pt x="182200" y="287"/>
                  </a:lnTo>
                  <a:lnTo>
                    <a:pt x="191627" y="191"/>
                  </a:lnTo>
                  <a:lnTo>
                    <a:pt x="182200" y="96"/>
                  </a:lnTo>
                  <a:lnTo>
                    <a:pt x="172726" y="49"/>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7" name="Google Shape;6607;p66"/>
            <p:cNvSpPr/>
            <p:nvPr/>
          </p:nvSpPr>
          <p:spPr>
            <a:xfrm>
              <a:off x="2238639" y="1986548"/>
              <a:ext cx="4557393" cy="7943"/>
            </a:xfrm>
            <a:custGeom>
              <a:avLst/>
              <a:gdLst/>
              <a:ahLst/>
              <a:cxnLst/>
              <a:rect l="l" t="t" r="r" b="b"/>
              <a:pathLst>
                <a:path w="191628" h="334" extrusionOk="0">
                  <a:moveTo>
                    <a:pt x="134925" y="0"/>
                  </a:moveTo>
                  <a:lnTo>
                    <a:pt x="125498" y="95"/>
                  </a:lnTo>
                  <a:lnTo>
                    <a:pt x="1" y="143"/>
                  </a:lnTo>
                  <a:lnTo>
                    <a:pt x="125451" y="238"/>
                  </a:lnTo>
                  <a:lnTo>
                    <a:pt x="134925" y="286"/>
                  </a:lnTo>
                  <a:lnTo>
                    <a:pt x="153826" y="333"/>
                  </a:lnTo>
                  <a:lnTo>
                    <a:pt x="172727" y="286"/>
                  </a:lnTo>
                  <a:lnTo>
                    <a:pt x="182153" y="238"/>
                  </a:lnTo>
                  <a:lnTo>
                    <a:pt x="191628" y="143"/>
                  </a:lnTo>
                  <a:lnTo>
                    <a:pt x="182153" y="95"/>
                  </a:lnTo>
                  <a:lnTo>
                    <a:pt x="172727"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8" name="Google Shape;6608;p66"/>
            <p:cNvSpPr/>
            <p:nvPr/>
          </p:nvSpPr>
          <p:spPr>
            <a:xfrm>
              <a:off x="2232978" y="2123535"/>
              <a:ext cx="4557393" cy="9085"/>
            </a:xfrm>
            <a:custGeom>
              <a:avLst/>
              <a:gdLst/>
              <a:ahLst/>
              <a:cxnLst/>
              <a:rect l="l" t="t" r="r" b="b"/>
              <a:pathLst>
                <a:path w="191628" h="382" extrusionOk="0">
                  <a:moveTo>
                    <a:pt x="153873" y="1"/>
                  </a:moveTo>
                  <a:lnTo>
                    <a:pt x="134973" y="48"/>
                  </a:lnTo>
                  <a:lnTo>
                    <a:pt x="125498" y="96"/>
                  </a:lnTo>
                  <a:lnTo>
                    <a:pt x="1" y="191"/>
                  </a:lnTo>
                  <a:lnTo>
                    <a:pt x="125498" y="287"/>
                  </a:lnTo>
                  <a:lnTo>
                    <a:pt x="134925" y="334"/>
                  </a:lnTo>
                  <a:lnTo>
                    <a:pt x="153826" y="382"/>
                  </a:lnTo>
                  <a:lnTo>
                    <a:pt x="172727" y="334"/>
                  </a:lnTo>
                  <a:lnTo>
                    <a:pt x="182201" y="287"/>
                  </a:lnTo>
                  <a:lnTo>
                    <a:pt x="191627" y="191"/>
                  </a:lnTo>
                  <a:lnTo>
                    <a:pt x="182201" y="96"/>
                  </a:lnTo>
                  <a:lnTo>
                    <a:pt x="172727" y="48"/>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9" name="Google Shape;6609;p66"/>
            <p:cNvSpPr/>
            <p:nvPr/>
          </p:nvSpPr>
          <p:spPr>
            <a:xfrm>
              <a:off x="2228460" y="2261687"/>
              <a:ext cx="4557393" cy="7943"/>
            </a:xfrm>
            <a:custGeom>
              <a:avLst/>
              <a:gdLst/>
              <a:ahLst/>
              <a:cxnLst/>
              <a:rect l="l" t="t" r="r" b="b"/>
              <a:pathLst>
                <a:path w="191628" h="334" extrusionOk="0">
                  <a:moveTo>
                    <a:pt x="153825" y="0"/>
                  </a:moveTo>
                  <a:lnTo>
                    <a:pt x="134925" y="48"/>
                  </a:lnTo>
                  <a:lnTo>
                    <a:pt x="125498" y="95"/>
                  </a:lnTo>
                  <a:lnTo>
                    <a:pt x="0" y="191"/>
                  </a:lnTo>
                  <a:lnTo>
                    <a:pt x="125450" y="238"/>
                  </a:lnTo>
                  <a:lnTo>
                    <a:pt x="134925" y="333"/>
                  </a:lnTo>
                  <a:lnTo>
                    <a:pt x="172726" y="333"/>
                  </a:lnTo>
                  <a:lnTo>
                    <a:pt x="182153" y="238"/>
                  </a:lnTo>
                  <a:lnTo>
                    <a:pt x="191627" y="191"/>
                  </a:lnTo>
                  <a:lnTo>
                    <a:pt x="182153" y="95"/>
                  </a:lnTo>
                  <a:lnTo>
                    <a:pt x="172726" y="48"/>
                  </a:lnTo>
                  <a:lnTo>
                    <a:pt x="15382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0" name="Google Shape;6610;p66"/>
            <p:cNvSpPr/>
            <p:nvPr/>
          </p:nvSpPr>
          <p:spPr>
            <a:xfrm>
              <a:off x="2222799" y="2398675"/>
              <a:ext cx="4557369" cy="9085"/>
            </a:xfrm>
            <a:custGeom>
              <a:avLst/>
              <a:gdLst/>
              <a:ahLst/>
              <a:cxnLst/>
              <a:rect l="l" t="t" r="r" b="b"/>
              <a:pathLst>
                <a:path w="191627" h="382" extrusionOk="0">
                  <a:moveTo>
                    <a:pt x="153873" y="1"/>
                  </a:moveTo>
                  <a:lnTo>
                    <a:pt x="134972" y="48"/>
                  </a:lnTo>
                  <a:lnTo>
                    <a:pt x="125498" y="96"/>
                  </a:lnTo>
                  <a:lnTo>
                    <a:pt x="0" y="191"/>
                  </a:lnTo>
                  <a:lnTo>
                    <a:pt x="125498" y="286"/>
                  </a:lnTo>
                  <a:lnTo>
                    <a:pt x="134925" y="334"/>
                  </a:lnTo>
                  <a:lnTo>
                    <a:pt x="153825" y="382"/>
                  </a:lnTo>
                  <a:lnTo>
                    <a:pt x="172726" y="334"/>
                  </a:lnTo>
                  <a:lnTo>
                    <a:pt x="182200" y="286"/>
                  </a:lnTo>
                  <a:lnTo>
                    <a:pt x="191627" y="191"/>
                  </a:lnTo>
                  <a:lnTo>
                    <a:pt x="182200" y="96"/>
                  </a:lnTo>
                  <a:lnTo>
                    <a:pt x="172726" y="48"/>
                  </a:lnTo>
                  <a:lnTo>
                    <a:pt x="153873"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1" name="Google Shape;6611;p66"/>
            <p:cNvSpPr/>
            <p:nvPr/>
          </p:nvSpPr>
          <p:spPr>
            <a:xfrm>
              <a:off x="2218257" y="2536827"/>
              <a:ext cx="4557393" cy="9061"/>
            </a:xfrm>
            <a:custGeom>
              <a:avLst/>
              <a:gdLst/>
              <a:ahLst/>
              <a:cxnLst/>
              <a:rect l="l" t="t" r="r" b="b"/>
              <a:pathLst>
                <a:path w="191628" h="381" extrusionOk="0">
                  <a:moveTo>
                    <a:pt x="153826" y="0"/>
                  </a:moveTo>
                  <a:lnTo>
                    <a:pt x="134925" y="48"/>
                  </a:lnTo>
                  <a:lnTo>
                    <a:pt x="125498" y="95"/>
                  </a:lnTo>
                  <a:lnTo>
                    <a:pt x="1" y="191"/>
                  </a:lnTo>
                  <a:lnTo>
                    <a:pt x="125451" y="286"/>
                  </a:lnTo>
                  <a:lnTo>
                    <a:pt x="134925" y="333"/>
                  </a:lnTo>
                  <a:lnTo>
                    <a:pt x="153826" y="381"/>
                  </a:lnTo>
                  <a:lnTo>
                    <a:pt x="172727" y="333"/>
                  </a:lnTo>
                  <a:lnTo>
                    <a:pt x="182153" y="286"/>
                  </a:lnTo>
                  <a:lnTo>
                    <a:pt x="191628" y="191"/>
                  </a:lnTo>
                  <a:lnTo>
                    <a:pt x="182153" y="95"/>
                  </a:lnTo>
                  <a:lnTo>
                    <a:pt x="172727"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2" name="Google Shape;6612;p66"/>
            <p:cNvSpPr/>
            <p:nvPr/>
          </p:nvSpPr>
          <p:spPr>
            <a:xfrm>
              <a:off x="2212597" y="2674956"/>
              <a:ext cx="4557393" cy="7943"/>
            </a:xfrm>
            <a:custGeom>
              <a:avLst/>
              <a:gdLst/>
              <a:ahLst/>
              <a:cxnLst/>
              <a:rect l="l" t="t" r="r" b="b"/>
              <a:pathLst>
                <a:path w="191628" h="334" extrusionOk="0">
                  <a:moveTo>
                    <a:pt x="134973" y="0"/>
                  </a:moveTo>
                  <a:lnTo>
                    <a:pt x="125498" y="96"/>
                  </a:lnTo>
                  <a:lnTo>
                    <a:pt x="1" y="143"/>
                  </a:lnTo>
                  <a:lnTo>
                    <a:pt x="125498" y="238"/>
                  </a:lnTo>
                  <a:lnTo>
                    <a:pt x="134925" y="286"/>
                  </a:lnTo>
                  <a:lnTo>
                    <a:pt x="153826" y="334"/>
                  </a:lnTo>
                  <a:lnTo>
                    <a:pt x="172727" y="286"/>
                  </a:lnTo>
                  <a:lnTo>
                    <a:pt x="182201" y="238"/>
                  </a:lnTo>
                  <a:lnTo>
                    <a:pt x="191628" y="143"/>
                  </a:lnTo>
                  <a:lnTo>
                    <a:pt x="182201" y="96"/>
                  </a:lnTo>
                  <a:lnTo>
                    <a:pt x="1727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3" name="Google Shape;6613;p66"/>
            <p:cNvSpPr/>
            <p:nvPr/>
          </p:nvSpPr>
          <p:spPr>
            <a:xfrm>
              <a:off x="2208078" y="2811967"/>
              <a:ext cx="4557393" cy="9061"/>
            </a:xfrm>
            <a:custGeom>
              <a:avLst/>
              <a:gdLst/>
              <a:ahLst/>
              <a:cxnLst/>
              <a:rect l="l" t="t" r="r" b="b"/>
              <a:pathLst>
                <a:path w="191628" h="381" extrusionOk="0">
                  <a:moveTo>
                    <a:pt x="153825" y="0"/>
                  </a:moveTo>
                  <a:lnTo>
                    <a:pt x="134925" y="48"/>
                  </a:lnTo>
                  <a:lnTo>
                    <a:pt x="125498" y="95"/>
                  </a:lnTo>
                  <a:lnTo>
                    <a:pt x="0" y="190"/>
                  </a:lnTo>
                  <a:lnTo>
                    <a:pt x="125450" y="286"/>
                  </a:lnTo>
                  <a:lnTo>
                    <a:pt x="134925" y="333"/>
                  </a:lnTo>
                  <a:lnTo>
                    <a:pt x="153825" y="381"/>
                  </a:lnTo>
                  <a:lnTo>
                    <a:pt x="172726" y="333"/>
                  </a:lnTo>
                  <a:lnTo>
                    <a:pt x="182153" y="286"/>
                  </a:lnTo>
                  <a:lnTo>
                    <a:pt x="191627" y="190"/>
                  </a:lnTo>
                  <a:lnTo>
                    <a:pt x="182153" y="95"/>
                  </a:lnTo>
                  <a:lnTo>
                    <a:pt x="172726" y="48"/>
                  </a:lnTo>
                  <a:lnTo>
                    <a:pt x="153825"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4" name="Google Shape;6614;p66"/>
            <p:cNvSpPr/>
            <p:nvPr/>
          </p:nvSpPr>
          <p:spPr>
            <a:xfrm>
              <a:off x="2202418" y="2950096"/>
              <a:ext cx="4557393" cy="7943"/>
            </a:xfrm>
            <a:custGeom>
              <a:avLst/>
              <a:gdLst/>
              <a:ahLst/>
              <a:cxnLst/>
              <a:rect l="l" t="t" r="r" b="b"/>
              <a:pathLst>
                <a:path w="191628" h="334" extrusionOk="0">
                  <a:moveTo>
                    <a:pt x="153873" y="0"/>
                  </a:moveTo>
                  <a:lnTo>
                    <a:pt x="134972" y="48"/>
                  </a:lnTo>
                  <a:lnTo>
                    <a:pt x="125498" y="96"/>
                  </a:lnTo>
                  <a:lnTo>
                    <a:pt x="0" y="191"/>
                  </a:lnTo>
                  <a:lnTo>
                    <a:pt x="125498" y="238"/>
                  </a:lnTo>
                  <a:lnTo>
                    <a:pt x="134925" y="334"/>
                  </a:lnTo>
                  <a:lnTo>
                    <a:pt x="172726" y="334"/>
                  </a:lnTo>
                  <a:lnTo>
                    <a:pt x="182200" y="238"/>
                  </a:lnTo>
                  <a:lnTo>
                    <a:pt x="191627" y="191"/>
                  </a:lnTo>
                  <a:lnTo>
                    <a:pt x="182200" y="96"/>
                  </a:lnTo>
                  <a:lnTo>
                    <a:pt x="172774" y="48"/>
                  </a:lnTo>
                  <a:lnTo>
                    <a:pt x="15387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5" name="Google Shape;6615;p66"/>
            <p:cNvSpPr/>
            <p:nvPr/>
          </p:nvSpPr>
          <p:spPr>
            <a:xfrm>
              <a:off x="2197875" y="3087083"/>
              <a:ext cx="4557393" cy="9085"/>
            </a:xfrm>
            <a:custGeom>
              <a:avLst/>
              <a:gdLst/>
              <a:ahLst/>
              <a:cxnLst/>
              <a:rect l="l" t="t" r="r" b="b"/>
              <a:pathLst>
                <a:path w="191628" h="382" extrusionOk="0">
                  <a:moveTo>
                    <a:pt x="153826" y="1"/>
                  </a:moveTo>
                  <a:lnTo>
                    <a:pt x="134925" y="49"/>
                  </a:lnTo>
                  <a:lnTo>
                    <a:pt x="125499" y="96"/>
                  </a:lnTo>
                  <a:lnTo>
                    <a:pt x="1" y="191"/>
                  </a:lnTo>
                  <a:lnTo>
                    <a:pt x="125451" y="287"/>
                  </a:lnTo>
                  <a:lnTo>
                    <a:pt x="134925" y="334"/>
                  </a:lnTo>
                  <a:lnTo>
                    <a:pt x="153826" y="382"/>
                  </a:lnTo>
                  <a:lnTo>
                    <a:pt x="172727" y="334"/>
                  </a:lnTo>
                  <a:lnTo>
                    <a:pt x="182153" y="287"/>
                  </a:lnTo>
                  <a:lnTo>
                    <a:pt x="191628" y="191"/>
                  </a:lnTo>
                  <a:lnTo>
                    <a:pt x="182153" y="96"/>
                  </a:lnTo>
                  <a:lnTo>
                    <a:pt x="172727" y="49"/>
                  </a:lnTo>
                  <a:lnTo>
                    <a:pt x="15382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6" name="Google Shape;6616;p66"/>
            <p:cNvSpPr/>
            <p:nvPr/>
          </p:nvSpPr>
          <p:spPr>
            <a:xfrm>
              <a:off x="2192215" y="3225235"/>
              <a:ext cx="4557393" cy="9085"/>
            </a:xfrm>
            <a:custGeom>
              <a:avLst/>
              <a:gdLst/>
              <a:ahLst/>
              <a:cxnLst/>
              <a:rect l="l" t="t" r="r" b="b"/>
              <a:pathLst>
                <a:path w="191628" h="382" extrusionOk="0">
                  <a:moveTo>
                    <a:pt x="153874" y="0"/>
                  </a:moveTo>
                  <a:lnTo>
                    <a:pt x="134973" y="48"/>
                  </a:lnTo>
                  <a:lnTo>
                    <a:pt x="125498" y="95"/>
                  </a:lnTo>
                  <a:lnTo>
                    <a:pt x="1" y="191"/>
                  </a:lnTo>
                  <a:lnTo>
                    <a:pt x="125498" y="286"/>
                  </a:lnTo>
                  <a:lnTo>
                    <a:pt x="134925" y="334"/>
                  </a:lnTo>
                  <a:lnTo>
                    <a:pt x="153826" y="381"/>
                  </a:lnTo>
                  <a:lnTo>
                    <a:pt x="172727" y="334"/>
                  </a:lnTo>
                  <a:lnTo>
                    <a:pt x="182201" y="286"/>
                  </a:lnTo>
                  <a:lnTo>
                    <a:pt x="191628" y="191"/>
                  </a:lnTo>
                  <a:lnTo>
                    <a:pt x="182201" y="95"/>
                  </a:lnTo>
                  <a:lnTo>
                    <a:pt x="172774" y="48"/>
                  </a:lnTo>
                  <a:lnTo>
                    <a:pt x="1538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7" name="Google Shape;6617;p66"/>
            <p:cNvSpPr/>
            <p:nvPr/>
          </p:nvSpPr>
          <p:spPr>
            <a:xfrm>
              <a:off x="2187696" y="3363364"/>
              <a:ext cx="4557393" cy="7943"/>
            </a:xfrm>
            <a:custGeom>
              <a:avLst/>
              <a:gdLst/>
              <a:ahLst/>
              <a:cxnLst/>
              <a:rect l="l" t="t" r="r" b="b"/>
              <a:pathLst>
                <a:path w="191628" h="334" extrusionOk="0">
                  <a:moveTo>
                    <a:pt x="134925" y="1"/>
                  </a:moveTo>
                  <a:lnTo>
                    <a:pt x="125498" y="96"/>
                  </a:lnTo>
                  <a:lnTo>
                    <a:pt x="0" y="143"/>
                  </a:lnTo>
                  <a:lnTo>
                    <a:pt x="125498" y="239"/>
                  </a:lnTo>
                  <a:lnTo>
                    <a:pt x="134925" y="286"/>
                  </a:lnTo>
                  <a:lnTo>
                    <a:pt x="153825" y="334"/>
                  </a:lnTo>
                  <a:lnTo>
                    <a:pt x="172726" y="286"/>
                  </a:lnTo>
                  <a:lnTo>
                    <a:pt x="182153" y="239"/>
                  </a:lnTo>
                  <a:lnTo>
                    <a:pt x="191627" y="143"/>
                  </a:lnTo>
                  <a:lnTo>
                    <a:pt x="182201" y="96"/>
                  </a:lnTo>
                  <a:lnTo>
                    <a:pt x="172726"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8" name="Google Shape;6618;p66"/>
            <p:cNvSpPr/>
            <p:nvPr/>
          </p:nvSpPr>
          <p:spPr>
            <a:xfrm>
              <a:off x="2182036" y="3500375"/>
              <a:ext cx="4557393" cy="9085"/>
            </a:xfrm>
            <a:custGeom>
              <a:avLst/>
              <a:gdLst/>
              <a:ahLst/>
              <a:cxnLst/>
              <a:rect l="l" t="t" r="r" b="b"/>
              <a:pathLst>
                <a:path w="191628" h="382" extrusionOk="0">
                  <a:moveTo>
                    <a:pt x="153873" y="0"/>
                  </a:moveTo>
                  <a:lnTo>
                    <a:pt x="134972" y="48"/>
                  </a:lnTo>
                  <a:lnTo>
                    <a:pt x="125498" y="95"/>
                  </a:lnTo>
                  <a:lnTo>
                    <a:pt x="0" y="191"/>
                  </a:lnTo>
                  <a:lnTo>
                    <a:pt x="125498" y="286"/>
                  </a:lnTo>
                  <a:lnTo>
                    <a:pt x="134925" y="333"/>
                  </a:lnTo>
                  <a:lnTo>
                    <a:pt x="153825" y="381"/>
                  </a:lnTo>
                  <a:lnTo>
                    <a:pt x="172726" y="333"/>
                  </a:lnTo>
                  <a:lnTo>
                    <a:pt x="182200" y="286"/>
                  </a:lnTo>
                  <a:lnTo>
                    <a:pt x="191627" y="191"/>
                  </a:lnTo>
                  <a:lnTo>
                    <a:pt x="182200" y="95"/>
                  </a:lnTo>
                  <a:lnTo>
                    <a:pt x="172774" y="48"/>
                  </a:lnTo>
                  <a:lnTo>
                    <a:pt x="153873"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9" name="Google Shape;6619;p66"/>
            <p:cNvSpPr/>
            <p:nvPr/>
          </p:nvSpPr>
          <p:spPr>
            <a:xfrm>
              <a:off x="2177494" y="3638504"/>
              <a:ext cx="4557393" cy="7943"/>
            </a:xfrm>
            <a:custGeom>
              <a:avLst/>
              <a:gdLst/>
              <a:ahLst/>
              <a:cxnLst/>
              <a:rect l="l" t="t" r="r" b="b"/>
              <a:pathLst>
                <a:path w="191628" h="334" extrusionOk="0">
                  <a:moveTo>
                    <a:pt x="153826" y="0"/>
                  </a:moveTo>
                  <a:lnTo>
                    <a:pt x="134925" y="48"/>
                  </a:lnTo>
                  <a:lnTo>
                    <a:pt x="125499" y="96"/>
                  </a:lnTo>
                  <a:lnTo>
                    <a:pt x="1" y="191"/>
                  </a:lnTo>
                  <a:lnTo>
                    <a:pt x="125499" y="239"/>
                  </a:lnTo>
                  <a:lnTo>
                    <a:pt x="134925" y="334"/>
                  </a:lnTo>
                  <a:lnTo>
                    <a:pt x="172727" y="334"/>
                  </a:lnTo>
                  <a:lnTo>
                    <a:pt x="182153" y="239"/>
                  </a:lnTo>
                  <a:lnTo>
                    <a:pt x="191628" y="191"/>
                  </a:lnTo>
                  <a:lnTo>
                    <a:pt x="182201" y="96"/>
                  </a:lnTo>
                  <a:lnTo>
                    <a:pt x="172727"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0" name="Google Shape;6620;p66"/>
            <p:cNvSpPr/>
            <p:nvPr/>
          </p:nvSpPr>
          <p:spPr>
            <a:xfrm>
              <a:off x="2171834" y="3775515"/>
              <a:ext cx="4557393" cy="9085"/>
            </a:xfrm>
            <a:custGeom>
              <a:avLst/>
              <a:gdLst/>
              <a:ahLst/>
              <a:cxnLst/>
              <a:rect l="l" t="t" r="r" b="b"/>
              <a:pathLst>
                <a:path w="191628" h="382" extrusionOk="0">
                  <a:moveTo>
                    <a:pt x="153874" y="0"/>
                  </a:moveTo>
                  <a:lnTo>
                    <a:pt x="134973" y="48"/>
                  </a:lnTo>
                  <a:lnTo>
                    <a:pt x="125499" y="95"/>
                  </a:lnTo>
                  <a:lnTo>
                    <a:pt x="1" y="191"/>
                  </a:lnTo>
                  <a:lnTo>
                    <a:pt x="125499" y="286"/>
                  </a:lnTo>
                  <a:lnTo>
                    <a:pt x="134925" y="333"/>
                  </a:lnTo>
                  <a:lnTo>
                    <a:pt x="153826" y="381"/>
                  </a:lnTo>
                  <a:lnTo>
                    <a:pt x="172727" y="333"/>
                  </a:lnTo>
                  <a:lnTo>
                    <a:pt x="182201" y="286"/>
                  </a:lnTo>
                  <a:lnTo>
                    <a:pt x="191628" y="191"/>
                  </a:lnTo>
                  <a:lnTo>
                    <a:pt x="182201" y="95"/>
                  </a:lnTo>
                  <a:lnTo>
                    <a:pt x="172774" y="48"/>
                  </a:lnTo>
                  <a:lnTo>
                    <a:pt x="153874"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1" name="Google Shape;6621;p66"/>
            <p:cNvSpPr/>
            <p:nvPr/>
          </p:nvSpPr>
          <p:spPr>
            <a:xfrm>
              <a:off x="2167315" y="3913644"/>
              <a:ext cx="4557393" cy="9085"/>
            </a:xfrm>
            <a:custGeom>
              <a:avLst/>
              <a:gdLst/>
              <a:ahLst/>
              <a:cxnLst/>
              <a:rect l="l" t="t" r="r" b="b"/>
              <a:pathLst>
                <a:path w="191628" h="382" extrusionOk="0">
                  <a:moveTo>
                    <a:pt x="153826" y="0"/>
                  </a:moveTo>
                  <a:lnTo>
                    <a:pt x="134925" y="48"/>
                  </a:lnTo>
                  <a:lnTo>
                    <a:pt x="125498" y="96"/>
                  </a:lnTo>
                  <a:lnTo>
                    <a:pt x="0" y="191"/>
                  </a:lnTo>
                  <a:lnTo>
                    <a:pt x="125498" y="286"/>
                  </a:lnTo>
                  <a:lnTo>
                    <a:pt x="134925" y="334"/>
                  </a:lnTo>
                  <a:lnTo>
                    <a:pt x="153826" y="381"/>
                  </a:lnTo>
                  <a:lnTo>
                    <a:pt x="172726" y="334"/>
                  </a:lnTo>
                  <a:lnTo>
                    <a:pt x="182153" y="286"/>
                  </a:lnTo>
                  <a:lnTo>
                    <a:pt x="191627" y="191"/>
                  </a:lnTo>
                  <a:lnTo>
                    <a:pt x="182201" y="96"/>
                  </a:lnTo>
                  <a:lnTo>
                    <a:pt x="172726" y="48"/>
                  </a:lnTo>
                  <a:lnTo>
                    <a:pt x="153826" y="0"/>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2" name="Google Shape;6622;p66"/>
            <p:cNvSpPr/>
            <p:nvPr/>
          </p:nvSpPr>
          <p:spPr>
            <a:xfrm>
              <a:off x="2161655" y="4051772"/>
              <a:ext cx="4557393" cy="7943"/>
            </a:xfrm>
            <a:custGeom>
              <a:avLst/>
              <a:gdLst/>
              <a:ahLst/>
              <a:cxnLst/>
              <a:rect l="l" t="t" r="r" b="b"/>
              <a:pathLst>
                <a:path w="191628" h="334" extrusionOk="0">
                  <a:moveTo>
                    <a:pt x="134972" y="1"/>
                  </a:moveTo>
                  <a:lnTo>
                    <a:pt x="125498" y="96"/>
                  </a:lnTo>
                  <a:lnTo>
                    <a:pt x="0" y="144"/>
                  </a:lnTo>
                  <a:lnTo>
                    <a:pt x="125498" y="239"/>
                  </a:lnTo>
                  <a:lnTo>
                    <a:pt x="134925" y="286"/>
                  </a:lnTo>
                  <a:lnTo>
                    <a:pt x="153825" y="334"/>
                  </a:lnTo>
                  <a:lnTo>
                    <a:pt x="172726" y="286"/>
                  </a:lnTo>
                  <a:lnTo>
                    <a:pt x="182200" y="239"/>
                  </a:lnTo>
                  <a:lnTo>
                    <a:pt x="191627" y="144"/>
                  </a:lnTo>
                  <a:lnTo>
                    <a:pt x="182200" y="96"/>
                  </a:lnTo>
                  <a:lnTo>
                    <a:pt x="172774" y="1"/>
                  </a:lnTo>
                  <a:close/>
                </a:path>
              </a:pathLst>
            </a:custGeom>
            <a:solidFill>
              <a:srgbClr val="DBC2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3" name="Google Shape;6623;p66"/>
            <p:cNvSpPr/>
            <p:nvPr/>
          </p:nvSpPr>
          <p:spPr>
            <a:xfrm>
              <a:off x="6866214" y="1426065"/>
              <a:ext cx="71348" cy="2019967"/>
            </a:xfrm>
            <a:custGeom>
              <a:avLst/>
              <a:gdLst/>
              <a:ahLst/>
              <a:cxnLst/>
              <a:rect l="l" t="t" r="r" b="b"/>
              <a:pathLst>
                <a:path w="3000" h="84935" extrusionOk="0">
                  <a:moveTo>
                    <a:pt x="3000" y="1"/>
                  </a:moveTo>
                  <a:lnTo>
                    <a:pt x="2524" y="10618"/>
                  </a:lnTo>
                  <a:lnTo>
                    <a:pt x="2143" y="21234"/>
                  </a:lnTo>
                  <a:lnTo>
                    <a:pt x="1333" y="42468"/>
                  </a:lnTo>
                  <a:lnTo>
                    <a:pt x="667" y="63701"/>
                  </a:lnTo>
                  <a:lnTo>
                    <a:pt x="334" y="74318"/>
                  </a:lnTo>
                  <a:lnTo>
                    <a:pt x="0" y="84935"/>
                  </a:lnTo>
                  <a:lnTo>
                    <a:pt x="476" y="74318"/>
                  </a:lnTo>
                  <a:lnTo>
                    <a:pt x="857" y="63701"/>
                  </a:lnTo>
                  <a:lnTo>
                    <a:pt x="1667" y="42468"/>
                  </a:lnTo>
                  <a:lnTo>
                    <a:pt x="2333" y="21234"/>
                  </a:lnTo>
                  <a:lnTo>
                    <a:pt x="2666" y="10618"/>
                  </a:lnTo>
                  <a:lnTo>
                    <a:pt x="3000"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4" name="Google Shape;6624;p66"/>
            <p:cNvSpPr/>
            <p:nvPr/>
          </p:nvSpPr>
          <p:spPr>
            <a:xfrm>
              <a:off x="6871874" y="1426065"/>
              <a:ext cx="91729" cy="2625731"/>
            </a:xfrm>
            <a:custGeom>
              <a:avLst/>
              <a:gdLst/>
              <a:ahLst/>
              <a:cxnLst/>
              <a:rect l="l" t="t" r="r" b="b"/>
              <a:pathLst>
                <a:path w="3857" h="110406" extrusionOk="0">
                  <a:moveTo>
                    <a:pt x="3857" y="1"/>
                  </a:moveTo>
                  <a:lnTo>
                    <a:pt x="3285" y="13807"/>
                  </a:lnTo>
                  <a:lnTo>
                    <a:pt x="2809" y="27566"/>
                  </a:lnTo>
                  <a:lnTo>
                    <a:pt x="1762" y="55179"/>
                  </a:lnTo>
                  <a:lnTo>
                    <a:pt x="857" y="82793"/>
                  </a:lnTo>
                  <a:lnTo>
                    <a:pt x="429" y="96599"/>
                  </a:lnTo>
                  <a:lnTo>
                    <a:pt x="0" y="110406"/>
                  </a:lnTo>
                  <a:lnTo>
                    <a:pt x="572" y="96599"/>
                  </a:lnTo>
                  <a:lnTo>
                    <a:pt x="1048" y="82793"/>
                  </a:lnTo>
                  <a:lnTo>
                    <a:pt x="2048" y="55179"/>
                  </a:lnTo>
                  <a:lnTo>
                    <a:pt x="3000" y="27614"/>
                  </a:lnTo>
                  <a:lnTo>
                    <a:pt x="3428" y="13807"/>
                  </a:lnTo>
                  <a:lnTo>
                    <a:pt x="3857"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5" name="Google Shape;6625;p66"/>
            <p:cNvSpPr/>
            <p:nvPr/>
          </p:nvSpPr>
          <p:spPr>
            <a:xfrm>
              <a:off x="6909236" y="1426065"/>
              <a:ext cx="80409" cy="2308710"/>
            </a:xfrm>
            <a:custGeom>
              <a:avLst/>
              <a:gdLst/>
              <a:ahLst/>
              <a:cxnLst/>
              <a:rect l="l" t="t" r="r" b="b"/>
              <a:pathLst>
                <a:path w="3381" h="97076" extrusionOk="0">
                  <a:moveTo>
                    <a:pt x="3381" y="1"/>
                  </a:moveTo>
                  <a:lnTo>
                    <a:pt x="2905" y="12141"/>
                  </a:lnTo>
                  <a:lnTo>
                    <a:pt x="2429" y="24281"/>
                  </a:lnTo>
                  <a:lnTo>
                    <a:pt x="1572" y="48562"/>
                  </a:lnTo>
                  <a:lnTo>
                    <a:pt x="762" y="72795"/>
                  </a:lnTo>
                  <a:lnTo>
                    <a:pt x="334" y="84935"/>
                  </a:lnTo>
                  <a:lnTo>
                    <a:pt x="0" y="97075"/>
                  </a:lnTo>
                  <a:lnTo>
                    <a:pt x="477" y="84983"/>
                  </a:lnTo>
                  <a:lnTo>
                    <a:pt x="953" y="72842"/>
                  </a:lnTo>
                  <a:lnTo>
                    <a:pt x="1857" y="48562"/>
                  </a:lnTo>
                  <a:lnTo>
                    <a:pt x="2619" y="24281"/>
                  </a:lnTo>
                  <a:lnTo>
                    <a:pt x="3047" y="12141"/>
                  </a:lnTo>
                  <a:lnTo>
                    <a:pt x="3381"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6" name="Google Shape;6626;p66"/>
            <p:cNvSpPr/>
            <p:nvPr/>
          </p:nvSpPr>
          <p:spPr>
            <a:xfrm>
              <a:off x="6940938" y="1426065"/>
              <a:ext cx="74748" cy="2138855"/>
            </a:xfrm>
            <a:custGeom>
              <a:avLst/>
              <a:gdLst/>
              <a:ahLst/>
              <a:cxnLst/>
              <a:rect l="l" t="t" r="r" b="b"/>
              <a:pathLst>
                <a:path w="3143" h="89934" extrusionOk="0">
                  <a:moveTo>
                    <a:pt x="3143" y="1"/>
                  </a:moveTo>
                  <a:lnTo>
                    <a:pt x="2714" y="11237"/>
                  </a:lnTo>
                  <a:lnTo>
                    <a:pt x="2286" y="22472"/>
                  </a:lnTo>
                  <a:lnTo>
                    <a:pt x="1429" y="44944"/>
                  </a:lnTo>
                  <a:lnTo>
                    <a:pt x="715" y="67463"/>
                  </a:lnTo>
                  <a:lnTo>
                    <a:pt x="334" y="78698"/>
                  </a:lnTo>
                  <a:lnTo>
                    <a:pt x="0" y="89934"/>
                  </a:lnTo>
                  <a:lnTo>
                    <a:pt x="477" y="78698"/>
                  </a:lnTo>
                  <a:lnTo>
                    <a:pt x="905" y="67463"/>
                  </a:lnTo>
                  <a:lnTo>
                    <a:pt x="1762" y="44991"/>
                  </a:lnTo>
                  <a:lnTo>
                    <a:pt x="2476" y="22472"/>
                  </a:lnTo>
                  <a:lnTo>
                    <a:pt x="2857" y="11237"/>
                  </a:lnTo>
                  <a:lnTo>
                    <a:pt x="3143" y="1"/>
                  </a:lnTo>
                  <a:close/>
                </a:path>
              </a:pathLst>
            </a:custGeom>
            <a:solidFill>
              <a:srgbClr val="2251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 name="Rounded Rectangle 5"/>
          <p:cNvSpPr/>
          <p:nvPr/>
        </p:nvSpPr>
        <p:spPr>
          <a:xfrm>
            <a:off x="2924175" y="255270"/>
            <a:ext cx="4392295" cy="503555"/>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D.  Tugas dan Tanggung Jawab Kepala Sekolah</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2" name="Text Box 1"/>
          <p:cNvSpPr txBox="1"/>
          <p:nvPr/>
        </p:nvSpPr>
        <p:spPr>
          <a:xfrm>
            <a:off x="2627630" y="1031875"/>
            <a:ext cx="4493895" cy="2489200"/>
          </a:xfrm>
          <a:prstGeom prst="rect">
            <a:avLst/>
          </a:prstGeom>
          <a:noFill/>
        </p:spPr>
        <p:txBody>
          <a:bodyPr wrap="square" rtlCol="0" anchor="t">
            <a:spAutoFit/>
          </a:bodyPr>
          <a:p>
            <a:pPr algn="just">
              <a:lnSpc>
                <a:spcPct val="130000"/>
              </a:lnSpc>
            </a:pPr>
            <a:r>
              <a:rPr lang="en-US" sz="1200" b="1">
                <a:solidFill>
                  <a:schemeClr val="accent2">
                    <a:lumMod val="50000"/>
                  </a:schemeClr>
                </a:solidFill>
              </a:rPr>
              <a:t>Selanjutnya tanggung jawab kepala sekolah adalah sebagai berikut : </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Pendidik</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Manajer</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Administrator</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Supervisor</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Pemimpin</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Moderator</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Motivator</a:t>
            </a:r>
            <a:endParaRPr lang="en-US" sz="1200" b="1">
              <a:solidFill>
                <a:schemeClr val="accent2">
                  <a:lumMod val="50000"/>
                </a:schemeClr>
              </a:solidFill>
            </a:endParaRPr>
          </a:p>
          <a:p>
            <a:pPr marL="228600" indent="-228600" algn="just">
              <a:lnSpc>
                <a:spcPct val="130000"/>
              </a:lnSpc>
              <a:buClr>
                <a:srgbClr val="80281A"/>
              </a:buClr>
              <a:buFont typeface="+mj-lt"/>
              <a:buAutoNum type="arabicPeriod"/>
            </a:pPr>
            <a:r>
              <a:rPr lang="en-US" sz="1200" b="1">
                <a:solidFill>
                  <a:schemeClr val="accent2">
                    <a:lumMod val="50000"/>
                  </a:schemeClr>
                </a:solidFill>
              </a:rPr>
              <a:t>Kepala Sekolah sebagai Evaluator</a:t>
            </a:r>
            <a:endParaRPr lang="en-US" sz="1200" b="1">
              <a:solidFill>
                <a:schemeClr val="accent2">
                  <a:lumMod val="50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313" name="Shape 4313"/>
        <p:cNvGrpSpPr/>
        <p:nvPr/>
      </p:nvGrpSpPr>
      <p:grpSpPr>
        <a:xfrm>
          <a:off x="0" y="0"/>
          <a:ext cx="0" cy="0"/>
          <a:chOff x="0" y="0"/>
          <a:chExt cx="0" cy="0"/>
        </a:xfrm>
      </p:grpSpPr>
      <p:grpSp>
        <p:nvGrpSpPr>
          <p:cNvPr id="4941" name="Google Shape;4941;p56"/>
          <p:cNvGrpSpPr/>
          <p:nvPr/>
        </p:nvGrpSpPr>
        <p:grpSpPr>
          <a:xfrm>
            <a:off x="7689881" y="2989749"/>
            <a:ext cx="1322000" cy="1951785"/>
            <a:chOff x="4726810" y="2162361"/>
            <a:chExt cx="1598163" cy="2359508"/>
          </a:xfrm>
        </p:grpSpPr>
        <p:sp>
          <p:nvSpPr>
            <p:cNvPr id="4942" name="Google Shape;4942;p56"/>
            <p:cNvSpPr/>
            <p:nvPr/>
          </p:nvSpPr>
          <p:spPr>
            <a:xfrm>
              <a:off x="4726810" y="4313248"/>
              <a:ext cx="1598163" cy="208621"/>
            </a:xfrm>
            <a:custGeom>
              <a:avLst/>
              <a:gdLst/>
              <a:ahLst/>
              <a:cxnLst/>
              <a:rect l="l" t="t" r="r" b="b"/>
              <a:pathLst>
                <a:path w="70723" h="9231" extrusionOk="0">
                  <a:moveTo>
                    <a:pt x="35299" y="0"/>
                  </a:moveTo>
                  <a:lnTo>
                    <a:pt x="28190" y="125"/>
                  </a:lnTo>
                  <a:lnTo>
                    <a:pt x="21579" y="375"/>
                  </a:lnTo>
                  <a:lnTo>
                    <a:pt x="15592" y="749"/>
                  </a:lnTo>
                  <a:lnTo>
                    <a:pt x="10353" y="1372"/>
                  </a:lnTo>
                  <a:lnTo>
                    <a:pt x="5987" y="1996"/>
                  </a:lnTo>
                  <a:lnTo>
                    <a:pt x="4241" y="2495"/>
                  </a:lnTo>
                  <a:lnTo>
                    <a:pt x="2744" y="2869"/>
                  </a:lnTo>
                  <a:lnTo>
                    <a:pt x="1497" y="3243"/>
                  </a:lnTo>
                  <a:lnTo>
                    <a:pt x="624" y="3742"/>
                  </a:lnTo>
                  <a:lnTo>
                    <a:pt x="125" y="4116"/>
                  </a:lnTo>
                  <a:lnTo>
                    <a:pt x="0" y="4366"/>
                  </a:lnTo>
                  <a:lnTo>
                    <a:pt x="0" y="4615"/>
                  </a:lnTo>
                  <a:lnTo>
                    <a:pt x="0" y="4865"/>
                  </a:lnTo>
                  <a:lnTo>
                    <a:pt x="125" y="5114"/>
                  </a:lnTo>
                  <a:lnTo>
                    <a:pt x="624" y="5613"/>
                  </a:lnTo>
                  <a:lnTo>
                    <a:pt x="1497" y="5987"/>
                  </a:lnTo>
                  <a:lnTo>
                    <a:pt x="2744" y="6486"/>
                  </a:lnTo>
                  <a:lnTo>
                    <a:pt x="4241" y="6861"/>
                  </a:lnTo>
                  <a:lnTo>
                    <a:pt x="5987" y="7235"/>
                  </a:lnTo>
                  <a:lnTo>
                    <a:pt x="10353" y="7858"/>
                  </a:lnTo>
                  <a:lnTo>
                    <a:pt x="15592" y="8482"/>
                  </a:lnTo>
                  <a:lnTo>
                    <a:pt x="21579" y="8856"/>
                  </a:lnTo>
                  <a:lnTo>
                    <a:pt x="28190" y="9106"/>
                  </a:lnTo>
                  <a:lnTo>
                    <a:pt x="35299" y="9231"/>
                  </a:lnTo>
                  <a:lnTo>
                    <a:pt x="42409" y="9106"/>
                  </a:lnTo>
                  <a:lnTo>
                    <a:pt x="49144" y="8856"/>
                  </a:lnTo>
                  <a:lnTo>
                    <a:pt x="55132" y="8482"/>
                  </a:lnTo>
                  <a:lnTo>
                    <a:pt x="60370" y="7858"/>
                  </a:lnTo>
                  <a:lnTo>
                    <a:pt x="64611" y="7235"/>
                  </a:lnTo>
                  <a:lnTo>
                    <a:pt x="66482" y="6861"/>
                  </a:lnTo>
                  <a:lnTo>
                    <a:pt x="67979" y="6486"/>
                  </a:lnTo>
                  <a:lnTo>
                    <a:pt x="69101" y="5987"/>
                  </a:lnTo>
                  <a:lnTo>
                    <a:pt x="69975" y="5613"/>
                  </a:lnTo>
                  <a:lnTo>
                    <a:pt x="70474" y="5114"/>
                  </a:lnTo>
                  <a:lnTo>
                    <a:pt x="70723" y="4865"/>
                  </a:lnTo>
                  <a:lnTo>
                    <a:pt x="70723" y="4615"/>
                  </a:lnTo>
                  <a:lnTo>
                    <a:pt x="70723" y="4366"/>
                  </a:lnTo>
                  <a:lnTo>
                    <a:pt x="70474" y="4116"/>
                  </a:lnTo>
                  <a:lnTo>
                    <a:pt x="69975" y="3742"/>
                  </a:lnTo>
                  <a:lnTo>
                    <a:pt x="69101" y="3243"/>
                  </a:lnTo>
                  <a:lnTo>
                    <a:pt x="67979" y="2869"/>
                  </a:lnTo>
                  <a:lnTo>
                    <a:pt x="66482" y="2495"/>
                  </a:lnTo>
                  <a:lnTo>
                    <a:pt x="64611" y="1996"/>
                  </a:lnTo>
                  <a:lnTo>
                    <a:pt x="60370" y="1372"/>
                  </a:lnTo>
                  <a:lnTo>
                    <a:pt x="55132" y="749"/>
                  </a:lnTo>
                  <a:lnTo>
                    <a:pt x="49144" y="375"/>
                  </a:lnTo>
                  <a:lnTo>
                    <a:pt x="42409" y="125"/>
                  </a:lnTo>
                  <a:lnTo>
                    <a:pt x="35299" y="0"/>
                  </a:lnTo>
                  <a:close/>
                </a:path>
              </a:pathLst>
            </a:custGeom>
            <a:solidFill>
              <a:srgbClr val="F9DD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3" name="Google Shape;4943;p56"/>
            <p:cNvSpPr/>
            <p:nvPr/>
          </p:nvSpPr>
          <p:spPr>
            <a:xfrm>
              <a:off x="5648514" y="2915039"/>
              <a:ext cx="622945" cy="552525"/>
            </a:xfrm>
            <a:custGeom>
              <a:avLst/>
              <a:gdLst/>
              <a:ahLst/>
              <a:cxnLst/>
              <a:rect l="l" t="t" r="r" b="b"/>
              <a:pathLst>
                <a:path w="27567" h="24448" extrusionOk="0">
                  <a:moveTo>
                    <a:pt x="27566" y="0"/>
                  </a:moveTo>
                  <a:lnTo>
                    <a:pt x="24323" y="624"/>
                  </a:lnTo>
                  <a:lnTo>
                    <a:pt x="21080" y="1372"/>
                  </a:lnTo>
                  <a:lnTo>
                    <a:pt x="17837" y="2370"/>
                  </a:lnTo>
                  <a:lnTo>
                    <a:pt x="14719" y="3368"/>
                  </a:lnTo>
                  <a:lnTo>
                    <a:pt x="13846" y="4366"/>
                  </a:lnTo>
                  <a:lnTo>
                    <a:pt x="12723" y="5613"/>
                  </a:lnTo>
                  <a:lnTo>
                    <a:pt x="11600" y="7235"/>
                  </a:lnTo>
                  <a:lnTo>
                    <a:pt x="10852" y="8856"/>
                  </a:lnTo>
                  <a:lnTo>
                    <a:pt x="10727" y="6860"/>
                  </a:lnTo>
                  <a:lnTo>
                    <a:pt x="10727" y="4865"/>
                  </a:lnTo>
                  <a:lnTo>
                    <a:pt x="9729" y="5364"/>
                  </a:lnTo>
                  <a:lnTo>
                    <a:pt x="8607" y="5987"/>
                  </a:lnTo>
                  <a:lnTo>
                    <a:pt x="7609" y="6611"/>
                  </a:lnTo>
                  <a:lnTo>
                    <a:pt x="6736" y="7359"/>
                  </a:lnTo>
                  <a:lnTo>
                    <a:pt x="5738" y="8357"/>
                  </a:lnTo>
                  <a:lnTo>
                    <a:pt x="4865" y="9355"/>
                  </a:lnTo>
                  <a:lnTo>
                    <a:pt x="4117" y="10602"/>
                  </a:lnTo>
                  <a:lnTo>
                    <a:pt x="3493" y="11974"/>
                  </a:lnTo>
                  <a:lnTo>
                    <a:pt x="2869" y="13347"/>
                  </a:lnTo>
                  <a:lnTo>
                    <a:pt x="2246" y="14719"/>
                  </a:lnTo>
                  <a:lnTo>
                    <a:pt x="1372" y="17587"/>
                  </a:lnTo>
                  <a:lnTo>
                    <a:pt x="749" y="20207"/>
                  </a:lnTo>
                  <a:lnTo>
                    <a:pt x="375" y="22452"/>
                  </a:lnTo>
                  <a:lnTo>
                    <a:pt x="0" y="24448"/>
                  </a:lnTo>
                  <a:lnTo>
                    <a:pt x="1871" y="23949"/>
                  </a:lnTo>
                  <a:lnTo>
                    <a:pt x="3992" y="23325"/>
                  </a:lnTo>
                  <a:lnTo>
                    <a:pt x="6486" y="22452"/>
                  </a:lnTo>
                  <a:lnTo>
                    <a:pt x="9355" y="21329"/>
                  </a:lnTo>
                  <a:lnTo>
                    <a:pt x="12349" y="19833"/>
                  </a:lnTo>
                  <a:lnTo>
                    <a:pt x="13846" y="18959"/>
                  </a:lnTo>
                  <a:lnTo>
                    <a:pt x="15218" y="18086"/>
                  </a:lnTo>
                  <a:lnTo>
                    <a:pt x="16465" y="17088"/>
                  </a:lnTo>
                  <a:lnTo>
                    <a:pt x="17712" y="16091"/>
                  </a:lnTo>
                  <a:lnTo>
                    <a:pt x="18960" y="14968"/>
                  </a:lnTo>
                  <a:lnTo>
                    <a:pt x="19957" y="13721"/>
                  </a:lnTo>
                  <a:lnTo>
                    <a:pt x="20955" y="12473"/>
                  </a:lnTo>
                  <a:lnTo>
                    <a:pt x="21953" y="11101"/>
                  </a:lnTo>
                  <a:lnTo>
                    <a:pt x="23575" y="8482"/>
                  </a:lnTo>
                  <a:lnTo>
                    <a:pt x="24947" y="5863"/>
                  </a:lnTo>
                  <a:lnTo>
                    <a:pt x="26069" y="3493"/>
                  </a:lnTo>
                  <a:lnTo>
                    <a:pt x="26942" y="1622"/>
                  </a:lnTo>
                  <a:lnTo>
                    <a:pt x="27566"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4" name="Google Shape;4944;p56"/>
            <p:cNvSpPr/>
            <p:nvPr/>
          </p:nvSpPr>
          <p:spPr>
            <a:xfrm>
              <a:off x="5496294" y="2951674"/>
              <a:ext cx="718781" cy="919006"/>
            </a:xfrm>
            <a:custGeom>
              <a:avLst/>
              <a:gdLst/>
              <a:ahLst/>
              <a:cxnLst/>
              <a:rect l="l" t="t" r="r" b="b"/>
              <a:pathLst>
                <a:path w="31808" h="40664" extrusionOk="0">
                  <a:moveTo>
                    <a:pt x="25072" y="11351"/>
                  </a:moveTo>
                  <a:lnTo>
                    <a:pt x="25072" y="11476"/>
                  </a:lnTo>
                  <a:lnTo>
                    <a:pt x="25197" y="11476"/>
                  </a:lnTo>
                  <a:lnTo>
                    <a:pt x="25072" y="11351"/>
                  </a:lnTo>
                  <a:close/>
                  <a:moveTo>
                    <a:pt x="31683" y="1"/>
                  </a:moveTo>
                  <a:lnTo>
                    <a:pt x="27317" y="2745"/>
                  </a:lnTo>
                  <a:lnTo>
                    <a:pt x="23076" y="5614"/>
                  </a:lnTo>
                  <a:lnTo>
                    <a:pt x="20207" y="7734"/>
                  </a:lnTo>
                  <a:lnTo>
                    <a:pt x="20332" y="7360"/>
                  </a:lnTo>
                  <a:lnTo>
                    <a:pt x="21455" y="5738"/>
                  </a:lnTo>
                  <a:lnTo>
                    <a:pt x="22577" y="3992"/>
                  </a:lnTo>
                  <a:lnTo>
                    <a:pt x="23825" y="2495"/>
                  </a:lnTo>
                  <a:lnTo>
                    <a:pt x="23825" y="2371"/>
                  </a:lnTo>
                  <a:lnTo>
                    <a:pt x="22453" y="3992"/>
                  </a:lnTo>
                  <a:lnTo>
                    <a:pt x="21205" y="5489"/>
                  </a:lnTo>
                  <a:lnTo>
                    <a:pt x="20083" y="7110"/>
                  </a:lnTo>
                  <a:lnTo>
                    <a:pt x="19584" y="7984"/>
                  </a:lnTo>
                  <a:lnTo>
                    <a:pt x="19459" y="8358"/>
                  </a:lnTo>
                  <a:lnTo>
                    <a:pt x="17214" y="10104"/>
                  </a:lnTo>
                  <a:lnTo>
                    <a:pt x="15093" y="11975"/>
                  </a:lnTo>
                  <a:lnTo>
                    <a:pt x="12724" y="14470"/>
                  </a:lnTo>
                  <a:lnTo>
                    <a:pt x="13347" y="12349"/>
                  </a:lnTo>
                  <a:lnTo>
                    <a:pt x="14096" y="10229"/>
                  </a:lnTo>
                  <a:lnTo>
                    <a:pt x="13971" y="10229"/>
                  </a:lnTo>
                  <a:lnTo>
                    <a:pt x="13222" y="12474"/>
                  </a:lnTo>
                  <a:lnTo>
                    <a:pt x="12474" y="14594"/>
                  </a:lnTo>
                  <a:lnTo>
                    <a:pt x="11227" y="16091"/>
                  </a:lnTo>
                  <a:lnTo>
                    <a:pt x="9979" y="17588"/>
                  </a:lnTo>
                  <a:lnTo>
                    <a:pt x="9979" y="17588"/>
                  </a:lnTo>
                  <a:lnTo>
                    <a:pt x="10104" y="17338"/>
                  </a:lnTo>
                  <a:lnTo>
                    <a:pt x="10478" y="15717"/>
                  </a:lnTo>
                  <a:lnTo>
                    <a:pt x="11476" y="12723"/>
                  </a:lnTo>
                  <a:lnTo>
                    <a:pt x="11975" y="11102"/>
                  </a:lnTo>
                  <a:lnTo>
                    <a:pt x="12724" y="9605"/>
                  </a:lnTo>
                  <a:lnTo>
                    <a:pt x="13472" y="8233"/>
                  </a:lnTo>
                  <a:lnTo>
                    <a:pt x="14470" y="6861"/>
                  </a:lnTo>
                  <a:lnTo>
                    <a:pt x="13597" y="7859"/>
                  </a:lnTo>
                  <a:lnTo>
                    <a:pt x="12973" y="8857"/>
                  </a:lnTo>
                  <a:lnTo>
                    <a:pt x="12225" y="9979"/>
                  </a:lnTo>
                  <a:lnTo>
                    <a:pt x="11726" y="11102"/>
                  </a:lnTo>
                  <a:lnTo>
                    <a:pt x="10728" y="13472"/>
                  </a:lnTo>
                  <a:lnTo>
                    <a:pt x="10104" y="15966"/>
                  </a:lnTo>
                  <a:lnTo>
                    <a:pt x="9730" y="17463"/>
                  </a:lnTo>
                  <a:lnTo>
                    <a:pt x="9481" y="18212"/>
                  </a:lnTo>
                  <a:lnTo>
                    <a:pt x="8483" y="19708"/>
                  </a:lnTo>
                  <a:lnTo>
                    <a:pt x="7111" y="21954"/>
                  </a:lnTo>
                  <a:lnTo>
                    <a:pt x="5863" y="24323"/>
                  </a:lnTo>
                  <a:lnTo>
                    <a:pt x="4741" y="26693"/>
                  </a:lnTo>
                  <a:lnTo>
                    <a:pt x="3743" y="29188"/>
                  </a:lnTo>
                  <a:lnTo>
                    <a:pt x="2620" y="31932"/>
                  </a:lnTo>
                  <a:lnTo>
                    <a:pt x="1747" y="34801"/>
                  </a:lnTo>
                  <a:lnTo>
                    <a:pt x="874" y="37670"/>
                  </a:lnTo>
                  <a:lnTo>
                    <a:pt x="1" y="40539"/>
                  </a:lnTo>
                  <a:lnTo>
                    <a:pt x="126" y="40663"/>
                  </a:lnTo>
                  <a:lnTo>
                    <a:pt x="126" y="40539"/>
                  </a:lnTo>
                  <a:lnTo>
                    <a:pt x="1872" y="35549"/>
                  </a:lnTo>
                  <a:lnTo>
                    <a:pt x="3743" y="30560"/>
                  </a:lnTo>
                  <a:lnTo>
                    <a:pt x="4741" y="28190"/>
                  </a:lnTo>
                  <a:lnTo>
                    <a:pt x="5863" y="25696"/>
                  </a:lnTo>
                  <a:lnTo>
                    <a:pt x="7111" y="23450"/>
                  </a:lnTo>
                  <a:lnTo>
                    <a:pt x="8483" y="21080"/>
                  </a:lnTo>
                  <a:lnTo>
                    <a:pt x="9730" y="19209"/>
                  </a:lnTo>
                  <a:lnTo>
                    <a:pt x="11102" y="17463"/>
                  </a:lnTo>
                  <a:lnTo>
                    <a:pt x="12474" y="17338"/>
                  </a:lnTo>
                  <a:lnTo>
                    <a:pt x="13971" y="17089"/>
                  </a:lnTo>
                  <a:lnTo>
                    <a:pt x="15343" y="16715"/>
                  </a:lnTo>
                  <a:lnTo>
                    <a:pt x="16715" y="16341"/>
                  </a:lnTo>
                  <a:lnTo>
                    <a:pt x="18087" y="15842"/>
                  </a:lnTo>
                  <a:lnTo>
                    <a:pt x="19584" y="15218"/>
                  </a:lnTo>
                  <a:lnTo>
                    <a:pt x="20956" y="14470"/>
                  </a:lnTo>
                  <a:lnTo>
                    <a:pt x="22203" y="13597"/>
                  </a:lnTo>
                  <a:lnTo>
                    <a:pt x="23700" y="12599"/>
                  </a:lnTo>
                  <a:lnTo>
                    <a:pt x="25072" y="11476"/>
                  </a:lnTo>
                  <a:lnTo>
                    <a:pt x="23825" y="12349"/>
                  </a:lnTo>
                  <a:lnTo>
                    <a:pt x="22577" y="13222"/>
                  </a:lnTo>
                  <a:lnTo>
                    <a:pt x="21205" y="13971"/>
                  </a:lnTo>
                  <a:lnTo>
                    <a:pt x="19833" y="14594"/>
                  </a:lnTo>
                  <a:lnTo>
                    <a:pt x="18461" y="15218"/>
                  </a:lnTo>
                  <a:lnTo>
                    <a:pt x="16964" y="15717"/>
                  </a:lnTo>
                  <a:lnTo>
                    <a:pt x="15468" y="16216"/>
                  </a:lnTo>
                  <a:lnTo>
                    <a:pt x="14096" y="16590"/>
                  </a:lnTo>
                  <a:lnTo>
                    <a:pt x="11476" y="16964"/>
                  </a:lnTo>
                  <a:lnTo>
                    <a:pt x="13098" y="15093"/>
                  </a:lnTo>
                  <a:lnTo>
                    <a:pt x="14844" y="13222"/>
                  </a:lnTo>
                  <a:lnTo>
                    <a:pt x="16091" y="12100"/>
                  </a:lnTo>
                  <a:lnTo>
                    <a:pt x="18087" y="10852"/>
                  </a:lnTo>
                  <a:lnTo>
                    <a:pt x="20332" y="9730"/>
                  </a:lnTo>
                  <a:lnTo>
                    <a:pt x="25820" y="6861"/>
                  </a:lnTo>
                  <a:lnTo>
                    <a:pt x="29063" y="5239"/>
                  </a:lnTo>
                  <a:lnTo>
                    <a:pt x="28939" y="5239"/>
                  </a:lnTo>
                  <a:lnTo>
                    <a:pt x="23326" y="7859"/>
                  </a:lnTo>
                  <a:lnTo>
                    <a:pt x="20582" y="9106"/>
                  </a:lnTo>
                  <a:lnTo>
                    <a:pt x="17962" y="10478"/>
                  </a:lnTo>
                  <a:lnTo>
                    <a:pt x="17713" y="10603"/>
                  </a:lnTo>
                  <a:lnTo>
                    <a:pt x="20083" y="8607"/>
                  </a:lnTo>
                  <a:lnTo>
                    <a:pt x="22577" y="6736"/>
                  </a:lnTo>
                  <a:lnTo>
                    <a:pt x="27068" y="3368"/>
                  </a:lnTo>
                  <a:lnTo>
                    <a:pt x="31807" y="125"/>
                  </a:lnTo>
                  <a:lnTo>
                    <a:pt x="3180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5" name="Google Shape;4945;p56"/>
            <p:cNvSpPr/>
            <p:nvPr/>
          </p:nvSpPr>
          <p:spPr>
            <a:xfrm>
              <a:off x="5969834" y="3160274"/>
              <a:ext cx="126862" cy="62037"/>
            </a:xfrm>
            <a:custGeom>
              <a:avLst/>
              <a:gdLst/>
              <a:ahLst/>
              <a:cxnLst/>
              <a:rect l="l" t="t" r="r" b="b"/>
              <a:pathLst>
                <a:path w="5614" h="2745" extrusionOk="0">
                  <a:moveTo>
                    <a:pt x="5489" y="1"/>
                  </a:moveTo>
                  <a:lnTo>
                    <a:pt x="2745" y="1248"/>
                  </a:lnTo>
                  <a:lnTo>
                    <a:pt x="1373" y="1997"/>
                  </a:lnTo>
                  <a:lnTo>
                    <a:pt x="1" y="2745"/>
                  </a:lnTo>
                  <a:lnTo>
                    <a:pt x="2745" y="1498"/>
                  </a:lnTo>
                  <a:lnTo>
                    <a:pt x="4117" y="749"/>
                  </a:lnTo>
                  <a:lnTo>
                    <a:pt x="5489" y="126"/>
                  </a:lnTo>
                  <a:lnTo>
                    <a:pt x="5614"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6" name="Google Shape;4946;p56"/>
            <p:cNvSpPr/>
            <p:nvPr/>
          </p:nvSpPr>
          <p:spPr>
            <a:xfrm>
              <a:off x="4808547" y="2162361"/>
              <a:ext cx="670852" cy="893627"/>
            </a:xfrm>
            <a:custGeom>
              <a:avLst/>
              <a:gdLst/>
              <a:ahLst/>
              <a:cxnLst/>
              <a:rect l="l" t="t" r="r" b="b"/>
              <a:pathLst>
                <a:path w="29687" h="39541" extrusionOk="0">
                  <a:moveTo>
                    <a:pt x="0" y="1"/>
                  </a:moveTo>
                  <a:lnTo>
                    <a:pt x="749" y="1123"/>
                  </a:lnTo>
                  <a:lnTo>
                    <a:pt x="1372" y="2246"/>
                  </a:lnTo>
                  <a:lnTo>
                    <a:pt x="1996" y="3368"/>
                  </a:lnTo>
                  <a:lnTo>
                    <a:pt x="2495" y="4491"/>
                  </a:lnTo>
                  <a:lnTo>
                    <a:pt x="2869" y="5738"/>
                  </a:lnTo>
                  <a:lnTo>
                    <a:pt x="3119" y="6986"/>
                  </a:lnTo>
                  <a:lnTo>
                    <a:pt x="3368" y="8233"/>
                  </a:lnTo>
                  <a:lnTo>
                    <a:pt x="3368" y="9605"/>
                  </a:lnTo>
                  <a:lnTo>
                    <a:pt x="3368" y="11351"/>
                  </a:lnTo>
                  <a:lnTo>
                    <a:pt x="3119" y="13721"/>
                  </a:lnTo>
                  <a:lnTo>
                    <a:pt x="4740" y="14594"/>
                  </a:lnTo>
                  <a:lnTo>
                    <a:pt x="6112" y="15717"/>
                  </a:lnTo>
                  <a:lnTo>
                    <a:pt x="7360" y="16715"/>
                  </a:lnTo>
                  <a:lnTo>
                    <a:pt x="8482" y="17713"/>
                  </a:lnTo>
                  <a:lnTo>
                    <a:pt x="10104" y="19459"/>
                  </a:lnTo>
                  <a:lnTo>
                    <a:pt x="10603" y="20083"/>
                  </a:lnTo>
                  <a:lnTo>
                    <a:pt x="9729" y="19584"/>
                  </a:lnTo>
                  <a:lnTo>
                    <a:pt x="8732" y="19209"/>
                  </a:lnTo>
                  <a:lnTo>
                    <a:pt x="7734" y="18835"/>
                  </a:lnTo>
                  <a:lnTo>
                    <a:pt x="6611" y="18586"/>
                  </a:lnTo>
                  <a:lnTo>
                    <a:pt x="4740" y="18212"/>
                  </a:lnTo>
                  <a:lnTo>
                    <a:pt x="3867" y="18212"/>
                  </a:lnTo>
                  <a:lnTo>
                    <a:pt x="3119" y="18336"/>
                  </a:lnTo>
                  <a:lnTo>
                    <a:pt x="3243" y="19958"/>
                  </a:lnTo>
                  <a:lnTo>
                    <a:pt x="3493" y="21704"/>
                  </a:lnTo>
                  <a:lnTo>
                    <a:pt x="4241" y="21704"/>
                  </a:lnTo>
                  <a:lnTo>
                    <a:pt x="5364" y="21829"/>
                  </a:lnTo>
                  <a:lnTo>
                    <a:pt x="6736" y="22078"/>
                  </a:lnTo>
                  <a:lnTo>
                    <a:pt x="8357" y="22702"/>
                  </a:lnTo>
                  <a:lnTo>
                    <a:pt x="7235" y="22702"/>
                  </a:lnTo>
                  <a:lnTo>
                    <a:pt x="6112" y="22827"/>
                  </a:lnTo>
                  <a:lnTo>
                    <a:pt x="5114" y="23201"/>
                  </a:lnTo>
                  <a:lnTo>
                    <a:pt x="3992" y="23575"/>
                  </a:lnTo>
                  <a:lnTo>
                    <a:pt x="4491" y="24822"/>
                  </a:lnTo>
                  <a:lnTo>
                    <a:pt x="4990" y="25945"/>
                  </a:lnTo>
                  <a:lnTo>
                    <a:pt x="5613" y="27192"/>
                  </a:lnTo>
                  <a:lnTo>
                    <a:pt x="6362" y="28440"/>
                  </a:lnTo>
                  <a:lnTo>
                    <a:pt x="7360" y="29562"/>
                  </a:lnTo>
                  <a:lnTo>
                    <a:pt x="8357" y="30685"/>
                  </a:lnTo>
                  <a:lnTo>
                    <a:pt x="9605" y="31807"/>
                  </a:lnTo>
                  <a:lnTo>
                    <a:pt x="10977" y="32930"/>
                  </a:lnTo>
                  <a:lnTo>
                    <a:pt x="12474" y="33928"/>
                  </a:lnTo>
                  <a:lnTo>
                    <a:pt x="14220" y="34926"/>
                  </a:lnTo>
                  <a:lnTo>
                    <a:pt x="16091" y="35924"/>
                  </a:lnTo>
                  <a:lnTo>
                    <a:pt x="18211" y="36797"/>
                  </a:lnTo>
                  <a:lnTo>
                    <a:pt x="20581" y="37545"/>
                  </a:lnTo>
                  <a:lnTo>
                    <a:pt x="23076" y="38293"/>
                  </a:lnTo>
                  <a:lnTo>
                    <a:pt x="25820" y="38917"/>
                  </a:lnTo>
                  <a:lnTo>
                    <a:pt x="28938" y="39541"/>
                  </a:lnTo>
                  <a:lnTo>
                    <a:pt x="29063" y="39042"/>
                  </a:lnTo>
                  <a:lnTo>
                    <a:pt x="29312" y="37545"/>
                  </a:lnTo>
                  <a:lnTo>
                    <a:pt x="29562" y="35300"/>
                  </a:lnTo>
                  <a:lnTo>
                    <a:pt x="29687" y="32306"/>
                  </a:lnTo>
                  <a:lnTo>
                    <a:pt x="29687" y="30685"/>
                  </a:lnTo>
                  <a:lnTo>
                    <a:pt x="29562" y="28814"/>
                  </a:lnTo>
                  <a:lnTo>
                    <a:pt x="29312" y="26818"/>
                  </a:lnTo>
                  <a:lnTo>
                    <a:pt x="28938" y="24822"/>
                  </a:lnTo>
                  <a:lnTo>
                    <a:pt x="28439" y="22702"/>
                  </a:lnTo>
                  <a:lnTo>
                    <a:pt x="27816" y="20457"/>
                  </a:lnTo>
                  <a:lnTo>
                    <a:pt x="26942" y="18212"/>
                  </a:lnTo>
                  <a:lnTo>
                    <a:pt x="25945" y="15966"/>
                  </a:lnTo>
                  <a:lnTo>
                    <a:pt x="25446" y="15093"/>
                  </a:lnTo>
                  <a:lnTo>
                    <a:pt x="24822" y="14220"/>
                  </a:lnTo>
                  <a:lnTo>
                    <a:pt x="23325" y="12474"/>
                  </a:lnTo>
                  <a:lnTo>
                    <a:pt x="21704" y="10852"/>
                  </a:lnTo>
                  <a:lnTo>
                    <a:pt x="19708" y="9356"/>
                  </a:lnTo>
                  <a:lnTo>
                    <a:pt x="17712" y="7859"/>
                  </a:lnTo>
                  <a:lnTo>
                    <a:pt x="15467" y="6612"/>
                  </a:lnTo>
                  <a:lnTo>
                    <a:pt x="13347" y="5364"/>
                  </a:lnTo>
                  <a:lnTo>
                    <a:pt x="11102" y="4366"/>
                  </a:lnTo>
                  <a:lnTo>
                    <a:pt x="6861" y="2495"/>
                  </a:lnTo>
                  <a:lnTo>
                    <a:pt x="3368" y="1123"/>
                  </a:lnTo>
                  <a:lnTo>
                    <a:pt x="0"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7" name="Google Shape;4947;p56"/>
            <p:cNvSpPr/>
            <p:nvPr/>
          </p:nvSpPr>
          <p:spPr>
            <a:xfrm>
              <a:off x="4910012" y="2263858"/>
              <a:ext cx="696229" cy="1615267"/>
            </a:xfrm>
            <a:custGeom>
              <a:avLst/>
              <a:gdLst/>
              <a:ahLst/>
              <a:cxnLst/>
              <a:rect l="l" t="t" r="r" b="b"/>
              <a:pathLst>
                <a:path w="30810" h="71472" extrusionOk="0">
                  <a:moveTo>
                    <a:pt x="1" y="0"/>
                  </a:moveTo>
                  <a:lnTo>
                    <a:pt x="1" y="125"/>
                  </a:lnTo>
                  <a:lnTo>
                    <a:pt x="4990" y="5364"/>
                  </a:lnTo>
                  <a:lnTo>
                    <a:pt x="7485" y="8108"/>
                  </a:lnTo>
                  <a:lnTo>
                    <a:pt x="9855" y="10852"/>
                  </a:lnTo>
                  <a:lnTo>
                    <a:pt x="12100" y="13596"/>
                  </a:lnTo>
                  <a:lnTo>
                    <a:pt x="10852" y="12847"/>
                  </a:lnTo>
                  <a:lnTo>
                    <a:pt x="7859" y="10976"/>
                  </a:lnTo>
                  <a:lnTo>
                    <a:pt x="4865" y="9355"/>
                  </a:lnTo>
                  <a:lnTo>
                    <a:pt x="3244" y="8607"/>
                  </a:lnTo>
                  <a:lnTo>
                    <a:pt x="1622" y="7733"/>
                  </a:lnTo>
                  <a:lnTo>
                    <a:pt x="1498" y="7858"/>
                  </a:lnTo>
                  <a:lnTo>
                    <a:pt x="3119" y="8607"/>
                  </a:lnTo>
                  <a:lnTo>
                    <a:pt x="4616" y="9480"/>
                  </a:lnTo>
                  <a:lnTo>
                    <a:pt x="7609" y="11351"/>
                  </a:lnTo>
                  <a:lnTo>
                    <a:pt x="10603" y="13222"/>
                  </a:lnTo>
                  <a:lnTo>
                    <a:pt x="11850" y="14095"/>
                  </a:lnTo>
                  <a:lnTo>
                    <a:pt x="13098" y="14843"/>
                  </a:lnTo>
                  <a:lnTo>
                    <a:pt x="15842" y="18710"/>
                  </a:lnTo>
                  <a:lnTo>
                    <a:pt x="18461" y="22701"/>
                  </a:lnTo>
                  <a:lnTo>
                    <a:pt x="19833" y="25321"/>
                  </a:lnTo>
                  <a:lnTo>
                    <a:pt x="21205" y="27940"/>
                  </a:lnTo>
                  <a:lnTo>
                    <a:pt x="20581" y="27691"/>
                  </a:lnTo>
                  <a:lnTo>
                    <a:pt x="19085" y="27067"/>
                  </a:lnTo>
                  <a:lnTo>
                    <a:pt x="16091" y="25695"/>
                  </a:lnTo>
                  <a:lnTo>
                    <a:pt x="13347" y="24572"/>
                  </a:lnTo>
                  <a:lnTo>
                    <a:pt x="10478" y="23200"/>
                  </a:lnTo>
                  <a:lnTo>
                    <a:pt x="8981" y="22452"/>
                  </a:lnTo>
                  <a:lnTo>
                    <a:pt x="7485" y="21579"/>
                  </a:lnTo>
                  <a:lnTo>
                    <a:pt x="7485" y="21703"/>
                  </a:lnTo>
                  <a:lnTo>
                    <a:pt x="10104" y="23325"/>
                  </a:lnTo>
                  <a:lnTo>
                    <a:pt x="12848" y="24822"/>
                  </a:lnTo>
                  <a:lnTo>
                    <a:pt x="15717" y="26069"/>
                  </a:lnTo>
                  <a:lnTo>
                    <a:pt x="18586" y="27441"/>
                  </a:lnTo>
                  <a:lnTo>
                    <a:pt x="20207" y="28065"/>
                  </a:lnTo>
                  <a:lnTo>
                    <a:pt x="21579" y="28688"/>
                  </a:lnTo>
                  <a:lnTo>
                    <a:pt x="23076" y="32555"/>
                  </a:lnTo>
                  <a:lnTo>
                    <a:pt x="24448" y="36422"/>
                  </a:lnTo>
                  <a:lnTo>
                    <a:pt x="25446" y="40538"/>
                  </a:lnTo>
                  <a:lnTo>
                    <a:pt x="26444" y="44529"/>
                  </a:lnTo>
                  <a:lnTo>
                    <a:pt x="27317" y="48646"/>
                  </a:lnTo>
                  <a:lnTo>
                    <a:pt x="28065" y="52637"/>
                  </a:lnTo>
                  <a:lnTo>
                    <a:pt x="28689" y="56753"/>
                  </a:lnTo>
                  <a:lnTo>
                    <a:pt x="29313" y="60869"/>
                  </a:lnTo>
                  <a:lnTo>
                    <a:pt x="29812" y="65110"/>
                  </a:lnTo>
                  <a:lnTo>
                    <a:pt x="30186" y="69226"/>
                  </a:lnTo>
                  <a:lnTo>
                    <a:pt x="30435" y="71222"/>
                  </a:lnTo>
                  <a:lnTo>
                    <a:pt x="30435" y="71472"/>
                  </a:lnTo>
                  <a:lnTo>
                    <a:pt x="30685" y="71472"/>
                  </a:lnTo>
                  <a:lnTo>
                    <a:pt x="30809" y="71347"/>
                  </a:lnTo>
                  <a:lnTo>
                    <a:pt x="30809" y="71222"/>
                  </a:lnTo>
                  <a:lnTo>
                    <a:pt x="30560" y="67106"/>
                  </a:lnTo>
                  <a:lnTo>
                    <a:pt x="30186" y="62865"/>
                  </a:lnTo>
                  <a:lnTo>
                    <a:pt x="29687" y="58749"/>
                  </a:lnTo>
                  <a:lnTo>
                    <a:pt x="29063" y="54508"/>
                  </a:lnTo>
                  <a:lnTo>
                    <a:pt x="28440" y="50392"/>
                  </a:lnTo>
                  <a:lnTo>
                    <a:pt x="27566" y="46276"/>
                  </a:lnTo>
                  <a:lnTo>
                    <a:pt x="26693" y="42284"/>
                  </a:lnTo>
                  <a:lnTo>
                    <a:pt x="25695" y="38168"/>
                  </a:lnTo>
                  <a:lnTo>
                    <a:pt x="24573" y="34426"/>
                  </a:lnTo>
                  <a:lnTo>
                    <a:pt x="23326" y="30684"/>
                  </a:lnTo>
                  <a:lnTo>
                    <a:pt x="23326" y="29312"/>
                  </a:lnTo>
                  <a:lnTo>
                    <a:pt x="23326" y="27691"/>
                  </a:lnTo>
                  <a:lnTo>
                    <a:pt x="23326" y="26069"/>
                  </a:lnTo>
                  <a:lnTo>
                    <a:pt x="23201" y="24572"/>
                  </a:lnTo>
                  <a:lnTo>
                    <a:pt x="22827" y="21329"/>
                  </a:lnTo>
                  <a:lnTo>
                    <a:pt x="22203" y="18211"/>
                  </a:lnTo>
                  <a:lnTo>
                    <a:pt x="21205" y="14718"/>
                  </a:lnTo>
                  <a:lnTo>
                    <a:pt x="21080" y="14718"/>
                  </a:lnTo>
                  <a:lnTo>
                    <a:pt x="21829" y="17837"/>
                  </a:lnTo>
                  <a:lnTo>
                    <a:pt x="22328" y="20955"/>
                  </a:lnTo>
                  <a:lnTo>
                    <a:pt x="22702" y="24073"/>
                  </a:lnTo>
                  <a:lnTo>
                    <a:pt x="22951" y="27192"/>
                  </a:lnTo>
                  <a:lnTo>
                    <a:pt x="22951" y="28938"/>
                  </a:lnTo>
                  <a:lnTo>
                    <a:pt x="22951" y="29686"/>
                  </a:lnTo>
                  <a:lnTo>
                    <a:pt x="21579" y="26693"/>
                  </a:lnTo>
                  <a:lnTo>
                    <a:pt x="20083" y="23824"/>
                  </a:lnTo>
                  <a:lnTo>
                    <a:pt x="18710" y="21703"/>
                  </a:lnTo>
                  <a:lnTo>
                    <a:pt x="17338" y="19458"/>
                  </a:lnTo>
                  <a:lnTo>
                    <a:pt x="15842" y="17338"/>
                  </a:lnTo>
                  <a:lnTo>
                    <a:pt x="14345" y="15342"/>
                  </a:lnTo>
                  <a:lnTo>
                    <a:pt x="14220" y="14344"/>
                  </a:lnTo>
                  <a:lnTo>
                    <a:pt x="13971" y="13222"/>
                  </a:lnTo>
                  <a:lnTo>
                    <a:pt x="13347" y="10976"/>
                  </a:lnTo>
                  <a:lnTo>
                    <a:pt x="12723" y="8731"/>
                  </a:lnTo>
                  <a:lnTo>
                    <a:pt x="11975" y="6486"/>
                  </a:lnTo>
                  <a:lnTo>
                    <a:pt x="11850" y="6486"/>
                  </a:lnTo>
                  <a:lnTo>
                    <a:pt x="12474" y="8731"/>
                  </a:lnTo>
                  <a:lnTo>
                    <a:pt x="12973" y="10976"/>
                  </a:lnTo>
                  <a:lnTo>
                    <a:pt x="13472" y="13222"/>
                  </a:lnTo>
                  <a:lnTo>
                    <a:pt x="13721" y="14344"/>
                  </a:lnTo>
                  <a:lnTo>
                    <a:pt x="13721" y="14469"/>
                  </a:lnTo>
                  <a:lnTo>
                    <a:pt x="11601" y="11974"/>
                  </a:lnTo>
                  <a:lnTo>
                    <a:pt x="9106" y="9106"/>
                  </a:lnTo>
                  <a:lnTo>
                    <a:pt x="6612" y="6486"/>
                  </a:lnTo>
                  <a:lnTo>
                    <a:pt x="1373" y="1247"/>
                  </a:lnTo>
                  <a:lnTo>
                    <a:pt x="1"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8" name="Google Shape;4948;p56"/>
            <p:cNvSpPr/>
            <p:nvPr/>
          </p:nvSpPr>
          <p:spPr>
            <a:xfrm>
              <a:off x="5332820" y="2523196"/>
              <a:ext cx="42303" cy="228350"/>
            </a:xfrm>
            <a:custGeom>
              <a:avLst/>
              <a:gdLst/>
              <a:ahLst/>
              <a:cxnLst/>
              <a:rect l="l" t="t" r="r" b="b"/>
              <a:pathLst>
                <a:path w="1872" h="10104" extrusionOk="0">
                  <a:moveTo>
                    <a:pt x="0" y="0"/>
                  </a:moveTo>
                  <a:lnTo>
                    <a:pt x="499" y="2495"/>
                  </a:lnTo>
                  <a:lnTo>
                    <a:pt x="998" y="4990"/>
                  </a:lnTo>
                  <a:lnTo>
                    <a:pt x="1871" y="10104"/>
                  </a:lnTo>
                  <a:lnTo>
                    <a:pt x="1622" y="7609"/>
                  </a:lnTo>
                  <a:lnTo>
                    <a:pt x="1248" y="5114"/>
                  </a:lnTo>
                  <a:lnTo>
                    <a:pt x="749" y="2620"/>
                  </a:lnTo>
                  <a:lnTo>
                    <a:pt x="0"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9" name="Google Shape;4949;p56"/>
            <p:cNvSpPr/>
            <p:nvPr/>
          </p:nvSpPr>
          <p:spPr>
            <a:xfrm>
              <a:off x="5654140" y="2362508"/>
              <a:ext cx="490479" cy="656846"/>
            </a:xfrm>
            <a:custGeom>
              <a:avLst/>
              <a:gdLst/>
              <a:ahLst/>
              <a:cxnLst/>
              <a:rect l="l" t="t" r="r" b="b"/>
              <a:pathLst>
                <a:path w="21705" h="29064" extrusionOk="0">
                  <a:moveTo>
                    <a:pt x="21704" y="1"/>
                  </a:moveTo>
                  <a:lnTo>
                    <a:pt x="21205" y="2246"/>
                  </a:lnTo>
                  <a:lnTo>
                    <a:pt x="20457" y="4242"/>
                  </a:lnTo>
                  <a:lnTo>
                    <a:pt x="19584" y="6487"/>
                  </a:lnTo>
                  <a:lnTo>
                    <a:pt x="18336" y="8981"/>
                  </a:lnTo>
                  <a:lnTo>
                    <a:pt x="17463" y="10229"/>
                  </a:lnTo>
                  <a:lnTo>
                    <a:pt x="16590" y="11476"/>
                  </a:lnTo>
                  <a:lnTo>
                    <a:pt x="15717" y="12723"/>
                  </a:lnTo>
                  <a:lnTo>
                    <a:pt x="14594" y="13846"/>
                  </a:lnTo>
                  <a:lnTo>
                    <a:pt x="13472" y="14844"/>
                  </a:lnTo>
                  <a:lnTo>
                    <a:pt x="12100" y="15842"/>
                  </a:lnTo>
                  <a:lnTo>
                    <a:pt x="8108" y="18461"/>
                  </a:lnTo>
                  <a:lnTo>
                    <a:pt x="6237" y="19833"/>
                  </a:lnTo>
                  <a:lnTo>
                    <a:pt x="4491" y="21330"/>
                  </a:lnTo>
                  <a:lnTo>
                    <a:pt x="2994" y="22951"/>
                  </a:lnTo>
                  <a:lnTo>
                    <a:pt x="2246" y="23825"/>
                  </a:lnTo>
                  <a:lnTo>
                    <a:pt x="1622" y="24698"/>
                  </a:lnTo>
                  <a:lnTo>
                    <a:pt x="1123" y="25696"/>
                  </a:lnTo>
                  <a:lnTo>
                    <a:pt x="625" y="26693"/>
                  </a:lnTo>
                  <a:lnTo>
                    <a:pt x="250" y="27816"/>
                  </a:lnTo>
                  <a:lnTo>
                    <a:pt x="1" y="29063"/>
                  </a:lnTo>
                  <a:lnTo>
                    <a:pt x="1747" y="28564"/>
                  </a:lnTo>
                  <a:lnTo>
                    <a:pt x="3618" y="27941"/>
                  </a:lnTo>
                  <a:lnTo>
                    <a:pt x="5863" y="26943"/>
                  </a:lnTo>
                  <a:lnTo>
                    <a:pt x="8358" y="25571"/>
                  </a:lnTo>
                  <a:lnTo>
                    <a:pt x="9730" y="24822"/>
                  </a:lnTo>
                  <a:lnTo>
                    <a:pt x="10977" y="23949"/>
                  </a:lnTo>
                  <a:lnTo>
                    <a:pt x="12225" y="22951"/>
                  </a:lnTo>
                  <a:lnTo>
                    <a:pt x="13347" y="21829"/>
                  </a:lnTo>
                  <a:lnTo>
                    <a:pt x="14470" y="20706"/>
                  </a:lnTo>
                  <a:lnTo>
                    <a:pt x="15468" y="19459"/>
                  </a:lnTo>
                  <a:lnTo>
                    <a:pt x="16341" y="18087"/>
                  </a:lnTo>
                  <a:lnTo>
                    <a:pt x="17089" y="16715"/>
                  </a:lnTo>
                  <a:lnTo>
                    <a:pt x="17713" y="15218"/>
                  </a:lnTo>
                  <a:lnTo>
                    <a:pt x="18336" y="13721"/>
                  </a:lnTo>
                  <a:lnTo>
                    <a:pt x="19459" y="10603"/>
                  </a:lnTo>
                  <a:lnTo>
                    <a:pt x="20332" y="7609"/>
                  </a:lnTo>
                  <a:lnTo>
                    <a:pt x="20956" y="4865"/>
                  </a:lnTo>
                  <a:lnTo>
                    <a:pt x="21330" y="2495"/>
                  </a:lnTo>
                  <a:lnTo>
                    <a:pt x="21704" y="1"/>
                  </a:lnTo>
                  <a:close/>
                </a:path>
              </a:pathLst>
            </a:custGeom>
            <a:solidFill>
              <a:srgbClr val="E7E9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0" name="Google Shape;4950;p56"/>
            <p:cNvSpPr/>
            <p:nvPr/>
          </p:nvSpPr>
          <p:spPr>
            <a:xfrm>
              <a:off x="5654140" y="2362508"/>
              <a:ext cx="490479" cy="656846"/>
            </a:xfrm>
            <a:custGeom>
              <a:avLst/>
              <a:gdLst/>
              <a:ahLst/>
              <a:cxnLst/>
              <a:rect l="l" t="t" r="r" b="b"/>
              <a:pathLst>
                <a:path w="21705" h="29064" fill="none" extrusionOk="0">
                  <a:moveTo>
                    <a:pt x="21704" y="1"/>
                  </a:moveTo>
                  <a:lnTo>
                    <a:pt x="21704" y="1"/>
                  </a:lnTo>
                  <a:lnTo>
                    <a:pt x="21205" y="2246"/>
                  </a:lnTo>
                  <a:lnTo>
                    <a:pt x="20457" y="4242"/>
                  </a:lnTo>
                  <a:lnTo>
                    <a:pt x="19584" y="6487"/>
                  </a:lnTo>
                  <a:lnTo>
                    <a:pt x="18336" y="8981"/>
                  </a:lnTo>
                  <a:lnTo>
                    <a:pt x="17463" y="10229"/>
                  </a:lnTo>
                  <a:lnTo>
                    <a:pt x="16590" y="11476"/>
                  </a:lnTo>
                  <a:lnTo>
                    <a:pt x="15717" y="12723"/>
                  </a:lnTo>
                  <a:lnTo>
                    <a:pt x="14594" y="13846"/>
                  </a:lnTo>
                  <a:lnTo>
                    <a:pt x="13472" y="14844"/>
                  </a:lnTo>
                  <a:lnTo>
                    <a:pt x="12100" y="15842"/>
                  </a:lnTo>
                  <a:lnTo>
                    <a:pt x="12100" y="15842"/>
                  </a:lnTo>
                  <a:lnTo>
                    <a:pt x="8108" y="18461"/>
                  </a:lnTo>
                  <a:lnTo>
                    <a:pt x="6237" y="19833"/>
                  </a:lnTo>
                  <a:lnTo>
                    <a:pt x="4491" y="21330"/>
                  </a:lnTo>
                  <a:lnTo>
                    <a:pt x="2994" y="22951"/>
                  </a:lnTo>
                  <a:lnTo>
                    <a:pt x="2246" y="23825"/>
                  </a:lnTo>
                  <a:lnTo>
                    <a:pt x="1622" y="24698"/>
                  </a:lnTo>
                  <a:lnTo>
                    <a:pt x="1123" y="25696"/>
                  </a:lnTo>
                  <a:lnTo>
                    <a:pt x="625" y="26693"/>
                  </a:lnTo>
                  <a:lnTo>
                    <a:pt x="250" y="27816"/>
                  </a:lnTo>
                  <a:lnTo>
                    <a:pt x="1" y="29063"/>
                  </a:lnTo>
                  <a:lnTo>
                    <a:pt x="1" y="29063"/>
                  </a:lnTo>
                  <a:lnTo>
                    <a:pt x="1747" y="28564"/>
                  </a:lnTo>
                  <a:lnTo>
                    <a:pt x="3618" y="27941"/>
                  </a:lnTo>
                  <a:lnTo>
                    <a:pt x="5863" y="26943"/>
                  </a:lnTo>
                  <a:lnTo>
                    <a:pt x="8358" y="25571"/>
                  </a:lnTo>
                  <a:lnTo>
                    <a:pt x="9730" y="24822"/>
                  </a:lnTo>
                  <a:lnTo>
                    <a:pt x="10977" y="23949"/>
                  </a:lnTo>
                  <a:lnTo>
                    <a:pt x="12225" y="22951"/>
                  </a:lnTo>
                  <a:lnTo>
                    <a:pt x="13347" y="21829"/>
                  </a:lnTo>
                  <a:lnTo>
                    <a:pt x="14470" y="20706"/>
                  </a:lnTo>
                  <a:lnTo>
                    <a:pt x="15468" y="19459"/>
                  </a:lnTo>
                  <a:lnTo>
                    <a:pt x="15468" y="19459"/>
                  </a:lnTo>
                  <a:lnTo>
                    <a:pt x="16341" y="18087"/>
                  </a:lnTo>
                  <a:lnTo>
                    <a:pt x="17089" y="16715"/>
                  </a:lnTo>
                  <a:lnTo>
                    <a:pt x="17713" y="15218"/>
                  </a:lnTo>
                  <a:lnTo>
                    <a:pt x="18336" y="13721"/>
                  </a:lnTo>
                  <a:lnTo>
                    <a:pt x="19459" y="10603"/>
                  </a:lnTo>
                  <a:lnTo>
                    <a:pt x="20332" y="7609"/>
                  </a:lnTo>
                  <a:lnTo>
                    <a:pt x="20956" y="4865"/>
                  </a:lnTo>
                  <a:lnTo>
                    <a:pt x="21330" y="2495"/>
                  </a:lnTo>
                  <a:lnTo>
                    <a:pt x="2170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1" name="Google Shape;4951;p56"/>
            <p:cNvSpPr/>
            <p:nvPr/>
          </p:nvSpPr>
          <p:spPr>
            <a:xfrm>
              <a:off x="5786632" y="2604941"/>
              <a:ext cx="90209" cy="146606"/>
            </a:xfrm>
            <a:custGeom>
              <a:avLst/>
              <a:gdLst/>
              <a:ahLst/>
              <a:cxnLst/>
              <a:rect l="l" t="t" r="r" b="b"/>
              <a:pathLst>
                <a:path w="3992" h="6487" extrusionOk="0">
                  <a:moveTo>
                    <a:pt x="3867" y="1"/>
                  </a:moveTo>
                  <a:lnTo>
                    <a:pt x="2620" y="1373"/>
                  </a:lnTo>
                  <a:lnTo>
                    <a:pt x="1497" y="2994"/>
                  </a:lnTo>
                  <a:lnTo>
                    <a:pt x="624" y="4616"/>
                  </a:lnTo>
                  <a:lnTo>
                    <a:pt x="0" y="6487"/>
                  </a:lnTo>
                  <a:lnTo>
                    <a:pt x="749" y="4740"/>
                  </a:lnTo>
                  <a:lnTo>
                    <a:pt x="1622" y="2994"/>
                  </a:lnTo>
                  <a:lnTo>
                    <a:pt x="2744" y="1497"/>
                  </a:lnTo>
                  <a:lnTo>
                    <a:pt x="3992" y="125"/>
                  </a:lnTo>
                  <a:lnTo>
                    <a:pt x="3867"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2" name="Google Shape;4952;p56"/>
            <p:cNvSpPr/>
            <p:nvPr/>
          </p:nvSpPr>
          <p:spPr>
            <a:xfrm>
              <a:off x="5648514" y="2362508"/>
              <a:ext cx="496106" cy="656846"/>
            </a:xfrm>
            <a:custGeom>
              <a:avLst/>
              <a:gdLst/>
              <a:ahLst/>
              <a:cxnLst/>
              <a:rect l="l" t="t" r="r" b="b"/>
              <a:pathLst>
                <a:path w="21954" h="29064" extrusionOk="0">
                  <a:moveTo>
                    <a:pt x="21953" y="1"/>
                  </a:moveTo>
                  <a:lnTo>
                    <a:pt x="21080" y="1123"/>
                  </a:lnTo>
                  <a:lnTo>
                    <a:pt x="20082" y="2371"/>
                  </a:lnTo>
                  <a:lnTo>
                    <a:pt x="18710" y="3867"/>
                  </a:lnTo>
                  <a:lnTo>
                    <a:pt x="17213" y="5364"/>
                  </a:lnTo>
                  <a:lnTo>
                    <a:pt x="15467" y="6861"/>
                  </a:lnTo>
                  <a:lnTo>
                    <a:pt x="14469" y="7485"/>
                  </a:lnTo>
                  <a:lnTo>
                    <a:pt x="13471" y="8108"/>
                  </a:lnTo>
                  <a:lnTo>
                    <a:pt x="12598" y="8607"/>
                  </a:lnTo>
                  <a:lnTo>
                    <a:pt x="11600" y="8981"/>
                  </a:lnTo>
                  <a:lnTo>
                    <a:pt x="10478" y="9480"/>
                  </a:lnTo>
                  <a:lnTo>
                    <a:pt x="9480" y="9979"/>
                  </a:lnTo>
                  <a:lnTo>
                    <a:pt x="8357" y="10603"/>
                  </a:lnTo>
                  <a:lnTo>
                    <a:pt x="7360" y="11351"/>
                  </a:lnTo>
                  <a:lnTo>
                    <a:pt x="6237" y="12100"/>
                  </a:lnTo>
                  <a:lnTo>
                    <a:pt x="5239" y="13098"/>
                  </a:lnTo>
                  <a:lnTo>
                    <a:pt x="4241" y="14095"/>
                  </a:lnTo>
                  <a:lnTo>
                    <a:pt x="3368" y="15343"/>
                  </a:lnTo>
                  <a:lnTo>
                    <a:pt x="2495" y="16590"/>
                  </a:lnTo>
                  <a:lnTo>
                    <a:pt x="1747" y="18087"/>
                  </a:lnTo>
                  <a:lnTo>
                    <a:pt x="1123" y="19584"/>
                  </a:lnTo>
                  <a:lnTo>
                    <a:pt x="624" y="21205"/>
                  </a:lnTo>
                  <a:lnTo>
                    <a:pt x="250" y="22951"/>
                  </a:lnTo>
                  <a:lnTo>
                    <a:pt x="0" y="24947"/>
                  </a:lnTo>
                  <a:lnTo>
                    <a:pt x="0" y="26943"/>
                  </a:lnTo>
                  <a:lnTo>
                    <a:pt x="250" y="29063"/>
                  </a:lnTo>
                  <a:lnTo>
                    <a:pt x="1996" y="28564"/>
                  </a:lnTo>
                  <a:lnTo>
                    <a:pt x="3867" y="27941"/>
                  </a:lnTo>
                  <a:lnTo>
                    <a:pt x="6112" y="26943"/>
                  </a:lnTo>
                  <a:lnTo>
                    <a:pt x="8607" y="25571"/>
                  </a:lnTo>
                  <a:lnTo>
                    <a:pt x="9979" y="24822"/>
                  </a:lnTo>
                  <a:lnTo>
                    <a:pt x="11226" y="23949"/>
                  </a:lnTo>
                  <a:lnTo>
                    <a:pt x="12474" y="22951"/>
                  </a:lnTo>
                  <a:lnTo>
                    <a:pt x="13596" y="21829"/>
                  </a:lnTo>
                  <a:lnTo>
                    <a:pt x="14719" y="20706"/>
                  </a:lnTo>
                  <a:lnTo>
                    <a:pt x="15717" y="19459"/>
                  </a:lnTo>
                  <a:lnTo>
                    <a:pt x="16590" y="18087"/>
                  </a:lnTo>
                  <a:lnTo>
                    <a:pt x="17338" y="16715"/>
                  </a:lnTo>
                  <a:lnTo>
                    <a:pt x="17962" y="15218"/>
                  </a:lnTo>
                  <a:lnTo>
                    <a:pt x="18585" y="13721"/>
                  </a:lnTo>
                  <a:lnTo>
                    <a:pt x="19708" y="10603"/>
                  </a:lnTo>
                  <a:lnTo>
                    <a:pt x="20581" y="7609"/>
                  </a:lnTo>
                  <a:lnTo>
                    <a:pt x="21205" y="4865"/>
                  </a:lnTo>
                  <a:lnTo>
                    <a:pt x="21579" y="2495"/>
                  </a:lnTo>
                  <a:lnTo>
                    <a:pt x="21953" y="1"/>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3" name="Google Shape;4953;p56"/>
            <p:cNvSpPr/>
            <p:nvPr/>
          </p:nvSpPr>
          <p:spPr>
            <a:xfrm>
              <a:off x="5552676" y="2452729"/>
              <a:ext cx="552464" cy="1319275"/>
            </a:xfrm>
            <a:custGeom>
              <a:avLst/>
              <a:gdLst/>
              <a:ahLst/>
              <a:cxnLst/>
              <a:rect l="l" t="t" r="r" b="b"/>
              <a:pathLst>
                <a:path w="24448" h="58375" extrusionOk="0">
                  <a:moveTo>
                    <a:pt x="9605" y="10228"/>
                  </a:moveTo>
                  <a:lnTo>
                    <a:pt x="8732" y="11725"/>
                  </a:lnTo>
                  <a:lnTo>
                    <a:pt x="9605" y="10353"/>
                  </a:lnTo>
                  <a:lnTo>
                    <a:pt x="9605" y="10228"/>
                  </a:lnTo>
                  <a:close/>
                  <a:moveTo>
                    <a:pt x="24323" y="0"/>
                  </a:moveTo>
                  <a:lnTo>
                    <a:pt x="22826" y="2869"/>
                  </a:lnTo>
                  <a:lnTo>
                    <a:pt x="21080" y="5613"/>
                  </a:lnTo>
                  <a:lnTo>
                    <a:pt x="20082" y="6860"/>
                  </a:lnTo>
                  <a:lnTo>
                    <a:pt x="19084" y="7983"/>
                  </a:lnTo>
                  <a:lnTo>
                    <a:pt x="17962" y="9106"/>
                  </a:lnTo>
                  <a:lnTo>
                    <a:pt x="16715" y="10103"/>
                  </a:lnTo>
                  <a:lnTo>
                    <a:pt x="14469" y="11725"/>
                  </a:lnTo>
                  <a:lnTo>
                    <a:pt x="12349" y="13346"/>
                  </a:lnTo>
                  <a:lnTo>
                    <a:pt x="13222" y="12099"/>
                  </a:lnTo>
                  <a:lnTo>
                    <a:pt x="15093" y="9854"/>
                  </a:lnTo>
                  <a:lnTo>
                    <a:pt x="17089" y="7734"/>
                  </a:lnTo>
                  <a:lnTo>
                    <a:pt x="18960" y="5488"/>
                  </a:lnTo>
                  <a:lnTo>
                    <a:pt x="19958" y="4241"/>
                  </a:lnTo>
                  <a:lnTo>
                    <a:pt x="20706" y="2744"/>
                  </a:lnTo>
                  <a:lnTo>
                    <a:pt x="20581" y="2744"/>
                  </a:lnTo>
                  <a:lnTo>
                    <a:pt x="19833" y="3992"/>
                  </a:lnTo>
                  <a:lnTo>
                    <a:pt x="19084" y="5239"/>
                  </a:lnTo>
                  <a:lnTo>
                    <a:pt x="18087" y="6361"/>
                  </a:lnTo>
                  <a:lnTo>
                    <a:pt x="17089" y="7359"/>
                  </a:lnTo>
                  <a:lnTo>
                    <a:pt x="14968" y="9480"/>
                  </a:lnTo>
                  <a:lnTo>
                    <a:pt x="13970" y="10602"/>
                  </a:lnTo>
                  <a:lnTo>
                    <a:pt x="12973" y="11600"/>
                  </a:lnTo>
                  <a:lnTo>
                    <a:pt x="11975" y="12972"/>
                  </a:lnTo>
                  <a:lnTo>
                    <a:pt x="11351" y="14095"/>
                  </a:lnTo>
                  <a:lnTo>
                    <a:pt x="10478" y="14968"/>
                  </a:lnTo>
                  <a:lnTo>
                    <a:pt x="9480" y="15841"/>
                  </a:lnTo>
                  <a:lnTo>
                    <a:pt x="8607" y="16714"/>
                  </a:lnTo>
                  <a:lnTo>
                    <a:pt x="7734" y="17712"/>
                  </a:lnTo>
                  <a:lnTo>
                    <a:pt x="7983" y="16714"/>
                  </a:lnTo>
                  <a:lnTo>
                    <a:pt x="8233" y="15716"/>
                  </a:lnTo>
                  <a:lnTo>
                    <a:pt x="8732" y="14344"/>
                  </a:lnTo>
                  <a:lnTo>
                    <a:pt x="9355" y="12972"/>
                  </a:lnTo>
                  <a:lnTo>
                    <a:pt x="9231" y="12972"/>
                  </a:lnTo>
                  <a:lnTo>
                    <a:pt x="8607" y="14220"/>
                  </a:lnTo>
                  <a:lnTo>
                    <a:pt x="7983" y="15592"/>
                  </a:lnTo>
                  <a:lnTo>
                    <a:pt x="7734" y="16714"/>
                  </a:lnTo>
                  <a:lnTo>
                    <a:pt x="7609" y="17962"/>
                  </a:lnTo>
                  <a:lnTo>
                    <a:pt x="6861" y="18959"/>
                  </a:lnTo>
                  <a:lnTo>
                    <a:pt x="6237" y="20082"/>
                  </a:lnTo>
                  <a:lnTo>
                    <a:pt x="6362" y="19458"/>
                  </a:lnTo>
                  <a:lnTo>
                    <a:pt x="7110" y="16340"/>
                  </a:lnTo>
                  <a:lnTo>
                    <a:pt x="7484" y="14719"/>
                  </a:lnTo>
                  <a:lnTo>
                    <a:pt x="8108" y="13222"/>
                  </a:lnTo>
                  <a:lnTo>
                    <a:pt x="8732" y="11725"/>
                  </a:lnTo>
                  <a:lnTo>
                    <a:pt x="7983" y="13097"/>
                  </a:lnTo>
                  <a:lnTo>
                    <a:pt x="7235" y="14594"/>
                  </a:lnTo>
                  <a:lnTo>
                    <a:pt x="6736" y="16091"/>
                  </a:lnTo>
                  <a:lnTo>
                    <a:pt x="6237" y="17712"/>
                  </a:lnTo>
                  <a:lnTo>
                    <a:pt x="5863" y="19334"/>
                  </a:lnTo>
                  <a:lnTo>
                    <a:pt x="5613" y="20830"/>
                  </a:lnTo>
                  <a:lnTo>
                    <a:pt x="5364" y="21704"/>
                  </a:lnTo>
                  <a:lnTo>
                    <a:pt x="4616" y="23450"/>
                  </a:lnTo>
                  <a:lnTo>
                    <a:pt x="3992" y="25196"/>
                  </a:lnTo>
                  <a:lnTo>
                    <a:pt x="3493" y="27067"/>
                  </a:lnTo>
                  <a:lnTo>
                    <a:pt x="2994" y="28813"/>
                  </a:lnTo>
                  <a:lnTo>
                    <a:pt x="2246" y="32181"/>
                  </a:lnTo>
                  <a:lnTo>
                    <a:pt x="1622" y="35549"/>
                  </a:lnTo>
                  <a:lnTo>
                    <a:pt x="1123" y="38917"/>
                  </a:lnTo>
                  <a:lnTo>
                    <a:pt x="749" y="42284"/>
                  </a:lnTo>
                  <a:lnTo>
                    <a:pt x="375" y="45777"/>
                  </a:lnTo>
                  <a:lnTo>
                    <a:pt x="125" y="49394"/>
                  </a:lnTo>
                  <a:lnTo>
                    <a:pt x="1" y="52887"/>
                  </a:lnTo>
                  <a:lnTo>
                    <a:pt x="1" y="56504"/>
                  </a:lnTo>
                  <a:lnTo>
                    <a:pt x="1" y="58250"/>
                  </a:lnTo>
                  <a:lnTo>
                    <a:pt x="125" y="58375"/>
                  </a:lnTo>
                  <a:lnTo>
                    <a:pt x="250" y="58375"/>
                  </a:lnTo>
                  <a:lnTo>
                    <a:pt x="250" y="58250"/>
                  </a:lnTo>
                  <a:lnTo>
                    <a:pt x="624" y="51265"/>
                  </a:lnTo>
                  <a:lnTo>
                    <a:pt x="874" y="47773"/>
                  </a:lnTo>
                  <a:lnTo>
                    <a:pt x="1248" y="44155"/>
                  </a:lnTo>
                  <a:lnTo>
                    <a:pt x="1622" y="40788"/>
                  </a:lnTo>
                  <a:lnTo>
                    <a:pt x="2121" y="37295"/>
                  </a:lnTo>
                  <a:lnTo>
                    <a:pt x="2745" y="33927"/>
                  </a:lnTo>
                  <a:lnTo>
                    <a:pt x="3368" y="30435"/>
                  </a:lnTo>
                  <a:lnTo>
                    <a:pt x="4117" y="27566"/>
                  </a:lnTo>
                  <a:lnTo>
                    <a:pt x="4990" y="24697"/>
                  </a:lnTo>
                  <a:lnTo>
                    <a:pt x="5489" y="23325"/>
                  </a:lnTo>
                  <a:lnTo>
                    <a:pt x="6112" y="21953"/>
                  </a:lnTo>
                  <a:lnTo>
                    <a:pt x="6736" y="20581"/>
                  </a:lnTo>
                  <a:lnTo>
                    <a:pt x="7484" y="19334"/>
                  </a:lnTo>
                  <a:lnTo>
                    <a:pt x="8358" y="18086"/>
                  </a:lnTo>
                  <a:lnTo>
                    <a:pt x="9231" y="16964"/>
                  </a:lnTo>
                  <a:lnTo>
                    <a:pt x="10229" y="15841"/>
                  </a:lnTo>
                  <a:lnTo>
                    <a:pt x="11351" y="14719"/>
                  </a:lnTo>
                  <a:lnTo>
                    <a:pt x="13596" y="12848"/>
                  </a:lnTo>
                  <a:lnTo>
                    <a:pt x="15966" y="11101"/>
                  </a:lnTo>
                  <a:lnTo>
                    <a:pt x="17089" y="10103"/>
                  </a:lnTo>
                  <a:lnTo>
                    <a:pt x="18211" y="9106"/>
                  </a:lnTo>
                  <a:lnTo>
                    <a:pt x="19334" y="7983"/>
                  </a:lnTo>
                  <a:lnTo>
                    <a:pt x="20332" y="6860"/>
                  </a:lnTo>
                  <a:lnTo>
                    <a:pt x="21205" y="5613"/>
                  </a:lnTo>
                  <a:lnTo>
                    <a:pt x="22078" y="4241"/>
                  </a:lnTo>
                  <a:lnTo>
                    <a:pt x="22951" y="2869"/>
                  </a:lnTo>
                  <a:lnTo>
                    <a:pt x="23700" y="1372"/>
                  </a:lnTo>
                  <a:lnTo>
                    <a:pt x="24448"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4" name="Google Shape;4954;p56"/>
            <p:cNvSpPr/>
            <p:nvPr/>
          </p:nvSpPr>
          <p:spPr>
            <a:xfrm>
              <a:off x="6009313" y="2486539"/>
              <a:ext cx="53556" cy="95869"/>
            </a:xfrm>
            <a:custGeom>
              <a:avLst/>
              <a:gdLst/>
              <a:ahLst/>
              <a:cxnLst/>
              <a:rect l="l" t="t" r="r" b="b"/>
              <a:pathLst>
                <a:path w="2370" h="4242" extrusionOk="0">
                  <a:moveTo>
                    <a:pt x="2245" y="1"/>
                  </a:moveTo>
                  <a:lnTo>
                    <a:pt x="1247" y="2121"/>
                  </a:lnTo>
                  <a:lnTo>
                    <a:pt x="2370" y="1"/>
                  </a:lnTo>
                  <a:close/>
                  <a:moveTo>
                    <a:pt x="1247" y="2121"/>
                  </a:moveTo>
                  <a:lnTo>
                    <a:pt x="0" y="4117"/>
                  </a:lnTo>
                  <a:lnTo>
                    <a:pt x="0" y="4242"/>
                  </a:lnTo>
                  <a:lnTo>
                    <a:pt x="1247" y="212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5" name="Google Shape;4955;p56"/>
            <p:cNvSpPr/>
            <p:nvPr/>
          </p:nvSpPr>
          <p:spPr>
            <a:xfrm>
              <a:off x="4774718" y="2915039"/>
              <a:ext cx="651124" cy="487685"/>
            </a:xfrm>
            <a:custGeom>
              <a:avLst/>
              <a:gdLst/>
              <a:ahLst/>
              <a:cxnLst/>
              <a:rect l="l" t="t" r="r" b="b"/>
              <a:pathLst>
                <a:path w="28814" h="21579" extrusionOk="0">
                  <a:moveTo>
                    <a:pt x="1" y="0"/>
                  </a:moveTo>
                  <a:lnTo>
                    <a:pt x="1" y="624"/>
                  </a:lnTo>
                  <a:lnTo>
                    <a:pt x="125" y="2370"/>
                  </a:lnTo>
                  <a:lnTo>
                    <a:pt x="375" y="4989"/>
                  </a:lnTo>
                  <a:lnTo>
                    <a:pt x="749" y="6486"/>
                  </a:lnTo>
                  <a:lnTo>
                    <a:pt x="999" y="7983"/>
                  </a:lnTo>
                  <a:lnTo>
                    <a:pt x="1497" y="9605"/>
                  </a:lnTo>
                  <a:lnTo>
                    <a:pt x="2121" y="11351"/>
                  </a:lnTo>
                  <a:lnTo>
                    <a:pt x="2869" y="12972"/>
                  </a:lnTo>
                  <a:lnTo>
                    <a:pt x="3618" y="14469"/>
                  </a:lnTo>
                  <a:lnTo>
                    <a:pt x="4740" y="15966"/>
                  </a:lnTo>
                  <a:lnTo>
                    <a:pt x="5863" y="17213"/>
                  </a:lnTo>
                  <a:lnTo>
                    <a:pt x="7235" y="18461"/>
                  </a:lnTo>
                  <a:lnTo>
                    <a:pt x="7983" y="18959"/>
                  </a:lnTo>
                  <a:lnTo>
                    <a:pt x="8857" y="19334"/>
                  </a:lnTo>
                  <a:lnTo>
                    <a:pt x="10852" y="20207"/>
                  </a:lnTo>
                  <a:lnTo>
                    <a:pt x="12723" y="20830"/>
                  </a:lnTo>
                  <a:lnTo>
                    <a:pt x="14470" y="21205"/>
                  </a:lnTo>
                  <a:lnTo>
                    <a:pt x="16091" y="21454"/>
                  </a:lnTo>
                  <a:lnTo>
                    <a:pt x="17588" y="21579"/>
                  </a:lnTo>
                  <a:lnTo>
                    <a:pt x="19085" y="21579"/>
                  </a:lnTo>
                  <a:lnTo>
                    <a:pt x="21953" y="21329"/>
                  </a:lnTo>
                  <a:lnTo>
                    <a:pt x="23700" y="21205"/>
                  </a:lnTo>
                  <a:lnTo>
                    <a:pt x="27067" y="21205"/>
                  </a:lnTo>
                  <a:lnTo>
                    <a:pt x="28814" y="21579"/>
                  </a:lnTo>
                  <a:lnTo>
                    <a:pt x="28814" y="21579"/>
                  </a:lnTo>
                  <a:lnTo>
                    <a:pt x="27941" y="20332"/>
                  </a:lnTo>
                  <a:lnTo>
                    <a:pt x="26943" y="19209"/>
                  </a:lnTo>
                  <a:lnTo>
                    <a:pt x="25571" y="17837"/>
                  </a:lnTo>
                  <a:lnTo>
                    <a:pt x="23949" y="16465"/>
                  </a:lnTo>
                  <a:lnTo>
                    <a:pt x="21953" y="15093"/>
                  </a:lnTo>
                  <a:lnTo>
                    <a:pt x="20831" y="14594"/>
                  </a:lnTo>
                  <a:lnTo>
                    <a:pt x="19708" y="13970"/>
                  </a:lnTo>
                  <a:lnTo>
                    <a:pt x="18586" y="13596"/>
                  </a:lnTo>
                  <a:lnTo>
                    <a:pt x="17214" y="13222"/>
                  </a:lnTo>
                  <a:lnTo>
                    <a:pt x="14594" y="12349"/>
                  </a:lnTo>
                  <a:lnTo>
                    <a:pt x="11850" y="11226"/>
                  </a:lnTo>
                  <a:lnTo>
                    <a:pt x="9231" y="9854"/>
                  </a:lnTo>
                  <a:lnTo>
                    <a:pt x="6736" y="8233"/>
                  </a:lnTo>
                  <a:lnTo>
                    <a:pt x="5614" y="7359"/>
                  </a:lnTo>
                  <a:lnTo>
                    <a:pt x="4491" y="6362"/>
                  </a:lnTo>
                  <a:lnTo>
                    <a:pt x="3493" y="5488"/>
                  </a:lnTo>
                  <a:lnTo>
                    <a:pt x="2620" y="4366"/>
                  </a:lnTo>
                  <a:lnTo>
                    <a:pt x="1747" y="3368"/>
                  </a:lnTo>
                  <a:lnTo>
                    <a:pt x="1123" y="2245"/>
                  </a:lnTo>
                  <a:lnTo>
                    <a:pt x="500" y="1123"/>
                  </a:lnTo>
                  <a:lnTo>
                    <a:pt x="1" y="0"/>
                  </a:lnTo>
                  <a:close/>
                </a:path>
              </a:pathLst>
            </a:custGeom>
            <a:solidFill>
              <a:srgbClr val="E6AA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6" name="Google Shape;4956;p56"/>
            <p:cNvSpPr/>
            <p:nvPr/>
          </p:nvSpPr>
          <p:spPr>
            <a:xfrm>
              <a:off x="4774718" y="2915039"/>
              <a:ext cx="651124" cy="487685"/>
            </a:xfrm>
            <a:custGeom>
              <a:avLst/>
              <a:gdLst/>
              <a:ahLst/>
              <a:cxnLst/>
              <a:rect l="l" t="t" r="r" b="b"/>
              <a:pathLst>
                <a:path w="28814" h="21579" fill="none" extrusionOk="0">
                  <a:moveTo>
                    <a:pt x="1" y="0"/>
                  </a:moveTo>
                  <a:lnTo>
                    <a:pt x="1" y="0"/>
                  </a:lnTo>
                  <a:lnTo>
                    <a:pt x="1" y="624"/>
                  </a:lnTo>
                  <a:lnTo>
                    <a:pt x="125" y="2370"/>
                  </a:lnTo>
                  <a:lnTo>
                    <a:pt x="375" y="4989"/>
                  </a:lnTo>
                  <a:lnTo>
                    <a:pt x="749" y="6486"/>
                  </a:lnTo>
                  <a:lnTo>
                    <a:pt x="999" y="7983"/>
                  </a:lnTo>
                  <a:lnTo>
                    <a:pt x="1497" y="9605"/>
                  </a:lnTo>
                  <a:lnTo>
                    <a:pt x="2121" y="11351"/>
                  </a:lnTo>
                  <a:lnTo>
                    <a:pt x="2869" y="12972"/>
                  </a:lnTo>
                  <a:lnTo>
                    <a:pt x="3618" y="14469"/>
                  </a:lnTo>
                  <a:lnTo>
                    <a:pt x="4740" y="15966"/>
                  </a:lnTo>
                  <a:lnTo>
                    <a:pt x="5863" y="17213"/>
                  </a:lnTo>
                  <a:lnTo>
                    <a:pt x="7235" y="18461"/>
                  </a:lnTo>
                  <a:lnTo>
                    <a:pt x="7983" y="18959"/>
                  </a:lnTo>
                  <a:lnTo>
                    <a:pt x="8857" y="19334"/>
                  </a:lnTo>
                  <a:lnTo>
                    <a:pt x="8857" y="19334"/>
                  </a:lnTo>
                  <a:lnTo>
                    <a:pt x="10852" y="20207"/>
                  </a:lnTo>
                  <a:lnTo>
                    <a:pt x="12723" y="20830"/>
                  </a:lnTo>
                  <a:lnTo>
                    <a:pt x="14470" y="21205"/>
                  </a:lnTo>
                  <a:lnTo>
                    <a:pt x="16091" y="21454"/>
                  </a:lnTo>
                  <a:lnTo>
                    <a:pt x="17588" y="21579"/>
                  </a:lnTo>
                  <a:lnTo>
                    <a:pt x="19085" y="21579"/>
                  </a:lnTo>
                  <a:lnTo>
                    <a:pt x="21953" y="21329"/>
                  </a:lnTo>
                  <a:lnTo>
                    <a:pt x="21953" y="21329"/>
                  </a:lnTo>
                  <a:lnTo>
                    <a:pt x="23700" y="21205"/>
                  </a:lnTo>
                  <a:lnTo>
                    <a:pt x="25321" y="21205"/>
                  </a:lnTo>
                  <a:lnTo>
                    <a:pt x="27067" y="21205"/>
                  </a:lnTo>
                  <a:lnTo>
                    <a:pt x="28814" y="21579"/>
                  </a:lnTo>
                  <a:lnTo>
                    <a:pt x="28814" y="21579"/>
                  </a:lnTo>
                  <a:lnTo>
                    <a:pt x="27941" y="20332"/>
                  </a:lnTo>
                  <a:lnTo>
                    <a:pt x="26943" y="19209"/>
                  </a:lnTo>
                  <a:lnTo>
                    <a:pt x="25571" y="17837"/>
                  </a:lnTo>
                  <a:lnTo>
                    <a:pt x="23949" y="16465"/>
                  </a:lnTo>
                  <a:lnTo>
                    <a:pt x="21953" y="15093"/>
                  </a:lnTo>
                  <a:lnTo>
                    <a:pt x="20831" y="14594"/>
                  </a:lnTo>
                  <a:lnTo>
                    <a:pt x="19708" y="13970"/>
                  </a:lnTo>
                  <a:lnTo>
                    <a:pt x="18586" y="13596"/>
                  </a:lnTo>
                  <a:lnTo>
                    <a:pt x="17214" y="13222"/>
                  </a:lnTo>
                  <a:lnTo>
                    <a:pt x="17214" y="13222"/>
                  </a:lnTo>
                  <a:lnTo>
                    <a:pt x="14594" y="12349"/>
                  </a:lnTo>
                  <a:lnTo>
                    <a:pt x="11850" y="11226"/>
                  </a:lnTo>
                  <a:lnTo>
                    <a:pt x="9231" y="9854"/>
                  </a:lnTo>
                  <a:lnTo>
                    <a:pt x="6736" y="8233"/>
                  </a:lnTo>
                  <a:lnTo>
                    <a:pt x="5614" y="7359"/>
                  </a:lnTo>
                  <a:lnTo>
                    <a:pt x="4491" y="6362"/>
                  </a:lnTo>
                  <a:lnTo>
                    <a:pt x="3493" y="5488"/>
                  </a:lnTo>
                  <a:lnTo>
                    <a:pt x="2620" y="4366"/>
                  </a:lnTo>
                  <a:lnTo>
                    <a:pt x="1747" y="3368"/>
                  </a:lnTo>
                  <a:lnTo>
                    <a:pt x="1123" y="2245"/>
                  </a:lnTo>
                  <a:lnTo>
                    <a:pt x="500" y="1123"/>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7" name="Google Shape;4957;p56"/>
            <p:cNvSpPr/>
            <p:nvPr/>
          </p:nvSpPr>
          <p:spPr>
            <a:xfrm>
              <a:off x="4774718" y="2915039"/>
              <a:ext cx="651124" cy="487685"/>
            </a:xfrm>
            <a:custGeom>
              <a:avLst/>
              <a:gdLst/>
              <a:ahLst/>
              <a:cxnLst/>
              <a:rect l="l" t="t" r="r" b="b"/>
              <a:pathLst>
                <a:path w="28814" h="21579" extrusionOk="0">
                  <a:moveTo>
                    <a:pt x="1" y="0"/>
                  </a:moveTo>
                  <a:lnTo>
                    <a:pt x="1" y="998"/>
                  </a:lnTo>
                  <a:lnTo>
                    <a:pt x="125" y="2869"/>
                  </a:lnTo>
                  <a:lnTo>
                    <a:pt x="500" y="5488"/>
                  </a:lnTo>
                  <a:lnTo>
                    <a:pt x="749" y="6985"/>
                  </a:lnTo>
                  <a:lnTo>
                    <a:pt x="1123" y="8482"/>
                  </a:lnTo>
                  <a:lnTo>
                    <a:pt x="1622" y="10103"/>
                  </a:lnTo>
                  <a:lnTo>
                    <a:pt x="2246" y="11600"/>
                  </a:lnTo>
                  <a:lnTo>
                    <a:pt x="2994" y="13222"/>
                  </a:lnTo>
                  <a:lnTo>
                    <a:pt x="3867" y="14719"/>
                  </a:lnTo>
                  <a:lnTo>
                    <a:pt x="4865" y="16091"/>
                  </a:lnTo>
                  <a:lnTo>
                    <a:pt x="5988" y="17338"/>
                  </a:lnTo>
                  <a:lnTo>
                    <a:pt x="7360" y="18461"/>
                  </a:lnTo>
                  <a:lnTo>
                    <a:pt x="8857" y="19334"/>
                  </a:lnTo>
                  <a:lnTo>
                    <a:pt x="10229" y="19957"/>
                  </a:lnTo>
                  <a:lnTo>
                    <a:pt x="11476" y="20456"/>
                  </a:lnTo>
                  <a:lnTo>
                    <a:pt x="12723" y="20830"/>
                  </a:lnTo>
                  <a:lnTo>
                    <a:pt x="13971" y="21080"/>
                  </a:lnTo>
                  <a:lnTo>
                    <a:pt x="16091" y="21454"/>
                  </a:lnTo>
                  <a:lnTo>
                    <a:pt x="18211" y="21579"/>
                  </a:lnTo>
                  <a:lnTo>
                    <a:pt x="20082" y="21579"/>
                  </a:lnTo>
                  <a:lnTo>
                    <a:pt x="21953" y="21329"/>
                  </a:lnTo>
                  <a:lnTo>
                    <a:pt x="23700" y="21205"/>
                  </a:lnTo>
                  <a:lnTo>
                    <a:pt x="27067" y="21205"/>
                  </a:lnTo>
                  <a:lnTo>
                    <a:pt x="28814" y="21579"/>
                  </a:lnTo>
                  <a:lnTo>
                    <a:pt x="26319" y="20456"/>
                  </a:lnTo>
                  <a:lnTo>
                    <a:pt x="23824" y="19583"/>
                  </a:lnTo>
                  <a:lnTo>
                    <a:pt x="21205" y="18959"/>
                  </a:lnTo>
                  <a:lnTo>
                    <a:pt x="18586" y="18461"/>
                  </a:lnTo>
                  <a:lnTo>
                    <a:pt x="16216" y="18086"/>
                  </a:lnTo>
                  <a:lnTo>
                    <a:pt x="14968" y="17712"/>
                  </a:lnTo>
                  <a:lnTo>
                    <a:pt x="13596" y="17338"/>
                  </a:lnTo>
                  <a:lnTo>
                    <a:pt x="12100" y="16714"/>
                  </a:lnTo>
                  <a:lnTo>
                    <a:pt x="10728" y="16091"/>
                  </a:lnTo>
                  <a:lnTo>
                    <a:pt x="9356" y="15218"/>
                  </a:lnTo>
                  <a:lnTo>
                    <a:pt x="7859" y="14344"/>
                  </a:lnTo>
                  <a:lnTo>
                    <a:pt x="6611" y="13222"/>
                  </a:lnTo>
                  <a:lnTo>
                    <a:pt x="5239" y="11850"/>
                  </a:lnTo>
                  <a:lnTo>
                    <a:pt x="4117" y="10353"/>
                  </a:lnTo>
                  <a:lnTo>
                    <a:pt x="2994" y="8731"/>
                  </a:lnTo>
                  <a:lnTo>
                    <a:pt x="1996" y="6860"/>
                  </a:lnTo>
                  <a:lnTo>
                    <a:pt x="1123" y="4740"/>
                  </a:lnTo>
                  <a:lnTo>
                    <a:pt x="500" y="2495"/>
                  </a:lnTo>
                  <a:lnTo>
                    <a:pt x="1" y="0"/>
                  </a:lnTo>
                  <a:close/>
                </a:path>
              </a:pathLst>
            </a:custGeom>
            <a:solidFill>
              <a:srgbClr val="D09D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8" name="Google Shape;4958;p56"/>
            <p:cNvSpPr/>
            <p:nvPr/>
          </p:nvSpPr>
          <p:spPr>
            <a:xfrm>
              <a:off x="4774718" y="2915039"/>
              <a:ext cx="651124" cy="487685"/>
            </a:xfrm>
            <a:custGeom>
              <a:avLst/>
              <a:gdLst/>
              <a:ahLst/>
              <a:cxnLst/>
              <a:rect l="l" t="t" r="r" b="b"/>
              <a:pathLst>
                <a:path w="28814" h="21579" fill="none" extrusionOk="0">
                  <a:moveTo>
                    <a:pt x="1" y="0"/>
                  </a:moveTo>
                  <a:lnTo>
                    <a:pt x="1" y="0"/>
                  </a:lnTo>
                  <a:lnTo>
                    <a:pt x="1" y="0"/>
                  </a:lnTo>
                  <a:lnTo>
                    <a:pt x="1" y="0"/>
                  </a:lnTo>
                  <a:lnTo>
                    <a:pt x="1" y="998"/>
                  </a:lnTo>
                  <a:lnTo>
                    <a:pt x="125" y="2869"/>
                  </a:lnTo>
                  <a:lnTo>
                    <a:pt x="500" y="5488"/>
                  </a:lnTo>
                  <a:lnTo>
                    <a:pt x="749" y="6985"/>
                  </a:lnTo>
                  <a:lnTo>
                    <a:pt x="1123" y="8482"/>
                  </a:lnTo>
                  <a:lnTo>
                    <a:pt x="1622" y="10103"/>
                  </a:lnTo>
                  <a:lnTo>
                    <a:pt x="2246" y="11600"/>
                  </a:lnTo>
                  <a:lnTo>
                    <a:pt x="2994" y="13222"/>
                  </a:lnTo>
                  <a:lnTo>
                    <a:pt x="3867" y="14719"/>
                  </a:lnTo>
                  <a:lnTo>
                    <a:pt x="4865" y="16091"/>
                  </a:lnTo>
                  <a:lnTo>
                    <a:pt x="5988" y="17338"/>
                  </a:lnTo>
                  <a:lnTo>
                    <a:pt x="7360" y="18461"/>
                  </a:lnTo>
                  <a:lnTo>
                    <a:pt x="8857" y="19334"/>
                  </a:lnTo>
                  <a:lnTo>
                    <a:pt x="8857" y="19334"/>
                  </a:lnTo>
                  <a:lnTo>
                    <a:pt x="10229" y="19957"/>
                  </a:lnTo>
                  <a:lnTo>
                    <a:pt x="11476" y="20456"/>
                  </a:lnTo>
                  <a:lnTo>
                    <a:pt x="12723" y="20830"/>
                  </a:lnTo>
                  <a:lnTo>
                    <a:pt x="13971" y="21080"/>
                  </a:lnTo>
                  <a:lnTo>
                    <a:pt x="16091" y="21454"/>
                  </a:lnTo>
                  <a:lnTo>
                    <a:pt x="18211" y="21579"/>
                  </a:lnTo>
                  <a:lnTo>
                    <a:pt x="18211" y="21579"/>
                  </a:lnTo>
                  <a:lnTo>
                    <a:pt x="20082" y="21579"/>
                  </a:lnTo>
                  <a:lnTo>
                    <a:pt x="21953" y="21329"/>
                  </a:lnTo>
                  <a:lnTo>
                    <a:pt x="21953" y="21329"/>
                  </a:lnTo>
                  <a:lnTo>
                    <a:pt x="23700" y="21205"/>
                  </a:lnTo>
                  <a:lnTo>
                    <a:pt x="25446" y="21205"/>
                  </a:lnTo>
                  <a:lnTo>
                    <a:pt x="25446" y="21205"/>
                  </a:lnTo>
                  <a:lnTo>
                    <a:pt x="27067" y="21205"/>
                  </a:lnTo>
                  <a:lnTo>
                    <a:pt x="28814" y="21579"/>
                  </a:lnTo>
                  <a:lnTo>
                    <a:pt x="28814" y="21579"/>
                  </a:lnTo>
                  <a:lnTo>
                    <a:pt x="28814" y="21579"/>
                  </a:lnTo>
                  <a:lnTo>
                    <a:pt x="26319" y="20456"/>
                  </a:lnTo>
                  <a:lnTo>
                    <a:pt x="23824" y="19583"/>
                  </a:lnTo>
                  <a:lnTo>
                    <a:pt x="21205" y="18959"/>
                  </a:lnTo>
                  <a:lnTo>
                    <a:pt x="18586" y="18461"/>
                  </a:lnTo>
                  <a:lnTo>
                    <a:pt x="18586" y="18461"/>
                  </a:lnTo>
                  <a:lnTo>
                    <a:pt x="16216" y="18086"/>
                  </a:lnTo>
                  <a:lnTo>
                    <a:pt x="14968" y="17712"/>
                  </a:lnTo>
                  <a:lnTo>
                    <a:pt x="13596" y="17338"/>
                  </a:lnTo>
                  <a:lnTo>
                    <a:pt x="12100" y="16714"/>
                  </a:lnTo>
                  <a:lnTo>
                    <a:pt x="10728" y="16091"/>
                  </a:lnTo>
                  <a:lnTo>
                    <a:pt x="9356" y="15218"/>
                  </a:lnTo>
                  <a:lnTo>
                    <a:pt x="7859" y="14344"/>
                  </a:lnTo>
                  <a:lnTo>
                    <a:pt x="6611" y="13222"/>
                  </a:lnTo>
                  <a:lnTo>
                    <a:pt x="5239" y="11850"/>
                  </a:lnTo>
                  <a:lnTo>
                    <a:pt x="4117" y="10353"/>
                  </a:lnTo>
                  <a:lnTo>
                    <a:pt x="2994" y="8731"/>
                  </a:lnTo>
                  <a:lnTo>
                    <a:pt x="1996" y="6860"/>
                  </a:lnTo>
                  <a:lnTo>
                    <a:pt x="1123" y="4740"/>
                  </a:lnTo>
                  <a:lnTo>
                    <a:pt x="500" y="2495"/>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9" name="Google Shape;4959;p56"/>
            <p:cNvSpPr/>
            <p:nvPr/>
          </p:nvSpPr>
          <p:spPr>
            <a:xfrm>
              <a:off x="4864929" y="3120814"/>
              <a:ext cx="732860" cy="682204"/>
            </a:xfrm>
            <a:custGeom>
              <a:avLst/>
              <a:gdLst/>
              <a:ahLst/>
              <a:cxnLst/>
              <a:rect l="l" t="t" r="r" b="b"/>
              <a:pathLst>
                <a:path w="32431" h="30186" extrusionOk="0">
                  <a:moveTo>
                    <a:pt x="0" y="1"/>
                  </a:moveTo>
                  <a:lnTo>
                    <a:pt x="0" y="125"/>
                  </a:lnTo>
                  <a:lnTo>
                    <a:pt x="1247" y="1872"/>
                  </a:lnTo>
                  <a:lnTo>
                    <a:pt x="2744" y="3368"/>
                  </a:lnTo>
                  <a:lnTo>
                    <a:pt x="4366" y="4865"/>
                  </a:lnTo>
                  <a:lnTo>
                    <a:pt x="6237" y="6113"/>
                  </a:lnTo>
                  <a:lnTo>
                    <a:pt x="8108" y="7110"/>
                  </a:lnTo>
                  <a:lnTo>
                    <a:pt x="10103" y="7983"/>
                  </a:lnTo>
                  <a:lnTo>
                    <a:pt x="12598" y="8607"/>
                  </a:lnTo>
                  <a:lnTo>
                    <a:pt x="14968" y="9106"/>
                  </a:lnTo>
                  <a:lnTo>
                    <a:pt x="17462" y="9605"/>
                  </a:lnTo>
                  <a:lnTo>
                    <a:pt x="19832" y="10229"/>
                  </a:lnTo>
                  <a:lnTo>
                    <a:pt x="20830" y="10603"/>
                  </a:lnTo>
                  <a:lnTo>
                    <a:pt x="21828" y="11102"/>
                  </a:lnTo>
                  <a:lnTo>
                    <a:pt x="22826" y="11725"/>
                  </a:lnTo>
                  <a:lnTo>
                    <a:pt x="23824" y="12349"/>
                  </a:lnTo>
                  <a:lnTo>
                    <a:pt x="25445" y="13721"/>
                  </a:lnTo>
                  <a:lnTo>
                    <a:pt x="26817" y="15343"/>
                  </a:lnTo>
                  <a:lnTo>
                    <a:pt x="28065" y="17089"/>
                  </a:lnTo>
                  <a:lnTo>
                    <a:pt x="29187" y="18960"/>
                  </a:lnTo>
                  <a:lnTo>
                    <a:pt x="29811" y="20332"/>
                  </a:lnTo>
                  <a:lnTo>
                    <a:pt x="30310" y="21704"/>
                  </a:lnTo>
                  <a:lnTo>
                    <a:pt x="31058" y="24323"/>
                  </a:lnTo>
                  <a:lnTo>
                    <a:pt x="31682" y="27192"/>
                  </a:lnTo>
                  <a:lnTo>
                    <a:pt x="32181" y="30061"/>
                  </a:lnTo>
                  <a:lnTo>
                    <a:pt x="32306" y="30186"/>
                  </a:lnTo>
                  <a:lnTo>
                    <a:pt x="32430" y="30061"/>
                  </a:lnTo>
                  <a:lnTo>
                    <a:pt x="32181" y="27691"/>
                  </a:lnTo>
                  <a:lnTo>
                    <a:pt x="31807" y="25197"/>
                  </a:lnTo>
                  <a:lnTo>
                    <a:pt x="31308" y="22951"/>
                  </a:lnTo>
                  <a:lnTo>
                    <a:pt x="30559" y="20581"/>
                  </a:lnTo>
                  <a:lnTo>
                    <a:pt x="29686" y="18461"/>
                  </a:lnTo>
                  <a:lnTo>
                    <a:pt x="28439" y="16341"/>
                  </a:lnTo>
                  <a:lnTo>
                    <a:pt x="27815" y="15343"/>
                  </a:lnTo>
                  <a:lnTo>
                    <a:pt x="27067" y="14470"/>
                  </a:lnTo>
                  <a:lnTo>
                    <a:pt x="26318" y="13596"/>
                  </a:lnTo>
                  <a:lnTo>
                    <a:pt x="25445" y="12723"/>
                  </a:lnTo>
                  <a:lnTo>
                    <a:pt x="24572" y="11975"/>
                  </a:lnTo>
                  <a:lnTo>
                    <a:pt x="23699" y="11351"/>
                  </a:lnTo>
                  <a:lnTo>
                    <a:pt x="22826" y="10728"/>
                  </a:lnTo>
                  <a:lnTo>
                    <a:pt x="21828" y="10229"/>
                  </a:lnTo>
                  <a:lnTo>
                    <a:pt x="21204" y="9979"/>
                  </a:lnTo>
                  <a:lnTo>
                    <a:pt x="20955" y="9730"/>
                  </a:lnTo>
                  <a:lnTo>
                    <a:pt x="20082" y="8857"/>
                  </a:lnTo>
                  <a:lnTo>
                    <a:pt x="19209" y="8233"/>
                  </a:lnTo>
                  <a:lnTo>
                    <a:pt x="18211" y="7609"/>
                  </a:lnTo>
                  <a:lnTo>
                    <a:pt x="17088" y="6986"/>
                  </a:lnTo>
                  <a:lnTo>
                    <a:pt x="15966" y="6362"/>
                  </a:lnTo>
                  <a:lnTo>
                    <a:pt x="13596" y="5239"/>
                  </a:lnTo>
                  <a:lnTo>
                    <a:pt x="13596" y="5364"/>
                  </a:lnTo>
                  <a:lnTo>
                    <a:pt x="15841" y="6611"/>
                  </a:lnTo>
                  <a:lnTo>
                    <a:pt x="17961" y="7859"/>
                  </a:lnTo>
                  <a:lnTo>
                    <a:pt x="18835" y="8482"/>
                  </a:lnTo>
                  <a:lnTo>
                    <a:pt x="19708" y="9231"/>
                  </a:lnTo>
                  <a:lnTo>
                    <a:pt x="20207" y="9605"/>
                  </a:lnTo>
                  <a:lnTo>
                    <a:pt x="18710" y="9106"/>
                  </a:lnTo>
                  <a:lnTo>
                    <a:pt x="17088" y="8857"/>
                  </a:lnTo>
                  <a:lnTo>
                    <a:pt x="12224" y="7859"/>
                  </a:lnTo>
                  <a:lnTo>
                    <a:pt x="9729" y="7235"/>
                  </a:lnTo>
                  <a:lnTo>
                    <a:pt x="7609" y="5364"/>
                  </a:lnTo>
                  <a:lnTo>
                    <a:pt x="6361" y="4117"/>
                  </a:lnTo>
                  <a:lnTo>
                    <a:pt x="5239" y="2869"/>
                  </a:lnTo>
                  <a:lnTo>
                    <a:pt x="6985" y="4990"/>
                  </a:lnTo>
                  <a:lnTo>
                    <a:pt x="8856" y="6986"/>
                  </a:lnTo>
                  <a:lnTo>
                    <a:pt x="7733" y="6487"/>
                  </a:lnTo>
                  <a:lnTo>
                    <a:pt x="6611" y="5863"/>
                  </a:lnTo>
                  <a:lnTo>
                    <a:pt x="5488" y="5239"/>
                  </a:lnTo>
                  <a:lnTo>
                    <a:pt x="4490" y="4491"/>
                  </a:lnTo>
                  <a:lnTo>
                    <a:pt x="3493" y="3743"/>
                  </a:lnTo>
                  <a:lnTo>
                    <a:pt x="2495" y="2869"/>
                  </a:lnTo>
                  <a:lnTo>
                    <a:pt x="1622" y="1996"/>
                  </a:lnTo>
                  <a:lnTo>
                    <a:pt x="873" y="1123"/>
                  </a:lnTo>
                  <a:lnTo>
                    <a:pt x="0" y="1"/>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60" name="Google Shape;4960;p56"/>
            <p:cNvSpPr/>
            <p:nvPr/>
          </p:nvSpPr>
          <p:spPr>
            <a:xfrm>
              <a:off x="5310267" y="3659242"/>
              <a:ext cx="501732" cy="758320"/>
            </a:xfrm>
            <a:custGeom>
              <a:avLst/>
              <a:gdLst/>
              <a:ahLst/>
              <a:cxnLst/>
              <a:rect l="l" t="t" r="r" b="b"/>
              <a:pathLst>
                <a:path w="22203" h="33554" extrusionOk="0">
                  <a:moveTo>
                    <a:pt x="1" y="0"/>
                  </a:moveTo>
                  <a:lnTo>
                    <a:pt x="375" y="8233"/>
                  </a:lnTo>
                  <a:lnTo>
                    <a:pt x="1747" y="33553"/>
                  </a:lnTo>
                  <a:lnTo>
                    <a:pt x="20581" y="33553"/>
                  </a:lnTo>
                  <a:lnTo>
                    <a:pt x="21829" y="8233"/>
                  </a:lnTo>
                  <a:lnTo>
                    <a:pt x="22203" y="0"/>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61" name="Google Shape;4961;p56"/>
            <p:cNvSpPr/>
            <p:nvPr/>
          </p:nvSpPr>
          <p:spPr>
            <a:xfrm>
              <a:off x="5310267" y="3659242"/>
              <a:ext cx="501732" cy="186066"/>
            </a:xfrm>
            <a:custGeom>
              <a:avLst/>
              <a:gdLst/>
              <a:ahLst/>
              <a:cxnLst/>
              <a:rect l="l" t="t" r="r" b="b"/>
              <a:pathLst>
                <a:path w="22203" h="8233" extrusionOk="0">
                  <a:moveTo>
                    <a:pt x="1" y="0"/>
                  </a:moveTo>
                  <a:lnTo>
                    <a:pt x="375" y="8233"/>
                  </a:lnTo>
                  <a:lnTo>
                    <a:pt x="21829" y="8233"/>
                  </a:lnTo>
                  <a:lnTo>
                    <a:pt x="22203" y="0"/>
                  </a:lnTo>
                  <a:close/>
                </a:path>
              </a:pathLst>
            </a:custGeom>
            <a:solidFill>
              <a:srgbClr val="112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62" name="Google Shape;4962;p56"/>
            <p:cNvSpPr/>
            <p:nvPr/>
          </p:nvSpPr>
          <p:spPr>
            <a:xfrm>
              <a:off x="5282088" y="3580300"/>
              <a:ext cx="560915" cy="180438"/>
            </a:xfrm>
            <a:custGeom>
              <a:avLst/>
              <a:gdLst/>
              <a:ahLst/>
              <a:cxnLst/>
              <a:rect l="l" t="t" r="r" b="b"/>
              <a:pathLst>
                <a:path w="24822" h="7984" extrusionOk="0">
                  <a:moveTo>
                    <a:pt x="0" y="1"/>
                  </a:moveTo>
                  <a:lnTo>
                    <a:pt x="0" y="7984"/>
                  </a:lnTo>
                  <a:lnTo>
                    <a:pt x="24822" y="7984"/>
                  </a:lnTo>
                  <a:lnTo>
                    <a:pt x="24822" y="1"/>
                  </a:lnTo>
                  <a:close/>
                </a:path>
              </a:pathLst>
            </a:custGeom>
            <a:solidFill>
              <a:srgbClr val="193D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 name="Rounded Rectangle 2"/>
          <p:cNvSpPr/>
          <p:nvPr/>
        </p:nvSpPr>
        <p:spPr>
          <a:xfrm>
            <a:off x="2376170" y="411480"/>
            <a:ext cx="4392295" cy="503555"/>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lumMod val="10000"/>
                    <a:lumOff val="90000"/>
                  </a:schemeClr>
                </a:solidFill>
                <a:latin typeface="Candara" panose="020E0502030303020204" charset="0"/>
                <a:ea typeface="Signika"/>
                <a:cs typeface="Candara" panose="020E0502030303020204" charset="0"/>
                <a:sym typeface="Signika"/>
              </a:rPr>
              <a:t>E.  Fungsi Kepala Sekolah sebagai Manajer</a:t>
            </a:r>
            <a:endParaRPr lang="en-US" sz="1600" b="1">
              <a:solidFill>
                <a:schemeClr val="tx1">
                  <a:lumMod val="10000"/>
                  <a:lumOff val="90000"/>
                </a:schemeClr>
              </a:solidFill>
              <a:latin typeface="Candara" panose="020E0502030303020204" charset="0"/>
              <a:ea typeface="Signika"/>
              <a:cs typeface="Candara" panose="020E0502030303020204" charset="0"/>
              <a:sym typeface="Signika"/>
            </a:endParaRPr>
          </a:p>
        </p:txBody>
      </p:sp>
      <p:sp>
        <p:nvSpPr>
          <p:cNvPr id="1" name="Text Box 0"/>
          <p:cNvSpPr txBox="1"/>
          <p:nvPr/>
        </p:nvSpPr>
        <p:spPr>
          <a:xfrm>
            <a:off x="1685290" y="1131570"/>
            <a:ext cx="5855970" cy="3450590"/>
          </a:xfrm>
          <a:prstGeom prst="rect">
            <a:avLst/>
          </a:prstGeom>
          <a:solidFill>
            <a:schemeClr val="accent1">
              <a:lumMod val="20000"/>
              <a:lumOff val="80000"/>
            </a:schemeClr>
          </a:solidFill>
          <a:ln>
            <a:solidFill>
              <a:schemeClr val="accent1">
                <a:lumMod val="50000"/>
              </a:schemeClr>
            </a:solidFill>
          </a:ln>
        </p:spPr>
        <p:txBody>
          <a:bodyPr wrap="square" rtlCol="0" anchor="t">
            <a:spAutoFit/>
          </a:bodyPr>
          <a:p>
            <a:pPr algn="just">
              <a:lnSpc>
                <a:spcPct val="120000"/>
              </a:lnSpc>
            </a:pPr>
            <a:r>
              <a:rPr lang="en-US" b="1">
                <a:solidFill>
                  <a:schemeClr val="accent1">
                    <a:lumMod val="50000"/>
                  </a:schemeClr>
                </a:solidFill>
              </a:rPr>
              <a:t>Kepala sekolah sebagai manager pada intinya adalah melaksanakan fungsi manajemen. Ada 5 fungsi kepala sekolah sebagai manager yaitu sebagai berikut :</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Menyusun perencanaan</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Mengkoordinasikan kegiatan</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Melakukan pengawasan</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Melakukan evaluasi terhadap kegiatan</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Mengadakan rapat</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Mengambil keputusan</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Mengatur proses pembelajaran</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Mengatur administrasi</a:t>
            </a:r>
            <a:endParaRPr lang="en-US" b="1">
              <a:solidFill>
                <a:schemeClr val="accent1">
                  <a:lumMod val="50000"/>
                </a:schemeClr>
              </a:solidFill>
            </a:endParaRPr>
          </a:p>
          <a:p>
            <a:pPr marL="342900" indent="-342900" algn="just">
              <a:lnSpc>
                <a:spcPct val="120000"/>
              </a:lnSpc>
              <a:buClr>
                <a:srgbClr val="7E5910"/>
              </a:buClr>
              <a:buFont typeface="+mj-lt"/>
              <a:buAutoNum type="arabicPeriod"/>
            </a:pPr>
            <a:r>
              <a:rPr lang="en-US" b="1">
                <a:solidFill>
                  <a:schemeClr val="accent1">
                    <a:lumMod val="50000"/>
                  </a:schemeClr>
                </a:solidFill>
              </a:rPr>
              <a:t>Mengatur tata usaha, peserta didik, tenaga pendidik, sarana, dan prasarana, serta keuangan.</a:t>
            </a:r>
            <a:endParaRPr lang="en-US" b="1">
              <a:solidFill>
                <a:schemeClr val="accent1">
                  <a:lumMod val="50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p159:morph option="byObject"/>
        <p:sndAc>
          <p:stSnd>
            <p:snd r:embed="rId1" name="chimes.wav"/>
          </p:stSnd>
        </p:sndAc>
      </p:transition>
    </mc:Choice>
    <mc:Fallback>
      <p:transition>
        <p:fade/>
        <p:sndAc>
          <p:stSnd>
            <p:snd r:embed="rId1" name="chimes.wav"/>
          </p:stSnd>
        </p:sndAc>
      </p:transition>
    </mc:Fallback>
  </mc:AlternateContent>
</p:sld>
</file>

<file path=ppt/theme/theme1.xml><?xml version="1.0" encoding="utf-8"?>
<a:theme xmlns:a="http://schemas.openxmlformats.org/drawingml/2006/main" name="Salent Weekly Planner by Slidesgo">
  <a:themeElements>
    <a:clrScheme name="Simple Light">
      <a:dk1>
        <a:srgbClr val="112925"/>
      </a:dk1>
      <a:lt1>
        <a:srgbClr val="FFFAF7"/>
      </a:lt1>
      <a:dk2>
        <a:srgbClr val="22514A"/>
      </a:dk2>
      <a:lt2>
        <a:srgbClr val="F9DDC5"/>
      </a:lt2>
      <a:accent1>
        <a:srgbClr val="E6AA35"/>
      </a:accent1>
      <a:accent2>
        <a:srgbClr val="DD6A57"/>
      </a:accent2>
      <a:accent3>
        <a:srgbClr val="FCC9B4"/>
      </a:accent3>
      <a:accent4>
        <a:srgbClr val="99584F"/>
      </a:accent4>
      <a:accent5>
        <a:srgbClr val="193D37"/>
      </a:accent5>
      <a:accent6>
        <a:srgbClr val="DBC2AC"/>
      </a:accent6>
      <a:hlink>
        <a:srgbClr val="11292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4203</Words>
  <Application>WPS Presentation</Application>
  <PresentationFormat/>
  <Paragraphs>89</Paragraphs>
  <Slides>11</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11</vt:i4>
      </vt:variant>
    </vt:vector>
  </HeadingPairs>
  <TitlesOfParts>
    <vt:vector size="31" baseType="lpstr">
      <vt:lpstr>Arial</vt:lpstr>
      <vt:lpstr>SimSun</vt:lpstr>
      <vt:lpstr>Wingdings</vt:lpstr>
      <vt:lpstr>Arial</vt:lpstr>
      <vt:lpstr>Signika</vt:lpstr>
      <vt:lpstr>Segoe Print</vt:lpstr>
      <vt:lpstr>Raleway</vt:lpstr>
      <vt:lpstr>Proxima Nova Semibold</vt:lpstr>
      <vt:lpstr>Proxima Nova</vt:lpstr>
      <vt:lpstr>Raleway Thin</vt:lpstr>
      <vt:lpstr>Microsoft YaHei</vt:lpstr>
      <vt:lpstr>Arial Unicode MS</vt:lpstr>
      <vt:lpstr>Calibri</vt:lpstr>
      <vt:lpstr>Amatic SC</vt:lpstr>
      <vt:lpstr>Roboto Medium</vt:lpstr>
      <vt:lpstr>Tahoma</vt:lpstr>
      <vt:lpstr>Snap ITC</vt:lpstr>
      <vt:lpstr>Candara</vt:lpstr>
      <vt:lpstr>Berlin Sans FB</vt:lpstr>
      <vt:lpstr>Salent Weekly Planner by Slidesgo</vt:lpstr>
      <vt:lpstr>Salent  Weekly Planner</vt:lpstr>
      <vt:lpstr>TUGAS DAN TANGGUNG JAWAB MANAJEMEN PENDIDIKAN</vt:lpstr>
      <vt:lpstr>Sub Materi Pembahasan</vt:lpstr>
      <vt:lpstr>It’s the biggest planet  in the Solar System</vt:lpstr>
      <vt:lpstr>300,000</vt:lpstr>
      <vt:lpstr>386,000 km</vt:lpstr>
      <vt:lpstr>PowerPoint 演示文稿</vt:lpstr>
      <vt:lpstr>PowerPoint 演示文稿</vt:lpstr>
      <vt:lpstr>PowerPoint 演示文稿</vt:lpstr>
      <vt:lpstr>Saturn is a gas giant and has rings</vt:lpstr>
      <vt:lpstr>TUGAS DAN TANGGUNG JAWAB MANAJEMEN PENDIDIKAN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TUGAS DAN TANGGUNG JAWAB MANAJEMEN PENDIDIKAN</dc:title>
  <dc:creator/>
  <cp:lastModifiedBy>Lenovo</cp:lastModifiedBy>
  <cp:revision>19</cp:revision>
  <dcterms:created xsi:type="dcterms:W3CDTF">2021-09-10T08:11:30Z</dcterms:created>
  <dcterms:modified xsi:type="dcterms:W3CDTF">2021-09-10T08:59:29Z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336E65DA62EE4ADB956755D072FA7794</vt:lpwstr>
  </property>
  <property fmtid="{D5CDD505-2E9C-101B-9397-08002B2CF9AE}" pid="3" name="KSOProductBuildVer">
    <vt:lpwstr>1033-11.2.0.10265</vt:lpwstr>
  </property>
</Properties>
</file>